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</p:sldIdLst>
  <p:sldSz cy="5143500" cx="9144000"/>
  <p:notesSz cx="6858000" cy="9144000"/>
  <p:embeddedFontLst>
    <p:embeddedFont>
      <p:font typeface="Roboto Medium"/>
      <p:regular r:id="rId69"/>
      <p:bold r:id="rId70"/>
      <p:italic r:id="rId71"/>
      <p:boldItalic r:id="rId72"/>
    </p:embeddedFont>
    <p:embeddedFont>
      <p:font typeface="Caveat"/>
      <p:regular r:id="rId73"/>
      <p:bold r:id="rId74"/>
    </p:embeddedFont>
    <p:embeddedFont>
      <p:font typeface="Proxima Nova"/>
      <p:regular r:id="rId75"/>
      <p:bold r:id="rId76"/>
      <p:italic r:id="rId77"/>
      <p:boldItalic r:id="rId78"/>
    </p:embeddedFont>
    <p:embeddedFont>
      <p:font typeface="Comfortaa Regular"/>
      <p:regular r:id="rId79"/>
      <p:bold r:id="rId80"/>
    </p:embeddedFont>
    <p:embeddedFont>
      <p:font typeface="Roboto Condensed"/>
      <p:regular r:id="rId81"/>
      <p:bold r:id="rId82"/>
      <p:italic r:id="rId83"/>
      <p:boldItalic r:id="rId84"/>
    </p:embeddedFont>
    <p:embeddedFont>
      <p:font typeface="Livvic Medium"/>
      <p:regular r:id="rId85"/>
      <p:bold r:id="rId86"/>
      <p:italic r:id="rId87"/>
      <p:boldItalic r:id="rId88"/>
    </p:embeddedFont>
    <p:embeddedFont>
      <p:font typeface="EB Garamond"/>
      <p:regular r:id="rId89"/>
      <p:bold r:id="rId90"/>
      <p:italic r:id="rId91"/>
      <p:boldItalic r:id="rId92"/>
    </p:embeddedFont>
    <p:embeddedFont>
      <p:font typeface="Maitree ExtraLight"/>
      <p:regular r:id="rId93"/>
      <p:bold r:id="rId94"/>
    </p:embeddedFont>
    <p:embeddedFont>
      <p:font typeface="Lora Regular"/>
      <p:regular r:id="rId95"/>
      <p:bold r:id="rId96"/>
      <p:italic r:id="rId97"/>
      <p:boldItalic r:id="rId98"/>
    </p:embeddedFont>
    <p:embeddedFont>
      <p:font typeface="Maitree Medium"/>
      <p:regular r:id="rId99"/>
      <p:bold r:id="rId100"/>
    </p:embeddedFont>
    <p:embeddedFont>
      <p:font typeface="Maitree"/>
      <p:regular r:id="rId101"/>
      <p:bold r:id="rId102"/>
    </p:embeddedFont>
    <p:embeddedFont>
      <p:font typeface="Bangers"/>
      <p:regular r:id="rId103"/>
    </p:embeddedFont>
    <p:embeddedFont>
      <p:font typeface="Roboto"/>
      <p:regular r:id="rId104"/>
      <p:bold r:id="rId105"/>
      <p:italic r:id="rId106"/>
      <p:boldItalic r:id="rId107"/>
    </p:embeddedFont>
    <p:embeddedFont>
      <p:font typeface="Playfair Display"/>
      <p:regular r:id="rId108"/>
      <p:bold r:id="rId109"/>
      <p:italic r:id="rId110"/>
      <p:boldItalic r:id="rId111"/>
    </p:embeddedFont>
    <p:embeddedFont>
      <p:font typeface="Montserrat"/>
      <p:regular r:id="rId112"/>
      <p:bold r:id="rId113"/>
      <p:italic r:id="rId114"/>
      <p:boldItalic r:id="rId115"/>
    </p:embeddedFont>
    <p:embeddedFont>
      <p:font typeface="Livvic"/>
      <p:regular r:id="rId116"/>
      <p:bold r:id="rId117"/>
      <p:italic r:id="rId118"/>
      <p:boldItalic r:id="rId119"/>
    </p:embeddedFont>
    <p:embeddedFont>
      <p:font typeface="Oswald"/>
      <p:regular r:id="rId120"/>
      <p:bold r:id="rId121"/>
    </p:embeddedFont>
    <p:embeddedFont>
      <p:font typeface="Nunito"/>
      <p:regular r:id="rId122"/>
      <p:bold r:id="rId123"/>
      <p:italic r:id="rId124"/>
      <p:boldItalic r:id="rId125"/>
    </p:embeddedFont>
    <p:embeddedFont>
      <p:font typeface="Pacifico"/>
      <p:regular r:id="rId126"/>
    </p:embeddedFont>
    <p:embeddedFont>
      <p:font typeface="Ultra"/>
      <p:regular r:id="rId127"/>
    </p:embeddedFont>
    <p:embeddedFont>
      <p:font typeface="Lobster"/>
      <p:regular r:id="rId128"/>
    </p:embeddedFont>
    <p:embeddedFont>
      <p:font typeface="Lora"/>
      <p:regular r:id="rId129"/>
      <p:bold r:id="rId130"/>
      <p:italic r:id="rId131"/>
      <p:boldItalic r:id="rId132"/>
    </p:embeddedFont>
    <p:embeddedFont>
      <p:font typeface="Spectral"/>
      <p:regular r:id="rId133"/>
      <p:bold r:id="rId134"/>
      <p:italic r:id="rId135"/>
      <p:boldItalic r:id="rId136"/>
    </p:embeddedFont>
    <p:embeddedFont>
      <p:font typeface="Merriweather"/>
      <p:regular r:id="rId137"/>
      <p:bold r:id="rId138"/>
      <p:italic r:id="rId139"/>
      <p:boldItalic r:id="rId1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Roboto-boldItalic.fntdata"/><Relationship Id="rId106" Type="http://schemas.openxmlformats.org/officeDocument/2006/relationships/font" Target="fonts/Roboto-italic.fntdata"/><Relationship Id="rId105" Type="http://schemas.openxmlformats.org/officeDocument/2006/relationships/font" Target="fonts/Roboto-bold.fntdata"/><Relationship Id="rId104" Type="http://schemas.openxmlformats.org/officeDocument/2006/relationships/font" Target="fonts/Roboto-regular.fntdata"/><Relationship Id="rId109" Type="http://schemas.openxmlformats.org/officeDocument/2006/relationships/font" Target="fonts/PlayfairDisplay-bold.fntdata"/><Relationship Id="rId108" Type="http://schemas.openxmlformats.org/officeDocument/2006/relationships/font" Target="fonts/PlayfairDisplay-regular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Bangers-regular.fntdata"/><Relationship Id="rId102" Type="http://schemas.openxmlformats.org/officeDocument/2006/relationships/font" Target="fonts/Maitree-bold.fntdata"/><Relationship Id="rId101" Type="http://schemas.openxmlformats.org/officeDocument/2006/relationships/font" Target="fonts/Maitree-regular.fntdata"/><Relationship Id="rId100" Type="http://schemas.openxmlformats.org/officeDocument/2006/relationships/font" Target="fonts/MaitreeMedium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font" Target="fonts/Lora-regular.fntdata"/><Relationship Id="rId128" Type="http://schemas.openxmlformats.org/officeDocument/2006/relationships/font" Target="fonts/Lobster-regular.fntdata"/><Relationship Id="rId127" Type="http://schemas.openxmlformats.org/officeDocument/2006/relationships/font" Target="fonts/Ultra-regular.fntdata"/><Relationship Id="rId126" Type="http://schemas.openxmlformats.org/officeDocument/2006/relationships/font" Target="fonts/Pacifico-regular.fntdata"/><Relationship Id="rId26" Type="http://schemas.openxmlformats.org/officeDocument/2006/relationships/slide" Target="slides/slide21.xml"/><Relationship Id="rId121" Type="http://schemas.openxmlformats.org/officeDocument/2006/relationships/font" Target="fonts/Oswald-bold.fntdata"/><Relationship Id="rId25" Type="http://schemas.openxmlformats.org/officeDocument/2006/relationships/slide" Target="slides/slide20.xml"/><Relationship Id="rId120" Type="http://schemas.openxmlformats.org/officeDocument/2006/relationships/font" Target="fonts/Oswald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font" Target="fonts/Nunito-boldItalic.fntdata"/><Relationship Id="rId29" Type="http://schemas.openxmlformats.org/officeDocument/2006/relationships/slide" Target="slides/slide24.xml"/><Relationship Id="rId124" Type="http://schemas.openxmlformats.org/officeDocument/2006/relationships/font" Target="fonts/Nunito-italic.fntdata"/><Relationship Id="rId123" Type="http://schemas.openxmlformats.org/officeDocument/2006/relationships/font" Target="fonts/Nunito-bold.fntdata"/><Relationship Id="rId122" Type="http://schemas.openxmlformats.org/officeDocument/2006/relationships/font" Target="fonts/Nunito-regular.fntdata"/><Relationship Id="rId95" Type="http://schemas.openxmlformats.org/officeDocument/2006/relationships/font" Target="fonts/LoraRegular-regular.fntdata"/><Relationship Id="rId94" Type="http://schemas.openxmlformats.org/officeDocument/2006/relationships/font" Target="fonts/MaitreeExtraLight-bold.fntdata"/><Relationship Id="rId97" Type="http://schemas.openxmlformats.org/officeDocument/2006/relationships/font" Target="fonts/LoraRegular-italic.fntdata"/><Relationship Id="rId96" Type="http://schemas.openxmlformats.org/officeDocument/2006/relationships/font" Target="fonts/LoraRegular-bold.fntdata"/><Relationship Id="rId11" Type="http://schemas.openxmlformats.org/officeDocument/2006/relationships/slide" Target="slides/slide6.xml"/><Relationship Id="rId99" Type="http://schemas.openxmlformats.org/officeDocument/2006/relationships/font" Target="fonts/MaitreeMedium-regular.fntdata"/><Relationship Id="rId10" Type="http://schemas.openxmlformats.org/officeDocument/2006/relationships/slide" Target="slides/slide5.xml"/><Relationship Id="rId98" Type="http://schemas.openxmlformats.org/officeDocument/2006/relationships/font" Target="fonts/LoraRegular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font" Target="fonts/EBGaramond-italic.fntdata"/><Relationship Id="rId90" Type="http://schemas.openxmlformats.org/officeDocument/2006/relationships/font" Target="fonts/EBGaramond-bold.fntdata"/><Relationship Id="rId93" Type="http://schemas.openxmlformats.org/officeDocument/2006/relationships/font" Target="fonts/MaitreeExtraLight-regular.fntdata"/><Relationship Id="rId92" Type="http://schemas.openxmlformats.org/officeDocument/2006/relationships/font" Target="fonts/EBGaramond-boldItalic.fntdata"/><Relationship Id="rId118" Type="http://schemas.openxmlformats.org/officeDocument/2006/relationships/font" Target="fonts/Livvic-italic.fntdata"/><Relationship Id="rId117" Type="http://schemas.openxmlformats.org/officeDocument/2006/relationships/font" Target="fonts/Livvic-bold.fntdata"/><Relationship Id="rId116" Type="http://schemas.openxmlformats.org/officeDocument/2006/relationships/font" Target="fonts/Livvic-regular.fntdata"/><Relationship Id="rId115" Type="http://schemas.openxmlformats.org/officeDocument/2006/relationships/font" Target="fonts/Montserrat-boldItalic.fntdata"/><Relationship Id="rId119" Type="http://schemas.openxmlformats.org/officeDocument/2006/relationships/font" Target="fonts/Livvic-boldItalic.fntdata"/><Relationship Id="rId15" Type="http://schemas.openxmlformats.org/officeDocument/2006/relationships/slide" Target="slides/slide10.xml"/><Relationship Id="rId110" Type="http://schemas.openxmlformats.org/officeDocument/2006/relationships/font" Target="fonts/PlayfairDisplay-italic.fntdata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font" Target="fonts/Montserrat-italic.fntdata"/><Relationship Id="rId18" Type="http://schemas.openxmlformats.org/officeDocument/2006/relationships/slide" Target="slides/slide13.xml"/><Relationship Id="rId113" Type="http://schemas.openxmlformats.org/officeDocument/2006/relationships/font" Target="fonts/Montserrat-bold.fntdata"/><Relationship Id="rId112" Type="http://schemas.openxmlformats.org/officeDocument/2006/relationships/font" Target="fonts/Montserrat-regular.fntdata"/><Relationship Id="rId111" Type="http://schemas.openxmlformats.org/officeDocument/2006/relationships/font" Target="fonts/PlayfairDisplay-boldItalic.fntdata"/><Relationship Id="rId84" Type="http://schemas.openxmlformats.org/officeDocument/2006/relationships/font" Target="fonts/RobotoCondensed-boldItalic.fntdata"/><Relationship Id="rId83" Type="http://schemas.openxmlformats.org/officeDocument/2006/relationships/font" Target="fonts/RobotoCondensed-italic.fntdata"/><Relationship Id="rId86" Type="http://schemas.openxmlformats.org/officeDocument/2006/relationships/font" Target="fonts/LivvicMedium-bold.fntdata"/><Relationship Id="rId85" Type="http://schemas.openxmlformats.org/officeDocument/2006/relationships/font" Target="fonts/LivvicMedium-regular.fntdata"/><Relationship Id="rId88" Type="http://schemas.openxmlformats.org/officeDocument/2006/relationships/font" Target="fonts/LivvicMedium-boldItalic.fntdata"/><Relationship Id="rId87" Type="http://schemas.openxmlformats.org/officeDocument/2006/relationships/font" Target="fonts/LivvicMedium-italic.fntdata"/><Relationship Id="rId89" Type="http://schemas.openxmlformats.org/officeDocument/2006/relationships/font" Target="fonts/EBGaramond-regular.fntdata"/><Relationship Id="rId80" Type="http://schemas.openxmlformats.org/officeDocument/2006/relationships/font" Target="fonts/ComfortaaRegular-bold.fntdata"/><Relationship Id="rId82" Type="http://schemas.openxmlformats.org/officeDocument/2006/relationships/font" Target="fonts/RobotoCondensed-bold.fntdata"/><Relationship Id="rId81" Type="http://schemas.openxmlformats.org/officeDocument/2006/relationships/font" Target="fonts/RobotoCondense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0" Type="http://schemas.openxmlformats.org/officeDocument/2006/relationships/font" Target="fonts/Merriweather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Caveat-regular.fntdata"/><Relationship Id="rId72" Type="http://schemas.openxmlformats.org/officeDocument/2006/relationships/font" Target="fonts/RobotoMedium-boldItalic.fntdata"/><Relationship Id="rId75" Type="http://schemas.openxmlformats.org/officeDocument/2006/relationships/font" Target="fonts/ProximaNova-regular.fntdata"/><Relationship Id="rId74" Type="http://schemas.openxmlformats.org/officeDocument/2006/relationships/font" Target="fonts/Caveat-bold.fntdata"/><Relationship Id="rId77" Type="http://schemas.openxmlformats.org/officeDocument/2006/relationships/font" Target="fonts/ProximaNova-italic.fntdata"/><Relationship Id="rId76" Type="http://schemas.openxmlformats.org/officeDocument/2006/relationships/font" Target="fonts/ProximaNova-bold.fntdata"/><Relationship Id="rId79" Type="http://schemas.openxmlformats.org/officeDocument/2006/relationships/font" Target="fonts/ComfortaaRegular-regular.fntdata"/><Relationship Id="rId78" Type="http://schemas.openxmlformats.org/officeDocument/2006/relationships/font" Target="fonts/ProximaNova-boldItalic.fntdata"/><Relationship Id="rId71" Type="http://schemas.openxmlformats.org/officeDocument/2006/relationships/font" Target="fonts/RobotoMedium-italic.fntdata"/><Relationship Id="rId70" Type="http://schemas.openxmlformats.org/officeDocument/2006/relationships/font" Target="fonts/RobotoMedium-bold.fntdata"/><Relationship Id="rId139" Type="http://schemas.openxmlformats.org/officeDocument/2006/relationships/font" Target="fonts/Merriweather-italic.fntdata"/><Relationship Id="rId138" Type="http://schemas.openxmlformats.org/officeDocument/2006/relationships/font" Target="fonts/Merriweather-bold.fntdata"/><Relationship Id="rId137" Type="http://schemas.openxmlformats.org/officeDocument/2006/relationships/font" Target="fonts/Merriweather-regular.fntdata"/><Relationship Id="rId132" Type="http://schemas.openxmlformats.org/officeDocument/2006/relationships/font" Target="fonts/Lora-boldItalic.fntdata"/><Relationship Id="rId131" Type="http://schemas.openxmlformats.org/officeDocument/2006/relationships/font" Target="fonts/Lora-italic.fntdata"/><Relationship Id="rId130" Type="http://schemas.openxmlformats.org/officeDocument/2006/relationships/font" Target="fonts/Lora-bold.fntdata"/><Relationship Id="rId136" Type="http://schemas.openxmlformats.org/officeDocument/2006/relationships/font" Target="fonts/Spectral-boldItalic.fntdata"/><Relationship Id="rId135" Type="http://schemas.openxmlformats.org/officeDocument/2006/relationships/font" Target="fonts/Spectral-italic.fntdata"/><Relationship Id="rId134" Type="http://schemas.openxmlformats.org/officeDocument/2006/relationships/font" Target="fonts/Spectral-bold.fntdata"/><Relationship Id="rId133" Type="http://schemas.openxmlformats.org/officeDocument/2006/relationships/font" Target="fonts/Spectral-regular.fntdata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font" Target="fonts/RobotoMedium-regular.fntdata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47eacae6e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47eacae6e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8467ac9e9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8467ac9e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847e972f3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847e972f3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8467ac9e9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8467ac9e9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8467ac9e9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8467ac9e9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8467ac9e92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8467ac9e92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847e972f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847e972f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8467ac9e9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8467ac9e9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847e972f3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847e972f3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847e972f3a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847e972f3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634371bb7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634371bb7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168aa1c22b76091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168aa1c22b76091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847e972f3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847e972f3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780399426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780399426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7803994263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7803994263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7803994263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7803994263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847e972f3a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847e972f3a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7803994263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7803994263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7803994263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7803994263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7803994263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7803994263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63ec31b6eb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63ec31b6eb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b5567d8c1_0_9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b5567d8c1_0_9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63ec31b6eb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63ec31b6eb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63ec31b6eb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1" name="Google Shape;1481;g63ec31b6eb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84d78107b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84d78107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0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8488102f0d_0_6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8488102f0d_0_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2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g7803994263_1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4" name="Google Shape;2094;g7803994263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7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g63ec31b6eb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9" name="Google Shape;2139;g63ec31b6eb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8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g7803994263_1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0" name="Google Shape;2170;g7803994263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3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63ec31b6eb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63ec31b6e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9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g7803994263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1" name="Google Shape;2261;g7803994263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5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g8488102f0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7" name="Google Shape;2307;g8488102f0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84788f79e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84788f79e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7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g84d78107b5_0_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9" name="Google Shape;2899;g84d78107b5_0_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4" name="Shape 2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g7803994263_1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6" name="Google Shape;2906;g7803994263_1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9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Google Shape;2950;g63ec31b6eb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1" name="Google Shape;2951;g63ec31b6eb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7" name="Shape 2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Google Shape;2968;g634371bb7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9" name="Google Shape;2969;g634371bb7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6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63ec31b6eb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63ec31b6e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7" name="Shape 3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Google Shape;3108;g76ff64fa1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9" name="Google Shape;3109;g76ff64fa1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8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76ff64fa1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0" name="Google Shape;3130;g76ff64fa1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9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g76ff64fa10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1" name="Google Shape;3151;g76ff64fa10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0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g76ff64fa10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2" name="Google Shape;3172;g76ff64fa10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1" name="Shape 3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2" name="Google Shape;3192;g76ff64fa10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3" name="Google Shape;3193;g76ff64fa10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847eacae6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847eacae6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2" name="Shape 3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3" name="Google Shape;3213;g76ff64fa10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4" name="Google Shape;3214;g76ff64fa10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3" name="Shape 3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4" name="Google Shape;3234;g76ff64fa10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5" name="Google Shape;3235;g76ff64fa10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4" name="Shape 3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5" name="Google Shape;3255;g76ff64fa10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6" name="Google Shape;3256;g76ff64fa10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5" name="Shape 3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" name="Google Shape;3276;g76ff64fa10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7" name="Google Shape;3277;g76ff64fa10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6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3297;g76ff64fa10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8" name="Google Shape;3298;g76ff64fa10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7" name="Shape 3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8" name="Google Shape;3318;g76ff64fa10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9" name="Google Shape;3319;g76ff64fa10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8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g76ff64fa10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0" name="Google Shape;3340;g76ff64fa10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9" name="Shape 3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0" name="Google Shape;3360;g76ff64fa10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1" name="Google Shape;3361;g76ff64fa10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0" name="Shape 3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" name="Google Shape;3381;g76ff64fa10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2" name="Google Shape;3382;g76ff64fa10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1" name="Shape 3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2" name="Google Shape;3402;g76ff64fa10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3" name="Google Shape;3403;g76ff64fa10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771e432af3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771e432af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2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g76ff64fa10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4" name="Google Shape;3424;g76ff64fa10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3" name="Shape 3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4" name="Google Shape;3444;g6b5567d8c1_0_9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5" name="Google Shape;3445;g6b5567d8c1_0_9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8th grade teacher signatures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5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6" name="Google Shape;3456;g6b5567d8c1_0_9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7" name="Google Shape;3457;g6b5567d8c1_0_9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teacher and staff signatures to this page?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3" name="Shape 3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4" name="Google Shape;3504;g76e4c804e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5" name="Google Shape;3505;g76e4c804e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771e432af3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771e432af3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47e972f3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47e972f3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847eacae6e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847eacae6e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375" y="0"/>
            <a:ext cx="10080746" cy="5143506"/>
            <a:chOff x="-468375" y="0"/>
            <a:chExt cx="10080746" cy="5143506"/>
          </a:xfrm>
        </p:grpSpPr>
        <p:sp>
          <p:nvSpPr>
            <p:cNvPr id="10" name="Google Shape;10;p2"/>
            <p:cNvSpPr/>
            <p:nvPr/>
          </p:nvSpPr>
          <p:spPr>
            <a:xfrm>
              <a:off x="-12775" y="0"/>
              <a:ext cx="9212423" cy="3981228"/>
            </a:xfrm>
            <a:custGeom>
              <a:rect b="b" l="l" r="r" t="t"/>
              <a:pathLst>
                <a:path extrusionOk="0" h="112655" w="258033">
                  <a:moveTo>
                    <a:pt x="0" y="0"/>
                  </a:moveTo>
                  <a:lnTo>
                    <a:pt x="0" y="112654"/>
                  </a:lnTo>
                  <a:lnTo>
                    <a:pt x="258032" y="112654"/>
                  </a:lnTo>
                  <a:lnTo>
                    <a:pt x="258032" y="0"/>
                  </a:ln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5811" y="3341522"/>
              <a:ext cx="7992388" cy="373685"/>
            </a:xfrm>
            <a:custGeom>
              <a:rect b="b" l="l" r="r" t="t"/>
              <a:pathLst>
                <a:path extrusionOk="0" h="10574" w="226157">
                  <a:moveTo>
                    <a:pt x="0" y="0"/>
                  </a:moveTo>
                  <a:lnTo>
                    <a:pt x="0" y="4280"/>
                  </a:lnTo>
                  <a:cubicBezTo>
                    <a:pt x="0" y="7861"/>
                    <a:pt x="2386" y="10573"/>
                    <a:pt x="5406" y="10573"/>
                  </a:cubicBezTo>
                  <a:cubicBezTo>
                    <a:pt x="5548" y="10573"/>
                    <a:pt x="5692" y="10567"/>
                    <a:pt x="5837" y="10555"/>
                  </a:cubicBezTo>
                  <a:lnTo>
                    <a:pt x="220320" y="10555"/>
                  </a:lnTo>
                  <a:cubicBezTo>
                    <a:pt x="220465" y="10567"/>
                    <a:pt x="220609" y="10573"/>
                    <a:pt x="220751" y="10573"/>
                  </a:cubicBezTo>
                  <a:cubicBezTo>
                    <a:pt x="223771" y="10573"/>
                    <a:pt x="226157" y="7861"/>
                    <a:pt x="226157" y="4280"/>
                  </a:cubicBezTo>
                  <a:lnTo>
                    <a:pt x="226157" y="0"/>
                  </a:lnTo>
                  <a:cubicBezTo>
                    <a:pt x="226157" y="3581"/>
                    <a:pt x="223771" y="6294"/>
                    <a:pt x="220751" y="6294"/>
                  </a:cubicBezTo>
                  <a:cubicBezTo>
                    <a:pt x="220609" y="6294"/>
                    <a:pt x="220465" y="6288"/>
                    <a:pt x="220320" y="6276"/>
                  </a:cubicBezTo>
                  <a:lnTo>
                    <a:pt x="5837" y="6276"/>
                  </a:lnTo>
                  <a:cubicBezTo>
                    <a:pt x="5692" y="6288"/>
                    <a:pt x="5548" y="6294"/>
                    <a:pt x="5406" y="6294"/>
                  </a:cubicBezTo>
                  <a:cubicBezTo>
                    <a:pt x="2386" y="6294"/>
                    <a:pt x="0" y="3581"/>
                    <a:pt x="0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75811" y="394357"/>
              <a:ext cx="7992388" cy="3169680"/>
            </a:xfrm>
            <a:custGeom>
              <a:rect b="b" l="l" r="r" t="t"/>
              <a:pathLst>
                <a:path extrusionOk="0" h="89691" w="226157">
                  <a:moveTo>
                    <a:pt x="7168" y="1"/>
                  </a:moveTo>
                  <a:cubicBezTo>
                    <a:pt x="3206" y="1"/>
                    <a:pt x="0" y="3206"/>
                    <a:pt x="0" y="7168"/>
                  </a:cubicBezTo>
                  <a:lnTo>
                    <a:pt x="0" y="83078"/>
                  </a:lnTo>
                  <a:cubicBezTo>
                    <a:pt x="0" y="86846"/>
                    <a:pt x="2385" y="89690"/>
                    <a:pt x="5403" y="89690"/>
                  </a:cubicBezTo>
                  <a:cubicBezTo>
                    <a:pt x="5547" y="89690"/>
                    <a:pt x="5691" y="89684"/>
                    <a:pt x="5837" y="89671"/>
                  </a:cubicBezTo>
                  <a:lnTo>
                    <a:pt x="220078" y="89671"/>
                  </a:lnTo>
                  <a:cubicBezTo>
                    <a:pt x="220229" y="89671"/>
                    <a:pt x="220395" y="89671"/>
                    <a:pt x="220562" y="89686"/>
                  </a:cubicBezTo>
                  <a:cubicBezTo>
                    <a:pt x="220632" y="89689"/>
                    <a:pt x="220702" y="89690"/>
                    <a:pt x="220772" y="89690"/>
                  </a:cubicBezTo>
                  <a:cubicBezTo>
                    <a:pt x="223787" y="89690"/>
                    <a:pt x="226157" y="86832"/>
                    <a:pt x="226157" y="83078"/>
                  </a:cubicBezTo>
                  <a:lnTo>
                    <a:pt x="226157" y="7168"/>
                  </a:lnTo>
                  <a:cubicBezTo>
                    <a:pt x="226157" y="3206"/>
                    <a:pt x="222951" y="1"/>
                    <a:pt x="218989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101336" y="3961948"/>
              <a:ext cx="151255" cy="128284"/>
            </a:xfrm>
            <a:custGeom>
              <a:rect b="b" l="l" r="r" t="t"/>
              <a:pathLst>
                <a:path extrusionOk="0" h="3630" w="4280">
                  <a:moveTo>
                    <a:pt x="0" y="0"/>
                  </a:moveTo>
                  <a:cubicBezTo>
                    <a:pt x="1240" y="938"/>
                    <a:pt x="2238" y="2178"/>
                    <a:pt x="2888" y="3599"/>
                  </a:cubicBezTo>
                  <a:cubicBezTo>
                    <a:pt x="2934" y="3599"/>
                    <a:pt x="2994" y="3614"/>
                    <a:pt x="3040" y="3629"/>
                  </a:cubicBezTo>
                  <a:cubicBezTo>
                    <a:pt x="3009" y="2314"/>
                    <a:pt x="3448" y="1028"/>
                    <a:pt x="4280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72651" y="3961948"/>
              <a:ext cx="398671" cy="1181558"/>
            </a:xfrm>
            <a:custGeom>
              <a:rect b="b" l="l" r="r" t="t"/>
              <a:pathLst>
                <a:path extrusionOk="0" h="33434" w="11281">
                  <a:moveTo>
                    <a:pt x="0" y="0"/>
                  </a:moveTo>
                  <a:cubicBezTo>
                    <a:pt x="1618" y="1270"/>
                    <a:pt x="2843" y="3070"/>
                    <a:pt x="3282" y="5066"/>
                  </a:cubicBezTo>
                  <a:lnTo>
                    <a:pt x="4960" y="12732"/>
                  </a:lnTo>
                  <a:cubicBezTo>
                    <a:pt x="5399" y="14728"/>
                    <a:pt x="4945" y="16528"/>
                    <a:pt x="3886" y="17798"/>
                  </a:cubicBezTo>
                  <a:lnTo>
                    <a:pt x="5187" y="24482"/>
                  </a:lnTo>
                  <a:cubicBezTo>
                    <a:pt x="5761" y="27340"/>
                    <a:pt x="5066" y="29910"/>
                    <a:pt x="3508" y="31740"/>
                  </a:cubicBezTo>
                  <a:lnTo>
                    <a:pt x="3735" y="33434"/>
                  </a:lnTo>
                  <a:lnTo>
                    <a:pt x="7561" y="33434"/>
                  </a:lnTo>
                  <a:lnTo>
                    <a:pt x="7773" y="31740"/>
                  </a:lnTo>
                  <a:cubicBezTo>
                    <a:pt x="6215" y="29910"/>
                    <a:pt x="5535" y="27340"/>
                    <a:pt x="6094" y="24482"/>
                  </a:cubicBezTo>
                  <a:lnTo>
                    <a:pt x="7395" y="17798"/>
                  </a:lnTo>
                  <a:cubicBezTo>
                    <a:pt x="6336" y="16528"/>
                    <a:pt x="5882" y="14728"/>
                    <a:pt x="6321" y="12732"/>
                  </a:cubicBezTo>
                  <a:lnTo>
                    <a:pt x="7999" y="5066"/>
                  </a:lnTo>
                  <a:cubicBezTo>
                    <a:pt x="8438" y="3070"/>
                    <a:pt x="9663" y="1270"/>
                    <a:pt x="11281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38867" y="3961948"/>
              <a:ext cx="147509" cy="122948"/>
            </a:xfrm>
            <a:custGeom>
              <a:rect b="b" l="l" r="r" t="t"/>
              <a:pathLst>
                <a:path extrusionOk="0" h="3479" w="4174">
                  <a:moveTo>
                    <a:pt x="0" y="0"/>
                  </a:moveTo>
                  <a:cubicBezTo>
                    <a:pt x="1180" y="923"/>
                    <a:pt x="2132" y="2117"/>
                    <a:pt x="2752" y="3478"/>
                  </a:cubicBezTo>
                  <a:lnTo>
                    <a:pt x="2949" y="3478"/>
                  </a:lnTo>
                  <a:cubicBezTo>
                    <a:pt x="2949" y="2208"/>
                    <a:pt x="3372" y="983"/>
                    <a:pt x="4174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67552" y="3961948"/>
              <a:ext cx="155001" cy="145389"/>
            </a:xfrm>
            <a:custGeom>
              <a:rect b="b" l="l" r="r" t="t"/>
              <a:pathLst>
                <a:path extrusionOk="0" h="4114" w="4386">
                  <a:moveTo>
                    <a:pt x="0" y="0"/>
                  </a:moveTo>
                  <a:cubicBezTo>
                    <a:pt x="1391" y="1059"/>
                    <a:pt x="2465" y="2480"/>
                    <a:pt x="3085" y="4113"/>
                  </a:cubicBezTo>
                  <a:cubicBezTo>
                    <a:pt x="2949" y="2616"/>
                    <a:pt x="3418" y="1149"/>
                    <a:pt x="4385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79354" y="3961948"/>
              <a:ext cx="160868" cy="177442"/>
            </a:xfrm>
            <a:custGeom>
              <a:rect b="b" l="l" r="r" t="t"/>
              <a:pathLst>
                <a:path extrusionOk="0" h="5021" w="4552">
                  <a:moveTo>
                    <a:pt x="0" y="0"/>
                  </a:moveTo>
                  <a:cubicBezTo>
                    <a:pt x="1634" y="1255"/>
                    <a:pt x="2904" y="3024"/>
                    <a:pt x="3372" y="5020"/>
                  </a:cubicBezTo>
                  <a:cubicBezTo>
                    <a:pt x="3327" y="4824"/>
                    <a:pt x="3297" y="4627"/>
                    <a:pt x="3282" y="4446"/>
                  </a:cubicBezTo>
                  <a:cubicBezTo>
                    <a:pt x="3085" y="2692"/>
                    <a:pt x="3569" y="1134"/>
                    <a:pt x="4552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4298" y="3961948"/>
              <a:ext cx="154471" cy="140583"/>
            </a:xfrm>
            <a:custGeom>
              <a:rect b="b" l="l" r="r" t="t"/>
              <a:pathLst>
                <a:path extrusionOk="0" h="3978" w="4371">
                  <a:moveTo>
                    <a:pt x="0" y="0"/>
                  </a:moveTo>
                  <a:cubicBezTo>
                    <a:pt x="1346" y="1028"/>
                    <a:pt x="2405" y="2404"/>
                    <a:pt x="3040" y="3977"/>
                  </a:cubicBezTo>
                  <a:lnTo>
                    <a:pt x="3070" y="3977"/>
                  </a:lnTo>
                  <a:cubicBezTo>
                    <a:pt x="2964" y="2525"/>
                    <a:pt x="3433" y="1104"/>
                    <a:pt x="4370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0297" y="3961948"/>
              <a:ext cx="160903" cy="176912"/>
            </a:xfrm>
            <a:custGeom>
              <a:rect b="b" l="l" r="r" t="t"/>
              <a:pathLst>
                <a:path extrusionOk="0" h="5006" w="4553">
                  <a:moveTo>
                    <a:pt x="1" y="0"/>
                  </a:moveTo>
                  <a:cubicBezTo>
                    <a:pt x="1634" y="1255"/>
                    <a:pt x="2904" y="3024"/>
                    <a:pt x="3373" y="5005"/>
                  </a:cubicBezTo>
                  <a:cubicBezTo>
                    <a:pt x="3328" y="4794"/>
                    <a:pt x="3297" y="4582"/>
                    <a:pt x="3282" y="4385"/>
                  </a:cubicBezTo>
                  <a:cubicBezTo>
                    <a:pt x="3101" y="2661"/>
                    <a:pt x="3585" y="1119"/>
                    <a:pt x="4552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200513" y="3961948"/>
              <a:ext cx="155001" cy="127754"/>
            </a:xfrm>
            <a:custGeom>
              <a:rect b="b" l="l" r="r" t="t"/>
              <a:pathLst>
                <a:path extrusionOk="0" h="3615" w="4386">
                  <a:moveTo>
                    <a:pt x="0" y="0"/>
                  </a:moveTo>
                  <a:cubicBezTo>
                    <a:pt x="1240" y="953"/>
                    <a:pt x="2238" y="2193"/>
                    <a:pt x="2888" y="3614"/>
                  </a:cubicBezTo>
                  <a:lnTo>
                    <a:pt x="3070" y="3614"/>
                  </a:lnTo>
                  <a:cubicBezTo>
                    <a:pt x="3055" y="2299"/>
                    <a:pt x="3524" y="1013"/>
                    <a:pt x="4386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788458" y="3961948"/>
              <a:ext cx="155001" cy="127754"/>
            </a:xfrm>
            <a:custGeom>
              <a:rect b="b" l="l" r="r" t="t"/>
              <a:pathLst>
                <a:path extrusionOk="0" h="3615" w="4386">
                  <a:moveTo>
                    <a:pt x="0" y="0"/>
                  </a:moveTo>
                  <a:cubicBezTo>
                    <a:pt x="862" y="1013"/>
                    <a:pt x="1331" y="2299"/>
                    <a:pt x="1316" y="3614"/>
                  </a:cubicBezTo>
                  <a:lnTo>
                    <a:pt x="1498" y="3614"/>
                  </a:lnTo>
                  <a:cubicBezTo>
                    <a:pt x="2148" y="2193"/>
                    <a:pt x="3146" y="953"/>
                    <a:pt x="4386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422242" y="3961948"/>
              <a:ext cx="161433" cy="176912"/>
            </a:xfrm>
            <a:custGeom>
              <a:rect b="b" l="l" r="r" t="t"/>
              <a:pathLst>
                <a:path extrusionOk="0" h="5006" w="4568">
                  <a:moveTo>
                    <a:pt x="1" y="0"/>
                  </a:moveTo>
                  <a:cubicBezTo>
                    <a:pt x="923" y="1089"/>
                    <a:pt x="1392" y="2480"/>
                    <a:pt x="1316" y="3901"/>
                  </a:cubicBezTo>
                  <a:cubicBezTo>
                    <a:pt x="1301" y="4279"/>
                    <a:pt x="1271" y="4642"/>
                    <a:pt x="1195" y="5005"/>
                  </a:cubicBezTo>
                  <a:cubicBezTo>
                    <a:pt x="1664" y="3024"/>
                    <a:pt x="2934" y="1255"/>
                    <a:pt x="4567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062459" y="3961948"/>
              <a:ext cx="160868" cy="177442"/>
            </a:xfrm>
            <a:custGeom>
              <a:rect b="b" l="l" r="r" t="t"/>
              <a:pathLst>
                <a:path extrusionOk="0" h="5021" w="4552">
                  <a:moveTo>
                    <a:pt x="0" y="0"/>
                  </a:moveTo>
                  <a:cubicBezTo>
                    <a:pt x="983" y="1134"/>
                    <a:pt x="1467" y="2692"/>
                    <a:pt x="1270" y="4446"/>
                  </a:cubicBezTo>
                  <a:cubicBezTo>
                    <a:pt x="1255" y="4627"/>
                    <a:pt x="1210" y="4824"/>
                    <a:pt x="1180" y="5020"/>
                  </a:cubicBezTo>
                  <a:cubicBezTo>
                    <a:pt x="1648" y="3024"/>
                    <a:pt x="2918" y="1255"/>
                    <a:pt x="4552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55203" y="3961948"/>
              <a:ext cx="154471" cy="140583"/>
            </a:xfrm>
            <a:custGeom>
              <a:rect b="b" l="l" r="r" t="t"/>
              <a:pathLst>
                <a:path extrusionOk="0" h="3978" w="4371">
                  <a:moveTo>
                    <a:pt x="1" y="0"/>
                  </a:moveTo>
                  <a:cubicBezTo>
                    <a:pt x="938" y="1104"/>
                    <a:pt x="1407" y="2525"/>
                    <a:pt x="1301" y="3977"/>
                  </a:cubicBezTo>
                  <a:lnTo>
                    <a:pt x="1331" y="3977"/>
                  </a:lnTo>
                  <a:cubicBezTo>
                    <a:pt x="1966" y="2404"/>
                    <a:pt x="3025" y="1028"/>
                    <a:pt x="4371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257596" y="3961948"/>
              <a:ext cx="147509" cy="122948"/>
            </a:xfrm>
            <a:custGeom>
              <a:rect b="b" l="l" r="r" t="t"/>
              <a:pathLst>
                <a:path extrusionOk="0" h="3479" w="4174">
                  <a:moveTo>
                    <a:pt x="0" y="0"/>
                  </a:moveTo>
                  <a:cubicBezTo>
                    <a:pt x="802" y="983"/>
                    <a:pt x="1225" y="2208"/>
                    <a:pt x="1225" y="3478"/>
                  </a:cubicBezTo>
                  <a:lnTo>
                    <a:pt x="1422" y="3478"/>
                  </a:lnTo>
                  <a:cubicBezTo>
                    <a:pt x="2042" y="2117"/>
                    <a:pt x="2994" y="923"/>
                    <a:pt x="4174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891381" y="3961948"/>
              <a:ext cx="151255" cy="128284"/>
            </a:xfrm>
            <a:custGeom>
              <a:rect b="b" l="l" r="r" t="t"/>
              <a:pathLst>
                <a:path extrusionOk="0" h="3630" w="4280">
                  <a:moveTo>
                    <a:pt x="0" y="0"/>
                  </a:moveTo>
                  <a:cubicBezTo>
                    <a:pt x="832" y="1028"/>
                    <a:pt x="1271" y="2314"/>
                    <a:pt x="1240" y="3629"/>
                  </a:cubicBezTo>
                  <a:cubicBezTo>
                    <a:pt x="1286" y="3614"/>
                    <a:pt x="1346" y="3599"/>
                    <a:pt x="1392" y="3599"/>
                  </a:cubicBezTo>
                  <a:cubicBezTo>
                    <a:pt x="2042" y="2178"/>
                    <a:pt x="3040" y="938"/>
                    <a:pt x="4280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21419" y="3961948"/>
              <a:ext cx="155001" cy="145389"/>
            </a:xfrm>
            <a:custGeom>
              <a:rect b="b" l="l" r="r" t="t"/>
              <a:pathLst>
                <a:path extrusionOk="0" h="4114" w="4386">
                  <a:moveTo>
                    <a:pt x="1" y="0"/>
                  </a:moveTo>
                  <a:cubicBezTo>
                    <a:pt x="923" y="1089"/>
                    <a:pt x="1392" y="2480"/>
                    <a:pt x="1316" y="3901"/>
                  </a:cubicBezTo>
                  <a:cubicBezTo>
                    <a:pt x="1316" y="3977"/>
                    <a:pt x="1301" y="4038"/>
                    <a:pt x="1301" y="4113"/>
                  </a:cubicBezTo>
                  <a:cubicBezTo>
                    <a:pt x="1921" y="2480"/>
                    <a:pt x="2995" y="1059"/>
                    <a:pt x="4386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09536" y="3924523"/>
              <a:ext cx="583569" cy="463873"/>
            </a:xfrm>
            <a:custGeom>
              <a:rect b="b" l="l" r="r" t="t"/>
              <a:pathLst>
                <a:path extrusionOk="0" h="13126" w="16513">
                  <a:moveTo>
                    <a:pt x="5005" y="1"/>
                  </a:moveTo>
                  <a:cubicBezTo>
                    <a:pt x="2102" y="1"/>
                    <a:pt x="106" y="1997"/>
                    <a:pt x="0" y="4673"/>
                  </a:cubicBezTo>
                  <a:lnTo>
                    <a:pt x="681" y="4673"/>
                  </a:lnTo>
                  <a:cubicBezTo>
                    <a:pt x="5686" y="4673"/>
                    <a:pt x="10555" y="8333"/>
                    <a:pt x="12248" y="13126"/>
                  </a:cubicBezTo>
                  <a:cubicBezTo>
                    <a:pt x="12127" y="9769"/>
                    <a:pt x="13776" y="6956"/>
                    <a:pt x="16513" y="5580"/>
                  </a:cubicBezTo>
                  <a:cubicBezTo>
                    <a:pt x="15500" y="2450"/>
                    <a:pt x="12309" y="1"/>
                    <a:pt x="908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66104" y="3924523"/>
              <a:ext cx="579859" cy="462283"/>
            </a:xfrm>
            <a:custGeom>
              <a:rect b="b" l="l" r="r" t="t"/>
              <a:pathLst>
                <a:path extrusionOk="0" h="13081" w="16408">
                  <a:moveTo>
                    <a:pt x="5278" y="1"/>
                  </a:moveTo>
                  <a:cubicBezTo>
                    <a:pt x="2103" y="1"/>
                    <a:pt x="1" y="2375"/>
                    <a:pt x="288" y="5444"/>
                  </a:cubicBezTo>
                  <a:cubicBezTo>
                    <a:pt x="303" y="5641"/>
                    <a:pt x="334" y="5853"/>
                    <a:pt x="379" y="6064"/>
                  </a:cubicBezTo>
                  <a:cubicBezTo>
                    <a:pt x="394" y="6125"/>
                    <a:pt x="409" y="6170"/>
                    <a:pt x="424" y="6216"/>
                  </a:cubicBezTo>
                  <a:lnTo>
                    <a:pt x="696" y="7455"/>
                  </a:lnTo>
                  <a:cubicBezTo>
                    <a:pt x="2541" y="8922"/>
                    <a:pt x="3948" y="10873"/>
                    <a:pt x="4764" y="13081"/>
                  </a:cubicBezTo>
                  <a:cubicBezTo>
                    <a:pt x="4613" y="8317"/>
                    <a:pt x="8030" y="4673"/>
                    <a:pt x="13020" y="4673"/>
                  </a:cubicBezTo>
                  <a:lnTo>
                    <a:pt x="16408" y="4673"/>
                  </a:lnTo>
                  <a:cubicBezTo>
                    <a:pt x="15137" y="1997"/>
                    <a:pt x="12264" y="1"/>
                    <a:pt x="9361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393" y="3924523"/>
              <a:ext cx="599614" cy="219673"/>
            </a:xfrm>
            <a:custGeom>
              <a:rect b="b" l="l" r="r" t="t"/>
              <a:pathLst>
                <a:path extrusionOk="0" h="6216" w="16967">
                  <a:moveTo>
                    <a:pt x="5293" y="1"/>
                  </a:moveTo>
                  <a:cubicBezTo>
                    <a:pt x="2102" y="1"/>
                    <a:pt x="0" y="2405"/>
                    <a:pt x="318" y="5505"/>
                  </a:cubicBezTo>
                  <a:cubicBezTo>
                    <a:pt x="348" y="5686"/>
                    <a:pt x="378" y="5883"/>
                    <a:pt x="408" y="6079"/>
                  </a:cubicBezTo>
                  <a:cubicBezTo>
                    <a:pt x="424" y="6125"/>
                    <a:pt x="439" y="6170"/>
                    <a:pt x="439" y="6216"/>
                  </a:cubicBezTo>
                  <a:lnTo>
                    <a:pt x="454" y="6216"/>
                  </a:lnTo>
                  <a:cubicBezTo>
                    <a:pt x="1882" y="5214"/>
                    <a:pt x="3597" y="4672"/>
                    <a:pt x="5347" y="4672"/>
                  </a:cubicBezTo>
                  <a:cubicBezTo>
                    <a:pt x="5394" y="4672"/>
                    <a:pt x="5442" y="4672"/>
                    <a:pt x="5489" y="4673"/>
                  </a:cubicBezTo>
                  <a:lnTo>
                    <a:pt x="11356" y="4673"/>
                  </a:lnTo>
                  <a:cubicBezTo>
                    <a:pt x="13322" y="4703"/>
                    <a:pt x="15258" y="5233"/>
                    <a:pt x="16966" y="6200"/>
                  </a:cubicBezTo>
                  <a:cubicBezTo>
                    <a:pt x="16210" y="2783"/>
                    <a:pt x="12823" y="1"/>
                    <a:pt x="9391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468375" y="3893530"/>
              <a:ext cx="5044679" cy="1249976"/>
            </a:xfrm>
            <a:custGeom>
              <a:rect b="b" l="l" r="r" t="t"/>
              <a:pathLst>
                <a:path extrusionOk="0" h="35370" w="142747">
                  <a:moveTo>
                    <a:pt x="77331" y="878"/>
                  </a:moveTo>
                  <a:cubicBezTo>
                    <a:pt x="80764" y="878"/>
                    <a:pt x="84166" y="3660"/>
                    <a:pt x="84907" y="7093"/>
                  </a:cubicBezTo>
                  <a:lnTo>
                    <a:pt x="85436" y="9512"/>
                  </a:lnTo>
                  <a:cubicBezTo>
                    <a:pt x="83138" y="7108"/>
                    <a:pt x="79932" y="5550"/>
                    <a:pt x="76681" y="5550"/>
                  </a:cubicBezTo>
                  <a:lnTo>
                    <a:pt x="70814" y="5550"/>
                  </a:lnTo>
                  <a:cubicBezTo>
                    <a:pt x="69937" y="5550"/>
                    <a:pt x="69060" y="5671"/>
                    <a:pt x="68228" y="5913"/>
                  </a:cubicBezTo>
                  <a:cubicBezTo>
                    <a:pt x="68152" y="3040"/>
                    <a:pt x="70209" y="878"/>
                    <a:pt x="73233" y="878"/>
                  </a:cubicBezTo>
                  <a:close/>
                  <a:moveTo>
                    <a:pt x="113904" y="13692"/>
                  </a:moveTo>
                  <a:lnTo>
                    <a:pt x="113904" y="13692"/>
                  </a:lnTo>
                  <a:cubicBezTo>
                    <a:pt x="113904" y="13746"/>
                    <a:pt x="113905" y="13800"/>
                    <a:pt x="113906" y="13855"/>
                  </a:cubicBezTo>
                  <a:lnTo>
                    <a:pt x="113906" y="13855"/>
                  </a:lnTo>
                  <a:cubicBezTo>
                    <a:pt x="113907" y="13859"/>
                    <a:pt x="113908" y="13863"/>
                    <a:pt x="113910" y="13867"/>
                  </a:cubicBezTo>
                  <a:cubicBezTo>
                    <a:pt x="113908" y="13808"/>
                    <a:pt x="113906" y="13750"/>
                    <a:pt x="113904" y="13692"/>
                  </a:cubicBezTo>
                  <a:close/>
                  <a:moveTo>
                    <a:pt x="11205" y="13992"/>
                  </a:moveTo>
                  <a:cubicBezTo>
                    <a:pt x="11205" y="13996"/>
                    <a:pt x="11205" y="13999"/>
                    <a:pt x="11205" y="14002"/>
                  </a:cubicBezTo>
                  <a:lnTo>
                    <a:pt x="11205" y="14002"/>
                  </a:lnTo>
                  <a:cubicBezTo>
                    <a:pt x="11205" y="14002"/>
                    <a:pt x="11205" y="14003"/>
                    <a:pt x="11205" y="14003"/>
                  </a:cubicBezTo>
                  <a:cubicBezTo>
                    <a:pt x="11205" y="13999"/>
                    <a:pt x="11205" y="13996"/>
                    <a:pt x="11205" y="13992"/>
                  </a:cubicBezTo>
                  <a:close/>
                  <a:moveTo>
                    <a:pt x="59412" y="878"/>
                  </a:moveTo>
                  <a:cubicBezTo>
                    <a:pt x="62618" y="878"/>
                    <a:pt x="65809" y="3327"/>
                    <a:pt x="66822" y="6457"/>
                  </a:cubicBezTo>
                  <a:cubicBezTo>
                    <a:pt x="64085" y="7833"/>
                    <a:pt x="62436" y="10646"/>
                    <a:pt x="62557" y="14003"/>
                  </a:cubicBezTo>
                  <a:cubicBezTo>
                    <a:pt x="60864" y="9210"/>
                    <a:pt x="55995" y="5550"/>
                    <a:pt x="50990" y="5550"/>
                  </a:cubicBezTo>
                  <a:lnTo>
                    <a:pt x="50309" y="5550"/>
                  </a:lnTo>
                  <a:cubicBezTo>
                    <a:pt x="50415" y="2874"/>
                    <a:pt x="52411" y="878"/>
                    <a:pt x="55314" y="878"/>
                  </a:cubicBezTo>
                  <a:close/>
                  <a:moveTo>
                    <a:pt x="131118" y="772"/>
                  </a:moveTo>
                  <a:cubicBezTo>
                    <a:pt x="134536" y="772"/>
                    <a:pt x="137938" y="3569"/>
                    <a:pt x="138694" y="7002"/>
                  </a:cubicBezTo>
                  <a:lnTo>
                    <a:pt x="140372" y="14668"/>
                  </a:lnTo>
                  <a:cubicBezTo>
                    <a:pt x="140554" y="15500"/>
                    <a:pt x="140554" y="16377"/>
                    <a:pt x="140372" y="17224"/>
                  </a:cubicBezTo>
                  <a:lnTo>
                    <a:pt x="140025" y="15440"/>
                  </a:lnTo>
                  <a:cubicBezTo>
                    <a:pt x="138936" y="9905"/>
                    <a:pt x="133553" y="5414"/>
                    <a:pt x="128018" y="5414"/>
                  </a:cubicBezTo>
                  <a:lnTo>
                    <a:pt x="122015" y="5414"/>
                  </a:lnTo>
                  <a:cubicBezTo>
                    <a:pt x="122136" y="2753"/>
                    <a:pt x="124132" y="772"/>
                    <a:pt x="127020" y="772"/>
                  </a:cubicBezTo>
                  <a:close/>
                  <a:moveTo>
                    <a:pt x="50082" y="6669"/>
                  </a:moveTo>
                  <a:cubicBezTo>
                    <a:pt x="54997" y="6669"/>
                    <a:pt x="59775" y="10676"/>
                    <a:pt x="60743" y="15591"/>
                  </a:cubicBezTo>
                  <a:lnTo>
                    <a:pt x="61922" y="21579"/>
                  </a:lnTo>
                  <a:cubicBezTo>
                    <a:pt x="58883" y="18403"/>
                    <a:pt x="54649" y="16392"/>
                    <a:pt x="50203" y="16392"/>
                  </a:cubicBezTo>
                  <a:lnTo>
                    <a:pt x="41781" y="16392"/>
                  </a:lnTo>
                  <a:cubicBezTo>
                    <a:pt x="41738" y="16392"/>
                    <a:pt x="41696" y="16392"/>
                    <a:pt x="41654" y="16392"/>
                  </a:cubicBezTo>
                  <a:cubicBezTo>
                    <a:pt x="40185" y="16392"/>
                    <a:pt x="38732" y="16648"/>
                    <a:pt x="37350" y="17118"/>
                  </a:cubicBezTo>
                  <a:lnTo>
                    <a:pt x="37048" y="15591"/>
                  </a:lnTo>
                  <a:cubicBezTo>
                    <a:pt x="36080" y="10676"/>
                    <a:pt x="39301" y="6669"/>
                    <a:pt x="44215" y="6669"/>
                  </a:cubicBezTo>
                  <a:close/>
                  <a:moveTo>
                    <a:pt x="101420" y="6533"/>
                  </a:moveTo>
                  <a:cubicBezTo>
                    <a:pt x="106334" y="6533"/>
                    <a:pt x="111112" y="10525"/>
                    <a:pt x="112080" y="15440"/>
                  </a:cubicBezTo>
                  <a:lnTo>
                    <a:pt x="112307" y="16559"/>
                  </a:lnTo>
                  <a:cubicBezTo>
                    <a:pt x="106788" y="17859"/>
                    <a:pt x="102977" y="22516"/>
                    <a:pt x="102780" y="28323"/>
                  </a:cubicBezTo>
                  <a:cubicBezTo>
                    <a:pt x="100966" y="21927"/>
                    <a:pt x="95129" y="16937"/>
                    <a:pt x="88551" y="16271"/>
                  </a:cubicBezTo>
                  <a:lnTo>
                    <a:pt x="88385" y="15440"/>
                  </a:lnTo>
                  <a:cubicBezTo>
                    <a:pt x="87432" y="10525"/>
                    <a:pt x="90638" y="6533"/>
                    <a:pt x="95552" y="6533"/>
                  </a:cubicBezTo>
                  <a:close/>
                  <a:moveTo>
                    <a:pt x="75758" y="6669"/>
                  </a:moveTo>
                  <a:cubicBezTo>
                    <a:pt x="80673" y="6669"/>
                    <a:pt x="85466" y="10676"/>
                    <a:pt x="86419" y="15591"/>
                  </a:cubicBezTo>
                  <a:lnTo>
                    <a:pt x="86540" y="16196"/>
                  </a:lnTo>
                  <a:lnTo>
                    <a:pt x="78616" y="16196"/>
                  </a:lnTo>
                  <a:cubicBezTo>
                    <a:pt x="71403" y="16196"/>
                    <a:pt x="66081" y="21503"/>
                    <a:pt x="65914" y="28429"/>
                  </a:cubicBezTo>
                  <a:cubicBezTo>
                    <a:pt x="65688" y="27673"/>
                    <a:pt x="65415" y="26917"/>
                    <a:pt x="65083" y="26206"/>
                  </a:cubicBezTo>
                  <a:lnTo>
                    <a:pt x="62996" y="15591"/>
                  </a:lnTo>
                  <a:cubicBezTo>
                    <a:pt x="62890" y="15062"/>
                    <a:pt x="62739" y="14532"/>
                    <a:pt x="62573" y="14018"/>
                  </a:cubicBezTo>
                  <a:cubicBezTo>
                    <a:pt x="62482" y="9860"/>
                    <a:pt x="65521" y="6669"/>
                    <a:pt x="69891" y="6669"/>
                  </a:cubicBezTo>
                  <a:close/>
                  <a:moveTo>
                    <a:pt x="113169" y="772"/>
                  </a:moveTo>
                  <a:cubicBezTo>
                    <a:pt x="116118" y="772"/>
                    <a:pt x="119051" y="2843"/>
                    <a:pt x="120291" y="5596"/>
                  </a:cubicBezTo>
                  <a:cubicBezTo>
                    <a:pt x="116370" y="6371"/>
                    <a:pt x="113816" y="9601"/>
                    <a:pt x="113904" y="13692"/>
                  </a:cubicBezTo>
                  <a:lnTo>
                    <a:pt x="113904" y="13692"/>
                  </a:lnTo>
                  <a:cubicBezTo>
                    <a:pt x="113917" y="9613"/>
                    <a:pt x="116927" y="6533"/>
                    <a:pt x="121244" y="6533"/>
                  </a:cubicBezTo>
                  <a:lnTo>
                    <a:pt x="127111" y="6533"/>
                  </a:lnTo>
                  <a:cubicBezTo>
                    <a:pt x="132025" y="6533"/>
                    <a:pt x="136804" y="10525"/>
                    <a:pt x="137772" y="15440"/>
                  </a:cubicBezTo>
                  <a:lnTo>
                    <a:pt x="139919" y="26418"/>
                  </a:lnTo>
                  <a:cubicBezTo>
                    <a:pt x="140146" y="27476"/>
                    <a:pt x="140146" y="28565"/>
                    <a:pt x="139949" y="29623"/>
                  </a:cubicBezTo>
                  <a:cubicBezTo>
                    <a:pt x="138512" y="22123"/>
                    <a:pt x="131526" y="16196"/>
                    <a:pt x="123905" y="16196"/>
                  </a:cubicBezTo>
                  <a:lnTo>
                    <a:pt x="115483" y="16196"/>
                  </a:lnTo>
                  <a:cubicBezTo>
                    <a:pt x="115059" y="16196"/>
                    <a:pt x="114636" y="16211"/>
                    <a:pt x="114227" y="16241"/>
                  </a:cubicBezTo>
                  <a:lnTo>
                    <a:pt x="114076" y="15440"/>
                  </a:lnTo>
                  <a:cubicBezTo>
                    <a:pt x="113970" y="14899"/>
                    <a:pt x="113914" y="14369"/>
                    <a:pt x="113906" y="13855"/>
                  </a:cubicBezTo>
                  <a:lnTo>
                    <a:pt x="113906" y="13855"/>
                  </a:lnTo>
                  <a:cubicBezTo>
                    <a:pt x="112390" y="9627"/>
                    <a:pt x="108432" y="6290"/>
                    <a:pt x="104081" y="5565"/>
                  </a:cubicBezTo>
                  <a:cubicBezTo>
                    <a:pt x="104126" y="2828"/>
                    <a:pt x="106137" y="772"/>
                    <a:pt x="109086" y="772"/>
                  </a:cubicBezTo>
                  <a:close/>
                  <a:moveTo>
                    <a:pt x="109706" y="1"/>
                  </a:moveTo>
                  <a:cubicBezTo>
                    <a:pt x="106319" y="1"/>
                    <a:pt x="104036" y="2375"/>
                    <a:pt x="104051" y="5565"/>
                  </a:cubicBezTo>
                  <a:cubicBezTo>
                    <a:pt x="104005" y="5550"/>
                    <a:pt x="103945" y="5535"/>
                    <a:pt x="103899" y="5535"/>
                  </a:cubicBezTo>
                  <a:cubicBezTo>
                    <a:pt x="102508" y="2420"/>
                    <a:pt x="99212" y="91"/>
                    <a:pt x="95885" y="91"/>
                  </a:cubicBezTo>
                  <a:lnTo>
                    <a:pt x="91787" y="91"/>
                  </a:lnTo>
                  <a:cubicBezTo>
                    <a:pt x="88279" y="91"/>
                    <a:pt x="85935" y="2677"/>
                    <a:pt x="86162" y="6049"/>
                  </a:cubicBezTo>
                  <a:cubicBezTo>
                    <a:pt x="86026" y="3116"/>
                    <a:pt x="88098" y="878"/>
                    <a:pt x="91167" y="878"/>
                  </a:cubicBezTo>
                  <a:lnTo>
                    <a:pt x="95265" y="878"/>
                  </a:lnTo>
                  <a:cubicBezTo>
                    <a:pt x="98108" y="878"/>
                    <a:pt x="100936" y="2798"/>
                    <a:pt x="102236" y="5414"/>
                  </a:cubicBezTo>
                  <a:lnTo>
                    <a:pt x="96460" y="5414"/>
                  </a:lnTo>
                  <a:cubicBezTo>
                    <a:pt x="91439" y="5414"/>
                    <a:pt x="87992" y="9119"/>
                    <a:pt x="88219" y="13943"/>
                  </a:cubicBezTo>
                  <a:cubicBezTo>
                    <a:pt x="88067" y="13534"/>
                    <a:pt x="87901" y="13156"/>
                    <a:pt x="87720" y="12763"/>
                  </a:cubicBezTo>
                  <a:lnTo>
                    <a:pt x="86480" y="7093"/>
                  </a:lnTo>
                  <a:cubicBezTo>
                    <a:pt x="86404" y="6745"/>
                    <a:pt x="86298" y="6397"/>
                    <a:pt x="86162" y="6049"/>
                  </a:cubicBezTo>
                  <a:cubicBezTo>
                    <a:pt x="84922" y="2677"/>
                    <a:pt x="81459" y="91"/>
                    <a:pt x="77951" y="91"/>
                  </a:cubicBezTo>
                  <a:lnTo>
                    <a:pt x="73853" y="91"/>
                  </a:lnTo>
                  <a:cubicBezTo>
                    <a:pt x="70390" y="91"/>
                    <a:pt x="68062" y="2601"/>
                    <a:pt x="68228" y="5913"/>
                  </a:cubicBezTo>
                  <a:lnTo>
                    <a:pt x="68198" y="5913"/>
                  </a:lnTo>
                  <a:cubicBezTo>
                    <a:pt x="66912" y="2617"/>
                    <a:pt x="63495" y="91"/>
                    <a:pt x="60017" y="91"/>
                  </a:cubicBezTo>
                  <a:lnTo>
                    <a:pt x="55934" y="91"/>
                  </a:lnTo>
                  <a:cubicBezTo>
                    <a:pt x="52592" y="91"/>
                    <a:pt x="50309" y="2420"/>
                    <a:pt x="50294" y="5550"/>
                  </a:cubicBezTo>
                  <a:lnTo>
                    <a:pt x="50112" y="5550"/>
                  </a:lnTo>
                  <a:cubicBezTo>
                    <a:pt x="48721" y="2420"/>
                    <a:pt x="45425" y="91"/>
                    <a:pt x="42083" y="91"/>
                  </a:cubicBezTo>
                  <a:lnTo>
                    <a:pt x="38000" y="91"/>
                  </a:lnTo>
                  <a:cubicBezTo>
                    <a:pt x="34386" y="91"/>
                    <a:pt x="32012" y="2813"/>
                    <a:pt x="32390" y="6321"/>
                  </a:cubicBezTo>
                  <a:cubicBezTo>
                    <a:pt x="32103" y="3252"/>
                    <a:pt x="34205" y="878"/>
                    <a:pt x="37380" y="878"/>
                  </a:cubicBezTo>
                  <a:lnTo>
                    <a:pt x="41478" y="878"/>
                  </a:lnTo>
                  <a:cubicBezTo>
                    <a:pt x="44366" y="878"/>
                    <a:pt x="47239" y="2874"/>
                    <a:pt x="48510" y="5550"/>
                  </a:cubicBezTo>
                  <a:lnTo>
                    <a:pt x="45122" y="5550"/>
                  </a:lnTo>
                  <a:cubicBezTo>
                    <a:pt x="40132" y="5550"/>
                    <a:pt x="36715" y="9194"/>
                    <a:pt x="36866" y="13958"/>
                  </a:cubicBezTo>
                  <a:cubicBezTo>
                    <a:pt x="36050" y="11750"/>
                    <a:pt x="34643" y="9799"/>
                    <a:pt x="32798" y="8332"/>
                  </a:cubicBezTo>
                  <a:lnTo>
                    <a:pt x="32526" y="7093"/>
                  </a:lnTo>
                  <a:cubicBezTo>
                    <a:pt x="32511" y="7047"/>
                    <a:pt x="32496" y="7002"/>
                    <a:pt x="32481" y="6941"/>
                  </a:cubicBezTo>
                  <a:cubicBezTo>
                    <a:pt x="31574" y="3146"/>
                    <a:pt x="27808" y="91"/>
                    <a:pt x="23983" y="91"/>
                  </a:cubicBezTo>
                  <a:lnTo>
                    <a:pt x="19885" y="91"/>
                  </a:lnTo>
                  <a:cubicBezTo>
                    <a:pt x="16256" y="91"/>
                    <a:pt x="13881" y="2843"/>
                    <a:pt x="14290" y="6382"/>
                  </a:cubicBezTo>
                  <a:cubicBezTo>
                    <a:pt x="13972" y="3282"/>
                    <a:pt x="16074" y="878"/>
                    <a:pt x="19265" y="878"/>
                  </a:cubicBezTo>
                  <a:lnTo>
                    <a:pt x="23363" y="878"/>
                  </a:lnTo>
                  <a:cubicBezTo>
                    <a:pt x="26795" y="878"/>
                    <a:pt x="30182" y="3660"/>
                    <a:pt x="30938" y="7077"/>
                  </a:cubicBezTo>
                  <a:cubicBezTo>
                    <a:pt x="29230" y="6095"/>
                    <a:pt x="27294" y="5580"/>
                    <a:pt x="25328" y="5550"/>
                  </a:cubicBezTo>
                  <a:lnTo>
                    <a:pt x="19461" y="5550"/>
                  </a:lnTo>
                  <a:cubicBezTo>
                    <a:pt x="19414" y="5549"/>
                    <a:pt x="19366" y="5549"/>
                    <a:pt x="19319" y="5549"/>
                  </a:cubicBezTo>
                  <a:cubicBezTo>
                    <a:pt x="17569" y="5549"/>
                    <a:pt x="15854" y="6091"/>
                    <a:pt x="14426" y="7093"/>
                  </a:cubicBezTo>
                  <a:cubicBezTo>
                    <a:pt x="14411" y="7047"/>
                    <a:pt x="14396" y="7002"/>
                    <a:pt x="14380" y="6956"/>
                  </a:cubicBezTo>
                  <a:cubicBezTo>
                    <a:pt x="13473" y="3146"/>
                    <a:pt x="9708" y="91"/>
                    <a:pt x="5882" y="91"/>
                  </a:cubicBezTo>
                  <a:lnTo>
                    <a:pt x="1784" y="91"/>
                  </a:lnTo>
                  <a:cubicBezTo>
                    <a:pt x="1179" y="91"/>
                    <a:pt x="575" y="182"/>
                    <a:pt x="0" y="348"/>
                  </a:cubicBezTo>
                  <a:lnTo>
                    <a:pt x="0" y="999"/>
                  </a:lnTo>
                  <a:cubicBezTo>
                    <a:pt x="378" y="908"/>
                    <a:pt x="771" y="878"/>
                    <a:pt x="1164" y="878"/>
                  </a:cubicBezTo>
                  <a:lnTo>
                    <a:pt x="5262" y="878"/>
                  </a:lnTo>
                  <a:cubicBezTo>
                    <a:pt x="8695" y="878"/>
                    <a:pt x="12097" y="3660"/>
                    <a:pt x="12853" y="7093"/>
                  </a:cubicBezTo>
                  <a:lnTo>
                    <a:pt x="13110" y="8287"/>
                  </a:lnTo>
                  <a:cubicBezTo>
                    <a:pt x="11827" y="9782"/>
                    <a:pt x="11117" y="11759"/>
                    <a:pt x="11205" y="13992"/>
                  </a:cubicBezTo>
                  <a:lnTo>
                    <a:pt x="11205" y="13992"/>
                  </a:lnTo>
                  <a:cubicBezTo>
                    <a:pt x="11142" y="9847"/>
                    <a:pt x="14163" y="6669"/>
                    <a:pt x="18539" y="6669"/>
                  </a:cubicBezTo>
                  <a:lnTo>
                    <a:pt x="24406" y="6669"/>
                  </a:lnTo>
                  <a:cubicBezTo>
                    <a:pt x="29320" y="6669"/>
                    <a:pt x="34114" y="10676"/>
                    <a:pt x="35067" y="15591"/>
                  </a:cubicBezTo>
                  <a:lnTo>
                    <a:pt x="35535" y="17904"/>
                  </a:lnTo>
                  <a:cubicBezTo>
                    <a:pt x="31710" y="19946"/>
                    <a:pt x="29230" y="23862"/>
                    <a:pt x="29079" y="28520"/>
                  </a:cubicBezTo>
                  <a:cubicBezTo>
                    <a:pt x="27128" y="21639"/>
                    <a:pt x="20520" y="16392"/>
                    <a:pt x="13337" y="16392"/>
                  </a:cubicBezTo>
                  <a:lnTo>
                    <a:pt x="11795" y="16392"/>
                  </a:lnTo>
                  <a:lnTo>
                    <a:pt x="11644" y="15591"/>
                  </a:lnTo>
                  <a:cubicBezTo>
                    <a:pt x="11538" y="15062"/>
                    <a:pt x="11386" y="14532"/>
                    <a:pt x="11205" y="14018"/>
                  </a:cubicBezTo>
                  <a:cubicBezTo>
                    <a:pt x="11205" y="14013"/>
                    <a:pt x="11205" y="14008"/>
                    <a:pt x="11205" y="14002"/>
                  </a:cubicBezTo>
                  <a:lnTo>
                    <a:pt x="11205" y="14002"/>
                  </a:lnTo>
                  <a:cubicBezTo>
                    <a:pt x="9541" y="9330"/>
                    <a:pt x="4869" y="5732"/>
                    <a:pt x="0" y="5565"/>
                  </a:cubicBezTo>
                  <a:lnTo>
                    <a:pt x="0" y="6760"/>
                  </a:lnTo>
                  <a:cubicBezTo>
                    <a:pt x="4446" y="7380"/>
                    <a:pt x="8513" y="11100"/>
                    <a:pt x="9390" y="15591"/>
                  </a:cubicBezTo>
                  <a:lnTo>
                    <a:pt x="9542" y="16392"/>
                  </a:lnTo>
                  <a:lnTo>
                    <a:pt x="4914" y="16392"/>
                  </a:lnTo>
                  <a:cubicBezTo>
                    <a:pt x="4876" y="16392"/>
                    <a:pt x="4838" y="16392"/>
                    <a:pt x="4800" y="16392"/>
                  </a:cubicBezTo>
                  <a:cubicBezTo>
                    <a:pt x="3160" y="16392"/>
                    <a:pt x="1537" y="16708"/>
                    <a:pt x="0" y="17284"/>
                  </a:cubicBezTo>
                  <a:lnTo>
                    <a:pt x="0" y="18509"/>
                  </a:lnTo>
                  <a:cubicBezTo>
                    <a:pt x="1134" y="18161"/>
                    <a:pt x="2298" y="17995"/>
                    <a:pt x="3493" y="17995"/>
                  </a:cubicBezTo>
                  <a:lnTo>
                    <a:pt x="11901" y="17995"/>
                  </a:lnTo>
                  <a:cubicBezTo>
                    <a:pt x="18962" y="17995"/>
                    <a:pt x="25419" y="23741"/>
                    <a:pt x="26311" y="30788"/>
                  </a:cubicBezTo>
                  <a:lnTo>
                    <a:pt x="26886" y="35370"/>
                  </a:lnTo>
                  <a:lnTo>
                    <a:pt x="30122" y="35370"/>
                  </a:lnTo>
                  <a:lnTo>
                    <a:pt x="29547" y="30788"/>
                  </a:lnTo>
                  <a:cubicBezTo>
                    <a:pt x="29441" y="30032"/>
                    <a:pt x="29290" y="29291"/>
                    <a:pt x="29079" y="28550"/>
                  </a:cubicBezTo>
                  <a:cubicBezTo>
                    <a:pt x="29396" y="22562"/>
                    <a:pt x="34069" y="17995"/>
                    <a:pt x="40359" y="17995"/>
                  </a:cubicBezTo>
                  <a:lnTo>
                    <a:pt x="48767" y="17995"/>
                  </a:lnTo>
                  <a:cubicBezTo>
                    <a:pt x="55828" y="17995"/>
                    <a:pt x="62285" y="23741"/>
                    <a:pt x="63177" y="30788"/>
                  </a:cubicBezTo>
                  <a:lnTo>
                    <a:pt x="63450" y="33011"/>
                  </a:lnTo>
                  <a:cubicBezTo>
                    <a:pt x="61575" y="32527"/>
                    <a:pt x="59639" y="32285"/>
                    <a:pt x="57703" y="32270"/>
                  </a:cubicBezTo>
                  <a:lnTo>
                    <a:pt x="44699" y="32270"/>
                  </a:lnTo>
                  <a:cubicBezTo>
                    <a:pt x="44646" y="32269"/>
                    <a:pt x="44592" y="32269"/>
                    <a:pt x="44539" y="32269"/>
                  </a:cubicBezTo>
                  <a:cubicBezTo>
                    <a:pt x="40693" y="32269"/>
                    <a:pt x="36927" y="33341"/>
                    <a:pt x="33675" y="35370"/>
                  </a:cubicBezTo>
                  <a:lnTo>
                    <a:pt x="37607" y="35370"/>
                  </a:lnTo>
                  <a:cubicBezTo>
                    <a:pt x="39180" y="34961"/>
                    <a:pt x="40798" y="34765"/>
                    <a:pt x="42416" y="34765"/>
                  </a:cubicBezTo>
                  <a:lnTo>
                    <a:pt x="55435" y="34765"/>
                  </a:lnTo>
                  <a:cubicBezTo>
                    <a:pt x="57083" y="34765"/>
                    <a:pt x="58747" y="34961"/>
                    <a:pt x="60350" y="35370"/>
                  </a:cubicBezTo>
                  <a:lnTo>
                    <a:pt x="69317" y="35370"/>
                  </a:lnTo>
                  <a:cubicBezTo>
                    <a:pt x="68379" y="34840"/>
                    <a:pt x="67427" y="34387"/>
                    <a:pt x="66429" y="33994"/>
                  </a:cubicBezTo>
                  <a:lnTo>
                    <a:pt x="66005" y="30591"/>
                  </a:lnTo>
                  <a:cubicBezTo>
                    <a:pt x="65113" y="23529"/>
                    <a:pt x="70133" y="17798"/>
                    <a:pt x="77195" y="17798"/>
                  </a:cubicBezTo>
                  <a:lnTo>
                    <a:pt x="85618" y="17798"/>
                  </a:lnTo>
                  <a:cubicBezTo>
                    <a:pt x="92664" y="17798"/>
                    <a:pt x="99121" y="23529"/>
                    <a:pt x="100013" y="30591"/>
                  </a:cubicBezTo>
                  <a:lnTo>
                    <a:pt x="100240" y="32406"/>
                  </a:lnTo>
                  <a:cubicBezTo>
                    <a:pt x="97155" y="32708"/>
                    <a:pt x="94192" y="33736"/>
                    <a:pt x="91560" y="35370"/>
                  </a:cubicBezTo>
                  <a:lnTo>
                    <a:pt x="95492" y="35370"/>
                  </a:lnTo>
                  <a:cubicBezTo>
                    <a:pt x="97065" y="34961"/>
                    <a:pt x="98683" y="34765"/>
                    <a:pt x="100301" y="34765"/>
                  </a:cubicBezTo>
                  <a:lnTo>
                    <a:pt x="113320" y="34765"/>
                  </a:lnTo>
                  <a:cubicBezTo>
                    <a:pt x="114968" y="34765"/>
                    <a:pt x="116632" y="34961"/>
                    <a:pt x="118235" y="35370"/>
                  </a:cubicBezTo>
                  <a:lnTo>
                    <a:pt x="127202" y="35370"/>
                  </a:lnTo>
                  <a:cubicBezTo>
                    <a:pt x="123663" y="33358"/>
                    <a:pt x="119656" y="32300"/>
                    <a:pt x="115588" y="32270"/>
                  </a:cubicBezTo>
                  <a:lnTo>
                    <a:pt x="103083" y="32270"/>
                  </a:lnTo>
                  <a:lnTo>
                    <a:pt x="102871" y="30591"/>
                  </a:lnTo>
                  <a:cubicBezTo>
                    <a:pt x="101979" y="23529"/>
                    <a:pt x="106999" y="17798"/>
                    <a:pt x="114061" y="17798"/>
                  </a:cubicBezTo>
                  <a:lnTo>
                    <a:pt x="122484" y="17798"/>
                  </a:lnTo>
                  <a:cubicBezTo>
                    <a:pt x="129530" y="17798"/>
                    <a:pt x="135987" y="23529"/>
                    <a:pt x="136879" y="30591"/>
                  </a:cubicBezTo>
                  <a:lnTo>
                    <a:pt x="137484" y="35370"/>
                  </a:lnTo>
                  <a:lnTo>
                    <a:pt x="140720" y="35370"/>
                  </a:lnTo>
                  <a:lnTo>
                    <a:pt x="140493" y="33676"/>
                  </a:lnTo>
                  <a:cubicBezTo>
                    <a:pt x="142051" y="31846"/>
                    <a:pt x="142746" y="29276"/>
                    <a:pt x="142172" y="26418"/>
                  </a:cubicBezTo>
                  <a:lnTo>
                    <a:pt x="140871" y="19734"/>
                  </a:lnTo>
                  <a:cubicBezTo>
                    <a:pt x="141930" y="18464"/>
                    <a:pt x="142384" y="16664"/>
                    <a:pt x="141945" y="14668"/>
                  </a:cubicBezTo>
                  <a:lnTo>
                    <a:pt x="140267" y="7002"/>
                  </a:lnTo>
                  <a:cubicBezTo>
                    <a:pt x="139420" y="3131"/>
                    <a:pt x="135594" y="1"/>
                    <a:pt x="131738" y="1"/>
                  </a:cubicBezTo>
                  <a:lnTo>
                    <a:pt x="127640" y="1"/>
                  </a:lnTo>
                  <a:cubicBezTo>
                    <a:pt x="124313" y="1"/>
                    <a:pt x="122045" y="2314"/>
                    <a:pt x="122000" y="5414"/>
                  </a:cubicBezTo>
                  <a:lnTo>
                    <a:pt x="121803" y="5414"/>
                  </a:lnTo>
                  <a:cubicBezTo>
                    <a:pt x="120412" y="2314"/>
                    <a:pt x="117116" y="1"/>
                    <a:pt x="113804" y="1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68375" y="3924523"/>
              <a:ext cx="463343" cy="463873"/>
            </a:xfrm>
            <a:custGeom>
              <a:rect b="b" l="l" r="r" t="t"/>
              <a:pathLst>
                <a:path extrusionOk="0" h="13126" w="13111">
                  <a:moveTo>
                    <a:pt x="1164" y="1"/>
                  </a:moveTo>
                  <a:cubicBezTo>
                    <a:pt x="771" y="1"/>
                    <a:pt x="378" y="31"/>
                    <a:pt x="0" y="122"/>
                  </a:cubicBezTo>
                  <a:lnTo>
                    <a:pt x="0" y="4688"/>
                  </a:lnTo>
                  <a:cubicBezTo>
                    <a:pt x="4869" y="4855"/>
                    <a:pt x="9542" y="8453"/>
                    <a:pt x="11205" y="13126"/>
                  </a:cubicBezTo>
                  <a:cubicBezTo>
                    <a:pt x="11114" y="10888"/>
                    <a:pt x="11825" y="8907"/>
                    <a:pt x="13110" y="7410"/>
                  </a:cubicBezTo>
                  <a:lnTo>
                    <a:pt x="12853" y="6216"/>
                  </a:lnTo>
                  <a:cubicBezTo>
                    <a:pt x="12097" y="2783"/>
                    <a:pt x="8695" y="1"/>
                    <a:pt x="5262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71734" y="3924523"/>
              <a:ext cx="572932" cy="461752"/>
            </a:xfrm>
            <a:custGeom>
              <a:rect b="b" l="l" r="r" t="t"/>
              <a:pathLst>
                <a:path extrusionOk="0" h="13066" w="16212">
                  <a:moveTo>
                    <a:pt x="5142" y="1"/>
                  </a:moveTo>
                  <a:cubicBezTo>
                    <a:pt x="2073" y="1"/>
                    <a:pt x="1" y="2239"/>
                    <a:pt x="137" y="5172"/>
                  </a:cubicBezTo>
                  <a:cubicBezTo>
                    <a:pt x="273" y="5520"/>
                    <a:pt x="379" y="5868"/>
                    <a:pt x="455" y="6216"/>
                  </a:cubicBezTo>
                  <a:lnTo>
                    <a:pt x="1695" y="11886"/>
                  </a:lnTo>
                  <a:cubicBezTo>
                    <a:pt x="1876" y="12264"/>
                    <a:pt x="2042" y="12657"/>
                    <a:pt x="2194" y="13066"/>
                  </a:cubicBezTo>
                  <a:cubicBezTo>
                    <a:pt x="1967" y="8242"/>
                    <a:pt x="5414" y="4537"/>
                    <a:pt x="10435" y="4537"/>
                  </a:cubicBezTo>
                  <a:lnTo>
                    <a:pt x="16211" y="4537"/>
                  </a:lnTo>
                  <a:cubicBezTo>
                    <a:pt x="14911" y="1921"/>
                    <a:pt x="12083" y="1"/>
                    <a:pt x="924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940105" y="3924523"/>
              <a:ext cx="610852" cy="305161"/>
            </a:xfrm>
            <a:custGeom>
              <a:rect b="b" l="l" r="r" t="t"/>
              <a:pathLst>
                <a:path extrusionOk="0" h="8635" w="17285">
                  <a:moveTo>
                    <a:pt x="5081" y="1"/>
                  </a:moveTo>
                  <a:cubicBezTo>
                    <a:pt x="2057" y="1"/>
                    <a:pt x="0" y="2163"/>
                    <a:pt x="76" y="5036"/>
                  </a:cubicBezTo>
                  <a:cubicBezTo>
                    <a:pt x="908" y="4794"/>
                    <a:pt x="1785" y="4673"/>
                    <a:pt x="2662" y="4673"/>
                  </a:cubicBezTo>
                  <a:lnTo>
                    <a:pt x="8529" y="4673"/>
                  </a:lnTo>
                  <a:cubicBezTo>
                    <a:pt x="11780" y="4673"/>
                    <a:pt x="14986" y="6231"/>
                    <a:pt x="17284" y="8635"/>
                  </a:cubicBezTo>
                  <a:lnTo>
                    <a:pt x="16755" y="6216"/>
                  </a:lnTo>
                  <a:cubicBezTo>
                    <a:pt x="16014" y="2783"/>
                    <a:pt x="12612" y="1"/>
                    <a:pt x="9179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209794" y="3920777"/>
              <a:ext cx="572932" cy="462813"/>
            </a:xfrm>
            <a:custGeom>
              <a:rect b="b" l="l" r="r" t="t"/>
              <a:pathLst>
                <a:path extrusionOk="0" h="13096" w="16212">
                  <a:moveTo>
                    <a:pt x="5006" y="1"/>
                  </a:moveTo>
                  <a:cubicBezTo>
                    <a:pt x="2057" y="1"/>
                    <a:pt x="46" y="2057"/>
                    <a:pt x="1" y="4794"/>
                  </a:cubicBezTo>
                  <a:cubicBezTo>
                    <a:pt x="4356" y="5520"/>
                    <a:pt x="8318" y="8862"/>
                    <a:pt x="9815" y="13096"/>
                  </a:cubicBezTo>
                  <a:lnTo>
                    <a:pt x="9830" y="13096"/>
                  </a:lnTo>
                  <a:cubicBezTo>
                    <a:pt x="9664" y="8922"/>
                    <a:pt x="12234" y="5611"/>
                    <a:pt x="16211" y="4825"/>
                  </a:cubicBezTo>
                  <a:cubicBezTo>
                    <a:pt x="14971" y="2072"/>
                    <a:pt x="12038" y="1"/>
                    <a:pt x="9089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43579" y="3920777"/>
              <a:ext cx="655204" cy="581449"/>
            </a:xfrm>
            <a:custGeom>
              <a:rect b="b" l="l" r="r" t="t"/>
              <a:pathLst>
                <a:path extrusionOk="0" h="16453" w="18540">
                  <a:moveTo>
                    <a:pt x="5006" y="1"/>
                  </a:moveTo>
                  <a:cubicBezTo>
                    <a:pt x="2118" y="1"/>
                    <a:pt x="122" y="1982"/>
                    <a:pt x="1" y="4643"/>
                  </a:cubicBezTo>
                  <a:lnTo>
                    <a:pt x="6004" y="4643"/>
                  </a:lnTo>
                  <a:cubicBezTo>
                    <a:pt x="11539" y="4643"/>
                    <a:pt x="16922" y="9134"/>
                    <a:pt x="18011" y="14669"/>
                  </a:cubicBezTo>
                  <a:lnTo>
                    <a:pt x="18358" y="16453"/>
                  </a:lnTo>
                  <a:cubicBezTo>
                    <a:pt x="18540" y="15606"/>
                    <a:pt x="18540" y="14729"/>
                    <a:pt x="18358" y="13897"/>
                  </a:cubicBezTo>
                  <a:lnTo>
                    <a:pt x="16680" y="6231"/>
                  </a:lnTo>
                  <a:cubicBezTo>
                    <a:pt x="15924" y="2798"/>
                    <a:pt x="12537" y="1"/>
                    <a:pt x="910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75078" y="4129212"/>
              <a:ext cx="862013" cy="772214"/>
            </a:xfrm>
            <a:custGeom>
              <a:rect b="b" l="l" r="r" t="t"/>
              <a:pathLst>
                <a:path extrusionOk="0" h="21851" w="24392">
                  <a:moveTo>
                    <a:pt x="7410" y="0"/>
                  </a:moveTo>
                  <a:cubicBezTo>
                    <a:pt x="3025" y="0"/>
                    <a:pt x="0" y="3191"/>
                    <a:pt x="91" y="7349"/>
                  </a:cubicBezTo>
                  <a:lnTo>
                    <a:pt x="76" y="7349"/>
                  </a:lnTo>
                  <a:cubicBezTo>
                    <a:pt x="257" y="7863"/>
                    <a:pt x="409" y="8393"/>
                    <a:pt x="515" y="8922"/>
                  </a:cubicBezTo>
                  <a:lnTo>
                    <a:pt x="666" y="9723"/>
                  </a:lnTo>
                  <a:lnTo>
                    <a:pt x="2208" y="9723"/>
                  </a:lnTo>
                  <a:cubicBezTo>
                    <a:pt x="9391" y="9723"/>
                    <a:pt x="15999" y="14985"/>
                    <a:pt x="17950" y="21851"/>
                  </a:cubicBezTo>
                  <a:cubicBezTo>
                    <a:pt x="18101" y="17193"/>
                    <a:pt x="20581" y="13277"/>
                    <a:pt x="24391" y="11235"/>
                  </a:cubicBezTo>
                  <a:lnTo>
                    <a:pt x="23938" y="8922"/>
                  </a:lnTo>
                  <a:cubicBezTo>
                    <a:pt x="22970" y="4007"/>
                    <a:pt x="18191" y="0"/>
                    <a:pt x="13277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468375" y="4132392"/>
              <a:ext cx="337214" cy="371989"/>
            </a:xfrm>
            <a:custGeom>
              <a:rect b="b" l="l" r="r" t="t"/>
              <a:pathLst>
                <a:path extrusionOk="0" h="10526" w="9542">
                  <a:moveTo>
                    <a:pt x="0" y="1"/>
                  </a:moveTo>
                  <a:lnTo>
                    <a:pt x="0" y="10525"/>
                  </a:lnTo>
                  <a:cubicBezTo>
                    <a:pt x="1535" y="9935"/>
                    <a:pt x="3157" y="9633"/>
                    <a:pt x="4795" y="9633"/>
                  </a:cubicBezTo>
                  <a:cubicBezTo>
                    <a:pt x="4835" y="9633"/>
                    <a:pt x="4874" y="9633"/>
                    <a:pt x="4914" y="9633"/>
                  </a:cubicBezTo>
                  <a:lnTo>
                    <a:pt x="9542" y="9633"/>
                  </a:lnTo>
                  <a:lnTo>
                    <a:pt x="9390" y="8832"/>
                  </a:lnTo>
                  <a:cubicBezTo>
                    <a:pt x="8513" y="4341"/>
                    <a:pt x="4446" y="621"/>
                    <a:pt x="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39693" y="4129212"/>
              <a:ext cx="850280" cy="768998"/>
            </a:xfrm>
            <a:custGeom>
              <a:rect b="b" l="l" r="r" t="t"/>
              <a:pathLst>
                <a:path extrusionOk="0" h="21760" w="24060">
                  <a:moveTo>
                    <a:pt x="7410" y="0"/>
                  </a:moveTo>
                  <a:cubicBezTo>
                    <a:pt x="3040" y="0"/>
                    <a:pt x="1" y="3191"/>
                    <a:pt x="92" y="7349"/>
                  </a:cubicBezTo>
                  <a:cubicBezTo>
                    <a:pt x="258" y="7863"/>
                    <a:pt x="409" y="8393"/>
                    <a:pt x="515" y="8922"/>
                  </a:cubicBezTo>
                  <a:lnTo>
                    <a:pt x="2602" y="19537"/>
                  </a:lnTo>
                  <a:cubicBezTo>
                    <a:pt x="2934" y="20248"/>
                    <a:pt x="3207" y="21004"/>
                    <a:pt x="3433" y="21760"/>
                  </a:cubicBezTo>
                  <a:cubicBezTo>
                    <a:pt x="3600" y="14834"/>
                    <a:pt x="8922" y="9527"/>
                    <a:pt x="16135" y="9527"/>
                  </a:cubicBezTo>
                  <a:lnTo>
                    <a:pt x="24059" y="9527"/>
                  </a:lnTo>
                  <a:lnTo>
                    <a:pt x="23938" y="8922"/>
                  </a:lnTo>
                  <a:cubicBezTo>
                    <a:pt x="22985" y="4007"/>
                    <a:pt x="18192" y="0"/>
                    <a:pt x="13277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06651" y="4129212"/>
              <a:ext cx="913327" cy="526919"/>
            </a:xfrm>
            <a:custGeom>
              <a:rect b="b" l="l" r="r" t="t"/>
              <a:pathLst>
                <a:path extrusionOk="0" h="14910" w="25844">
                  <a:moveTo>
                    <a:pt x="8136" y="0"/>
                  </a:moveTo>
                  <a:cubicBezTo>
                    <a:pt x="3222" y="0"/>
                    <a:pt x="1" y="4007"/>
                    <a:pt x="969" y="8922"/>
                  </a:cubicBezTo>
                  <a:lnTo>
                    <a:pt x="1271" y="10449"/>
                  </a:lnTo>
                  <a:cubicBezTo>
                    <a:pt x="2653" y="9979"/>
                    <a:pt x="4106" y="9723"/>
                    <a:pt x="5575" y="9723"/>
                  </a:cubicBezTo>
                  <a:cubicBezTo>
                    <a:pt x="5617" y="9723"/>
                    <a:pt x="5659" y="9723"/>
                    <a:pt x="5702" y="9723"/>
                  </a:cubicBezTo>
                  <a:lnTo>
                    <a:pt x="14124" y="9723"/>
                  </a:lnTo>
                  <a:cubicBezTo>
                    <a:pt x="18570" y="9723"/>
                    <a:pt x="22804" y="11734"/>
                    <a:pt x="25843" y="14910"/>
                  </a:cubicBezTo>
                  <a:lnTo>
                    <a:pt x="24664" y="8922"/>
                  </a:lnTo>
                  <a:cubicBezTo>
                    <a:pt x="23696" y="4007"/>
                    <a:pt x="18918" y="0"/>
                    <a:pt x="14003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621457" y="4124405"/>
              <a:ext cx="879083" cy="770059"/>
            </a:xfrm>
            <a:custGeom>
              <a:rect b="b" l="l" r="r" t="t"/>
              <a:pathLst>
                <a:path extrusionOk="0" h="21790" w="24875">
                  <a:moveTo>
                    <a:pt x="8120" y="0"/>
                  </a:moveTo>
                  <a:cubicBezTo>
                    <a:pt x="3206" y="0"/>
                    <a:pt x="0" y="3992"/>
                    <a:pt x="953" y="8907"/>
                  </a:cubicBezTo>
                  <a:lnTo>
                    <a:pt x="1119" y="9738"/>
                  </a:lnTo>
                  <a:cubicBezTo>
                    <a:pt x="7697" y="10404"/>
                    <a:pt x="13534" y="15394"/>
                    <a:pt x="15348" y="21790"/>
                  </a:cubicBezTo>
                  <a:cubicBezTo>
                    <a:pt x="15545" y="15968"/>
                    <a:pt x="19356" y="11326"/>
                    <a:pt x="24875" y="10026"/>
                  </a:cubicBezTo>
                  <a:lnTo>
                    <a:pt x="24648" y="8907"/>
                  </a:lnTo>
                  <a:cubicBezTo>
                    <a:pt x="23680" y="3992"/>
                    <a:pt x="18902" y="0"/>
                    <a:pt x="13988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28842" y="4124405"/>
              <a:ext cx="955523" cy="816036"/>
            </a:xfrm>
            <a:custGeom>
              <a:rect b="b" l="l" r="r" t="t"/>
              <a:pathLst>
                <a:path extrusionOk="0" h="23091" w="27038">
                  <a:moveTo>
                    <a:pt x="8136" y="0"/>
                  </a:moveTo>
                  <a:cubicBezTo>
                    <a:pt x="3221" y="0"/>
                    <a:pt x="0" y="3992"/>
                    <a:pt x="968" y="8907"/>
                  </a:cubicBezTo>
                  <a:lnTo>
                    <a:pt x="1119" y="9708"/>
                  </a:lnTo>
                  <a:cubicBezTo>
                    <a:pt x="1528" y="9678"/>
                    <a:pt x="1951" y="9663"/>
                    <a:pt x="2375" y="9663"/>
                  </a:cubicBezTo>
                  <a:lnTo>
                    <a:pt x="10797" y="9663"/>
                  </a:lnTo>
                  <a:cubicBezTo>
                    <a:pt x="18418" y="9663"/>
                    <a:pt x="25404" y="15590"/>
                    <a:pt x="26841" y="23090"/>
                  </a:cubicBezTo>
                  <a:cubicBezTo>
                    <a:pt x="27038" y="22032"/>
                    <a:pt x="27038" y="20943"/>
                    <a:pt x="26811" y="19885"/>
                  </a:cubicBezTo>
                  <a:lnTo>
                    <a:pt x="24664" y="8907"/>
                  </a:lnTo>
                  <a:cubicBezTo>
                    <a:pt x="23696" y="3992"/>
                    <a:pt x="18917" y="0"/>
                    <a:pt x="14003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59237" y="4529470"/>
              <a:ext cx="1214706" cy="614032"/>
            </a:xfrm>
            <a:custGeom>
              <a:rect b="b" l="l" r="r" t="t"/>
              <a:pathLst>
                <a:path extrusionOk="0" h="17375" w="34372">
                  <a:moveTo>
                    <a:pt x="11281" y="0"/>
                  </a:moveTo>
                  <a:cubicBezTo>
                    <a:pt x="4991" y="0"/>
                    <a:pt x="318" y="4567"/>
                    <a:pt x="1" y="10555"/>
                  </a:cubicBezTo>
                  <a:cubicBezTo>
                    <a:pt x="212" y="11296"/>
                    <a:pt x="363" y="12037"/>
                    <a:pt x="469" y="12793"/>
                  </a:cubicBezTo>
                  <a:lnTo>
                    <a:pt x="1044" y="17375"/>
                  </a:lnTo>
                  <a:lnTo>
                    <a:pt x="4597" y="17375"/>
                  </a:lnTo>
                  <a:cubicBezTo>
                    <a:pt x="7849" y="15346"/>
                    <a:pt x="11615" y="14274"/>
                    <a:pt x="15461" y="14274"/>
                  </a:cubicBezTo>
                  <a:cubicBezTo>
                    <a:pt x="15514" y="14274"/>
                    <a:pt x="15568" y="14274"/>
                    <a:pt x="15621" y="14275"/>
                  </a:cubicBezTo>
                  <a:lnTo>
                    <a:pt x="28625" y="14275"/>
                  </a:lnTo>
                  <a:cubicBezTo>
                    <a:pt x="30561" y="14290"/>
                    <a:pt x="32497" y="14532"/>
                    <a:pt x="34372" y="15016"/>
                  </a:cubicBezTo>
                  <a:lnTo>
                    <a:pt x="34099" y="12793"/>
                  </a:lnTo>
                  <a:cubicBezTo>
                    <a:pt x="33207" y="5746"/>
                    <a:pt x="26750" y="0"/>
                    <a:pt x="19689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468375" y="4529470"/>
              <a:ext cx="950151" cy="614032"/>
            </a:xfrm>
            <a:custGeom>
              <a:rect b="b" l="l" r="r" t="t"/>
              <a:pathLst>
                <a:path extrusionOk="0" h="17375" w="26886">
                  <a:moveTo>
                    <a:pt x="3493" y="0"/>
                  </a:moveTo>
                  <a:cubicBezTo>
                    <a:pt x="2298" y="0"/>
                    <a:pt x="1134" y="166"/>
                    <a:pt x="0" y="514"/>
                  </a:cubicBezTo>
                  <a:lnTo>
                    <a:pt x="0" y="9269"/>
                  </a:lnTo>
                  <a:cubicBezTo>
                    <a:pt x="454" y="11371"/>
                    <a:pt x="1542" y="13292"/>
                    <a:pt x="3145" y="14728"/>
                  </a:cubicBezTo>
                  <a:cubicBezTo>
                    <a:pt x="6124" y="15076"/>
                    <a:pt x="9028" y="15968"/>
                    <a:pt x="11674" y="17375"/>
                  </a:cubicBezTo>
                  <a:lnTo>
                    <a:pt x="26886" y="17375"/>
                  </a:lnTo>
                  <a:lnTo>
                    <a:pt x="26311" y="12793"/>
                  </a:lnTo>
                  <a:cubicBezTo>
                    <a:pt x="25419" y="5746"/>
                    <a:pt x="18962" y="0"/>
                    <a:pt x="11901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32672" y="4522509"/>
              <a:ext cx="1241459" cy="620994"/>
            </a:xfrm>
            <a:custGeom>
              <a:rect b="b" l="l" r="r" t="t"/>
              <a:pathLst>
                <a:path extrusionOk="0" h="17572" w="35129">
                  <a:moveTo>
                    <a:pt x="12083" y="0"/>
                  </a:moveTo>
                  <a:cubicBezTo>
                    <a:pt x="5021" y="0"/>
                    <a:pt x="1" y="5731"/>
                    <a:pt x="893" y="12793"/>
                  </a:cubicBezTo>
                  <a:lnTo>
                    <a:pt x="1317" y="16196"/>
                  </a:lnTo>
                  <a:cubicBezTo>
                    <a:pt x="2315" y="16589"/>
                    <a:pt x="3267" y="17042"/>
                    <a:pt x="4205" y="17572"/>
                  </a:cubicBezTo>
                  <a:lnTo>
                    <a:pt x="26448" y="17572"/>
                  </a:lnTo>
                  <a:cubicBezTo>
                    <a:pt x="29080" y="15938"/>
                    <a:pt x="32043" y="14925"/>
                    <a:pt x="35128" y="14608"/>
                  </a:cubicBezTo>
                  <a:lnTo>
                    <a:pt x="34901" y="12793"/>
                  </a:lnTo>
                  <a:cubicBezTo>
                    <a:pt x="34009" y="5731"/>
                    <a:pt x="27552" y="0"/>
                    <a:pt x="2050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135545" y="4522509"/>
              <a:ext cx="1254782" cy="620994"/>
            </a:xfrm>
            <a:custGeom>
              <a:rect b="b" l="l" r="r" t="t"/>
              <a:pathLst>
                <a:path extrusionOk="0" h="17572" w="35506">
                  <a:moveTo>
                    <a:pt x="12082" y="0"/>
                  </a:moveTo>
                  <a:cubicBezTo>
                    <a:pt x="5020" y="0"/>
                    <a:pt x="0" y="5731"/>
                    <a:pt x="892" y="12793"/>
                  </a:cubicBezTo>
                  <a:lnTo>
                    <a:pt x="1104" y="14472"/>
                  </a:lnTo>
                  <a:lnTo>
                    <a:pt x="13609" y="14472"/>
                  </a:lnTo>
                  <a:cubicBezTo>
                    <a:pt x="17677" y="14502"/>
                    <a:pt x="21684" y="15560"/>
                    <a:pt x="25223" y="17572"/>
                  </a:cubicBezTo>
                  <a:lnTo>
                    <a:pt x="35505" y="17572"/>
                  </a:lnTo>
                  <a:lnTo>
                    <a:pt x="34900" y="12793"/>
                  </a:lnTo>
                  <a:cubicBezTo>
                    <a:pt x="34008" y="5731"/>
                    <a:pt x="27551" y="0"/>
                    <a:pt x="20505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357231" y="5049955"/>
              <a:ext cx="301415" cy="93545"/>
            </a:xfrm>
            <a:custGeom>
              <a:rect b="b" l="l" r="r" t="t"/>
              <a:pathLst>
                <a:path extrusionOk="0" h="2647" w="8529">
                  <a:moveTo>
                    <a:pt x="0" y="0"/>
                  </a:moveTo>
                  <a:lnTo>
                    <a:pt x="0" y="0"/>
                  </a:lnTo>
                  <a:cubicBezTo>
                    <a:pt x="1875" y="1709"/>
                    <a:pt x="4325" y="2647"/>
                    <a:pt x="6865" y="2647"/>
                  </a:cubicBezTo>
                  <a:lnTo>
                    <a:pt x="8529" y="2647"/>
                  </a:lnTo>
                  <a:cubicBezTo>
                    <a:pt x="5883" y="1240"/>
                    <a:pt x="2994" y="348"/>
                    <a:pt x="0" y="0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0650" y="5122084"/>
              <a:ext cx="803738" cy="21416"/>
            </a:xfrm>
            <a:custGeom>
              <a:rect b="b" l="l" r="r" t="t"/>
              <a:pathLst>
                <a:path extrusionOk="0" h="606" w="22743">
                  <a:moveTo>
                    <a:pt x="4809" y="1"/>
                  </a:moveTo>
                  <a:cubicBezTo>
                    <a:pt x="3191" y="1"/>
                    <a:pt x="1573" y="197"/>
                    <a:pt x="0" y="606"/>
                  </a:cubicBezTo>
                  <a:lnTo>
                    <a:pt x="22743" y="606"/>
                  </a:lnTo>
                  <a:cubicBezTo>
                    <a:pt x="21140" y="197"/>
                    <a:pt x="19476" y="1"/>
                    <a:pt x="1782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06261" y="5122084"/>
              <a:ext cx="803773" cy="21416"/>
            </a:xfrm>
            <a:custGeom>
              <a:rect b="b" l="l" r="r" t="t"/>
              <a:pathLst>
                <a:path extrusionOk="0" h="606" w="22744">
                  <a:moveTo>
                    <a:pt x="4810" y="1"/>
                  </a:moveTo>
                  <a:cubicBezTo>
                    <a:pt x="3192" y="1"/>
                    <a:pt x="1574" y="197"/>
                    <a:pt x="1" y="606"/>
                  </a:cubicBezTo>
                  <a:lnTo>
                    <a:pt x="22744" y="606"/>
                  </a:lnTo>
                  <a:cubicBezTo>
                    <a:pt x="21141" y="197"/>
                    <a:pt x="19477" y="1"/>
                    <a:pt x="17829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50868" y="3924523"/>
              <a:ext cx="583569" cy="463873"/>
            </a:xfrm>
            <a:custGeom>
              <a:rect b="b" l="l" r="r" t="t"/>
              <a:pathLst>
                <a:path extrusionOk="0" h="13126" w="16513">
                  <a:moveTo>
                    <a:pt x="7425" y="1"/>
                  </a:moveTo>
                  <a:cubicBezTo>
                    <a:pt x="4204" y="1"/>
                    <a:pt x="1013" y="2450"/>
                    <a:pt x="0" y="5580"/>
                  </a:cubicBezTo>
                  <a:cubicBezTo>
                    <a:pt x="2737" y="6956"/>
                    <a:pt x="4386" y="9769"/>
                    <a:pt x="4265" y="13126"/>
                  </a:cubicBezTo>
                  <a:cubicBezTo>
                    <a:pt x="5958" y="8333"/>
                    <a:pt x="10827" y="4673"/>
                    <a:pt x="15832" y="4673"/>
                  </a:cubicBezTo>
                  <a:lnTo>
                    <a:pt x="16513" y="4673"/>
                  </a:lnTo>
                  <a:cubicBezTo>
                    <a:pt x="16407" y="1997"/>
                    <a:pt x="14411" y="1"/>
                    <a:pt x="1150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898011" y="3924523"/>
              <a:ext cx="571837" cy="462283"/>
            </a:xfrm>
            <a:custGeom>
              <a:rect b="b" l="l" r="r" t="t"/>
              <a:pathLst>
                <a:path extrusionOk="0" h="13081" w="16181">
                  <a:moveTo>
                    <a:pt x="7047" y="1"/>
                  </a:moveTo>
                  <a:cubicBezTo>
                    <a:pt x="4144" y="1"/>
                    <a:pt x="1271" y="1997"/>
                    <a:pt x="0" y="4673"/>
                  </a:cubicBezTo>
                  <a:lnTo>
                    <a:pt x="3388" y="4673"/>
                  </a:lnTo>
                  <a:cubicBezTo>
                    <a:pt x="8378" y="4673"/>
                    <a:pt x="11795" y="8317"/>
                    <a:pt x="11644" y="13081"/>
                  </a:cubicBezTo>
                  <a:cubicBezTo>
                    <a:pt x="12460" y="10873"/>
                    <a:pt x="13867" y="8922"/>
                    <a:pt x="15712" y="7455"/>
                  </a:cubicBezTo>
                  <a:lnTo>
                    <a:pt x="15984" y="6216"/>
                  </a:lnTo>
                  <a:cubicBezTo>
                    <a:pt x="15999" y="6170"/>
                    <a:pt x="16014" y="6125"/>
                    <a:pt x="16029" y="6064"/>
                  </a:cubicBezTo>
                  <a:cubicBezTo>
                    <a:pt x="16105" y="5701"/>
                    <a:pt x="16135" y="5338"/>
                    <a:pt x="16150" y="4960"/>
                  </a:cubicBezTo>
                  <a:cubicBezTo>
                    <a:pt x="16180" y="2133"/>
                    <a:pt x="14139" y="1"/>
                    <a:pt x="1113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518967" y="3924523"/>
              <a:ext cx="599614" cy="219673"/>
            </a:xfrm>
            <a:custGeom>
              <a:rect b="b" l="l" r="r" t="t"/>
              <a:pathLst>
                <a:path extrusionOk="0" h="6216" w="16967">
                  <a:moveTo>
                    <a:pt x="7576" y="1"/>
                  </a:moveTo>
                  <a:cubicBezTo>
                    <a:pt x="4144" y="1"/>
                    <a:pt x="757" y="2783"/>
                    <a:pt x="1" y="6200"/>
                  </a:cubicBezTo>
                  <a:cubicBezTo>
                    <a:pt x="1709" y="5218"/>
                    <a:pt x="3645" y="4703"/>
                    <a:pt x="5611" y="4673"/>
                  </a:cubicBezTo>
                  <a:lnTo>
                    <a:pt x="11478" y="4673"/>
                  </a:lnTo>
                  <a:cubicBezTo>
                    <a:pt x="11525" y="4672"/>
                    <a:pt x="11573" y="4672"/>
                    <a:pt x="11620" y="4672"/>
                  </a:cubicBezTo>
                  <a:cubicBezTo>
                    <a:pt x="13370" y="4672"/>
                    <a:pt x="15085" y="5214"/>
                    <a:pt x="16513" y="6216"/>
                  </a:cubicBezTo>
                  <a:cubicBezTo>
                    <a:pt x="16528" y="6170"/>
                    <a:pt x="16543" y="6125"/>
                    <a:pt x="16559" y="6064"/>
                  </a:cubicBezTo>
                  <a:cubicBezTo>
                    <a:pt x="16589" y="5883"/>
                    <a:pt x="16619" y="5686"/>
                    <a:pt x="16649" y="5505"/>
                  </a:cubicBezTo>
                  <a:cubicBezTo>
                    <a:pt x="16967" y="2405"/>
                    <a:pt x="14865" y="1"/>
                    <a:pt x="1167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568222" y="3893530"/>
              <a:ext cx="5044149" cy="1249976"/>
            </a:xfrm>
            <a:custGeom>
              <a:rect b="b" l="l" r="r" t="t"/>
              <a:pathLst>
                <a:path extrusionOk="0" h="35370" w="142732">
                  <a:moveTo>
                    <a:pt x="69499" y="878"/>
                  </a:moveTo>
                  <a:cubicBezTo>
                    <a:pt x="72523" y="878"/>
                    <a:pt x="74580" y="3040"/>
                    <a:pt x="74504" y="5913"/>
                  </a:cubicBezTo>
                  <a:cubicBezTo>
                    <a:pt x="73672" y="5671"/>
                    <a:pt x="72795" y="5550"/>
                    <a:pt x="71918" y="5550"/>
                  </a:cubicBezTo>
                  <a:lnTo>
                    <a:pt x="66051" y="5550"/>
                  </a:lnTo>
                  <a:cubicBezTo>
                    <a:pt x="62800" y="5550"/>
                    <a:pt x="59594" y="7108"/>
                    <a:pt x="57296" y="9512"/>
                  </a:cubicBezTo>
                  <a:lnTo>
                    <a:pt x="57825" y="7093"/>
                  </a:lnTo>
                  <a:cubicBezTo>
                    <a:pt x="58566" y="3660"/>
                    <a:pt x="61968" y="878"/>
                    <a:pt x="65401" y="878"/>
                  </a:cubicBezTo>
                  <a:close/>
                  <a:moveTo>
                    <a:pt x="28828" y="13692"/>
                  </a:moveTo>
                  <a:lnTo>
                    <a:pt x="28828" y="13692"/>
                  </a:lnTo>
                  <a:cubicBezTo>
                    <a:pt x="28826" y="13750"/>
                    <a:pt x="28824" y="13808"/>
                    <a:pt x="28822" y="13867"/>
                  </a:cubicBezTo>
                  <a:cubicBezTo>
                    <a:pt x="28824" y="13863"/>
                    <a:pt x="28825" y="13859"/>
                    <a:pt x="28826" y="13855"/>
                  </a:cubicBezTo>
                  <a:lnTo>
                    <a:pt x="28826" y="13855"/>
                  </a:lnTo>
                  <a:cubicBezTo>
                    <a:pt x="28827" y="13800"/>
                    <a:pt x="28828" y="13746"/>
                    <a:pt x="28828" y="13692"/>
                  </a:cubicBezTo>
                  <a:close/>
                  <a:moveTo>
                    <a:pt x="80175" y="13990"/>
                  </a:moveTo>
                  <a:cubicBezTo>
                    <a:pt x="80175" y="13994"/>
                    <a:pt x="80175" y="13999"/>
                    <a:pt x="80175" y="14003"/>
                  </a:cubicBezTo>
                  <a:cubicBezTo>
                    <a:pt x="80175" y="14003"/>
                    <a:pt x="80175" y="14002"/>
                    <a:pt x="80175" y="14002"/>
                  </a:cubicBezTo>
                  <a:lnTo>
                    <a:pt x="80175" y="14002"/>
                  </a:lnTo>
                  <a:cubicBezTo>
                    <a:pt x="80175" y="13998"/>
                    <a:pt x="80175" y="13994"/>
                    <a:pt x="80175" y="13990"/>
                  </a:cubicBezTo>
                  <a:close/>
                  <a:moveTo>
                    <a:pt x="15712" y="772"/>
                  </a:moveTo>
                  <a:cubicBezTo>
                    <a:pt x="18600" y="772"/>
                    <a:pt x="20596" y="2753"/>
                    <a:pt x="20717" y="5414"/>
                  </a:cubicBezTo>
                  <a:lnTo>
                    <a:pt x="14714" y="5414"/>
                  </a:lnTo>
                  <a:cubicBezTo>
                    <a:pt x="9179" y="5414"/>
                    <a:pt x="3796" y="9905"/>
                    <a:pt x="2707" y="15440"/>
                  </a:cubicBezTo>
                  <a:lnTo>
                    <a:pt x="2360" y="17224"/>
                  </a:lnTo>
                  <a:cubicBezTo>
                    <a:pt x="2178" y="16377"/>
                    <a:pt x="2178" y="15500"/>
                    <a:pt x="2360" y="14668"/>
                  </a:cubicBezTo>
                  <a:lnTo>
                    <a:pt x="4038" y="7002"/>
                  </a:lnTo>
                  <a:cubicBezTo>
                    <a:pt x="4794" y="3569"/>
                    <a:pt x="8196" y="772"/>
                    <a:pt x="11614" y="772"/>
                  </a:cubicBezTo>
                  <a:close/>
                  <a:moveTo>
                    <a:pt x="98517" y="6669"/>
                  </a:moveTo>
                  <a:cubicBezTo>
                    <a:pt x="103431" y="6669"/>
                    <a:pt x="106652" y="10676"/>
                    <a:pt x="105684" y="15591"/>
                  </a:cubicBezTo>
                  <a:lnTo>
                    <a:pt x="105382" y="17118"/>
                  </a:lnTo>
                  <a:cubicBezTo>
                    <a:pt x="103961" y="16634"/>
                    <a:pt x="102464" y="16392"/>
                    <a:pt x="100951" y="16392"/>
                  </a:cubicBezTo>
                  <a:lnTo>
                    <a:pt x="92544" y="16392"/>
                  </a:lnTo>
                  <a:cubicBezTo>
                    <a:pt x="88083" y="16392"/>
                    <a:pt x="83849" y="18403"/>
                    <a:pt x="80810" y="21579"/>
                  </a:cubicBezTo>
                  <a:lnTo>
                    <a:pt x="81989" y="15591"/>
                  </a:lnTo>
                  <a:cubicBezTo>
                    <a:pt x="82957" y="10676"/>
                    <a:pt x="87735" y="6669"/>
                    <a:pt x="92650" y="6669"/>
                  </a:cubicBezTo>
                  <a:close/>
                  <a:moveTo>
                    <a:pt x="47180" y="6533"/>
                  </a:moveTo>
                  <a:cubicBezTo>
                    <a:pt x="52094" y="6533"/>
                    <a:pt x="55300" y="10525"/>
                    <a:pt x="54347" y="15440"/>
                  </a:cubicBezTo>
                  <a:lnTo>
                    <a:pt x="54181" y="16271"/>
                  </a:lnTo>
                  <a:cubicBezTo>
                    <a:pt x="47603" y="16937"/>
                    <a:pt x="41766" y="21927"/>
                    <a:pt x="39952" y="28323"/>
                  </a:cubicBezTo>
                  <a:cubicBezTo>
                    <a:pt x="39755" y="22516"/>
                    <a:pt x="35944" y="17859"/>
                    <a:pt x="30425" y="16559"/>
                  </a:cubicBezTo>
                  <a:lnTo>
                    <a:pt x="30652" y="15440"/>
                  </a:lnTo>
                  <a:cubicBezTo>
                    <a:pt x="31620" y="10525"/>
                    <a:pt x="36398" y="6533"/>
                    <a:pt x="41312" y="6533"/>
                  </a:cubicBezTo>
                  <a:close/>
                  <a:moveTo>
                    <a:pt x="87418" y="878"/>
                  </a:moveTo>
                  <a:cubicBezTo>
                    <a:pt x="90321" y="878"/>
                    <a:pt x="92317" y="2874"/>
                    <a:pt x="92423" y="5550"/>
                  </a:cubicBezTo>
                  <a:lnTo>
                    <a:pt x="91742" y="5550"/>
                  </a:lnTo>
                  <a:cubicBezTo>
                    <a:pt x="86738" y="5550"/>
                    <a:pt x="81869" y="9209"/>
                    <a:pt x="80175" y="14002"/>
                  </a:cubicBezTo>
                  <a:lnTo>
                    <a:pt x="80175" y="14002"/>
                  </a:lnTo>
                  <a:cubicBezTo>
                    <a:pt x="80175" y="14008"/>
                    <a:pt x="80175" y="14013"/>
                    <a:pt x="80175" y="14018"/>
                  </a:cubicBezTo>
                  <a:cubicBezTo>
                    <a:pt x="79993" y="14532"/>
                    <a:pt x="79842" y="15062"/>
                    <a:pt x="79736" y="15591"/>
                  </a:cubicBezTo>
                  <a:lnTo>
                    <a:pt x="77649" y="26206"/>
                  </a:lnTo>
                  <a:cubicBezTo>
                    <a:pt x="77317" y="26917"/>
                    <a:pt x="77044" y="27658"/>
                    <a:pt x="76818" y="28429"/>
                  </a:cubicBezTo>
                  <a:cubicBezTo>
                    <a:pt x="76651" y="21503"/>
                    <a:pt x="71329" y="16196"/>
                    <a:pt x="64116" y="16196"/>
                  </a:cubicBezTo>
                  <a:lnTo>
                    <a:pt x="56192" y="16196"/>
                  </a:lnTo>
                  <a:lnTo>
                    <a:pt x="56313" y="15591"/>
                  </a:lnTo>
                  <a:cubicBezTo>
                    <a:pt x="57281" y="10676"/>
                    <a:pt x="62059" y="6669"/>
                    <a:pt x="66974" y="6669"/>
                  </a:cubicBezTo>
                  <a:lnTo>
                    <a:pt x="72841" y="6669"/>
                  </a:lnTo>
                  <a:cubicBezTo>
                    <a:pt x="77216" y="6669"/>
                    <a:pt x="80237" y="9830"/>
                    <a:pt x="80175" y="13990"/>
                  </a:cubicBezTo>
                  <a:lnTo>
                    <a:pt x="80175" y="13990"/>
                  </a:lnTo>
                  <a:cubicBezTo>
                    <a:pt x="80291" y="10639"/>
                    <a:pt x="78644" y="7832"/>
                    <a:pt x="75910" y="6457"/>
                  </a:cubicBezTo>
                  <a:cubicBezTo>
                    <a:pt x="76923" y="3327"/>
                    <a:pt x="80114" y="878"/>
                    <a:pt x="83335" y="878"/>
                  </a:cubicBezTo>
                  <a:close/>
                  <a:moveTo>
                    <a:pt x="33646" y="772"/>
                  </a:moveTo>
                  <a:cubicBezTo>
                    <a:pt x="36595" y="772"/>
                    <a:pt x="38606" y="2828"/>
                    <a:pt x="38651" y="5565"/>
                  </a:cubicBezTo>
                  <a:cubicBezTo>
                    <a:pt x="34300" y="6290"/>
                    <a:pt x="30342" y="9627"/>
                    <a:pt x="28826" y="13855"/>
                  </a:cubicBezTo>
                  <a:lnTo>
                    <a:pt x="28826" y="13855"/>
                  </a:lnTo>
                  <a:cubicBezTo>
                    <a:pt x="28818" y="14369"/>
                    <a:pt x="28762" y="14899"/>
                    <a:pt x="28656" y="15440"/>
                  </a:cubicBezTo>
                  <a:lnTo>
                    <a:pt x="28505" y="16241"/>
                  </a:lnTo>
                  <a:cubicBezTo>
                    <a:pt x="28096" y="16211"/>
                    <a:pt x="27673" y="16196"/>
                    <a:pt x="27250" y="16196"/>
                  </a:cubicBezTo>
                  <a:lnTo>
                    <a:pt x="18827" y="16196"/>
                  </a:lnTo>
                  <a:cubicBezTo>
                    <a:pt x="11206" y="16196"/>
                    <a:pt x="4220" y="22123"/>
                    <a:pt x="2783" y="29623"/>
                  </a:cubicBezTo>
                  <a:cubicBezTo>
                    <a:pt x="2586" y="28565"/>
                    <a:pt x="2586" y="27476"/>
                    <a:pt x="2813" y="26418"/>
                  </a:cubicBezTo>
                  <a:lnTo>
                    <a:pt x="4960" y="15440"/>
                  </a:lnTo>
                  <a:cubicBezTo>
                    <a:pt x="5928" y="10525"/>
                    <a:pt x="10707" y="6533"/>
                    <a:pt x="15621" y="6533"/>
                  </a:cubicBezTo>
                  <a:lnTo>
                    <a:pt x="21488" y="6533"/>
                  </a:lnTo>
                  <a:cubicBezTo>
                    <a:pt x="25805" y="6533"/>
                    <a:pt x="28815" y="9613"/>
                    <a:pt x="28828" y="13692"/>
                  </a:cubicBezTo>
                  <a:lnTo>
                    <a:pt x="28828" y="13692"/>
                  </a:lnTo>
                  <a:cubicBezTo>
                    <a:pt x="28916" y="9601"/>
                    <a:pt x="26362" y="6371"/>
                    <a:pt x="22441" y="5596"/>
                  </a:cubicBezTo>
                  <a:cubicBezTo>
                    <a:pt x="23681" y="2843"/>
                    <a:pt x="26614" y="772"/>
                    <a:pt x="29563" y="772"/>
                  </a:cubicBezTo>
                  <a:close/>
                  <a:moveTo>
                    <a:pt x="11009" y="1"/>
                  </a:moveTo>
                  <a:cubicBezTo>
                    <a:pt x="7138" y="1"/>
                    <a:pt x="3312" y="3131"/>
                    <a:pt x="2465" y="7002"/>
                  </a:cubicBezTo>
                  <a:lnTo>
                    <a:pt x="787" y="14668"/>
                  </a:lnTo>
                  <a:cubicBezTo>
                    <a:pt x="348" y="16664"/>
                    <a:pt x="802" y="18464"/>
                    <a:pt x="1861" y="19734"/>
                  </a:cubicBezTo>
                  <a:lnTo>
                    <a:pt x="560" y="26418"/>
                  </a:lnTo>
                  <a:cubicBezTo>
                    <a:pt x="1" y="29276"/>
                    <a:pt x="681" y="31846"/>
                    <a:pt x="2239" y="33676"/>
                  </a:cubicBezTo>
                  <a:lnTo>
                    <a:pt x="2027" y="35370"/>
                  </a:lnTo>
                  <a:lnTo>
                    <a:pt x="5248" y="35370"/>
                  </a:lnTo>
                  <a:lnTo>
                    <a:pt x="5853" y="30591"/>
                  </a:lnTo>
                  <a:cubicBezTo>
                    <a:pt x="6745" y="23529"/>
                    <a:pt x="13202" y="17798"/>
                    <a:pt x="20248" y="17798"/>
                  </a:cubicBezTo>
                  <a:lnTo>
                    <a:pt x="28671" y="17798"/>
                  </a:lnTo>
                  <a:cubicBezTo>
                    <a:pt x="35733" y="17798"/>
                    <a:pt x="40753" y="23529"/>
                    <a:pt x="39861" y="30591"/>
                  </a:cubicBezTo>
                  <a:lnTo>
                    <a:pt x="39649" y="32270"/>
                  </a:lnTo>
                  <a:lnTo>
                    <a:pt x="27144" y="32270"/>
                  </a:lnTo>
                  <a:cubicBezTo>
                    <a:pt x="23076" y="32300"/>
                    <a:pt x="19069" y="33358"/>
                    <a:pt x="15530" y="35370"/>
                  </a:cubicBezTo>
                  <a:lnTo>
                    <a:pt x="24497" y="35370"/>
                  </a:lnTo>
                  <a:cubicBezTo>
                    <a:pt x="26100" y="34961"/>
                    <a:pt x="27764" y="34765"/>
                    <a:pt x="29412" y="34765"/>
                  </a:cubicBezTo>
                  <a:lnTo>
                    <a:pt x="42431" y="34765"/>
                  </a:lnTo>
                  <a:cubicBezTo>
                    <a:pt x="44049" y="34765"/>
                    <a:pt x="45667" y="34961"/>
                    <a:pt x="47240" y="35370"/>
                  </a:cubicBezTo>
                  <a:lnTo>
                    <a:pt x="51172" y="35370"/>
                  </a:lnTo>
                  <a:cubicBezTo>
                    <a:pt x="48541" y="33736"/>
                    <a:pt x="45577" y="32708"/>
                    <a:pt x="42492" y="32406"/>
                  </a:cubicBezTo>
                  <a:lnTo>
                    <a:pt x="42719" y="30591"/>
                  </a:lnTo>
                  <a:cubicBezTo>
                    <a:pt x="43611" y="23545"/>
                    <a:pt x="50068" y="17798"/>
                    <a:pt x="57114" y="17798"/>
                  </a:cubicBezTo>
                  <a:lnTo>
                    <a:pt x="65537" y="17798"/>
                  </a:lnTo>
                  <a:cubicBezTo>
                    <a:pt x="72599" y="17798"/>
                    <a:pt x="77604" y="23545"/>
                    <a:pt x="76727" y="30591"/>
                  </a:cubicBezTo>
                  <a:lnTo>
                    <a:pt x="76303" y="33994"/>
                  </a:lnTo>
                  <a:cubicBezTo>
                    <a:pt x="75305" y="34387"/>
                    <a:pt x="74353" y="34840"/>
                    <a:pt x="73415" y="35370"/>
                  </a:cubicBezTo>
                  <a:lnTo>
                    <a:pt x="82382" y="35370"/>
                  </a:lnTo>
                  <a:cubicBezTo>
                    <a:pt x="83985" y="34961"/>
                    <a:pt x="85649" y="34765"/>
                    <a:pt x="87297" y="34765"/>
                  </a:cubicBezTo>
                  <a:lnTo>
                    <a:pt x="100316" y="34765"/>
                  </a:lnTo>
                  <a:cubicBezTo>
                    <a:pt x="101934" y="34765"/>
                    <a:pt x="103552" y="34961"/>
                    <a:pt x="105125" y="35370"/>
                  </a:cubicBezTo>
                  <a:lnTo>
                    <a:pt x="109057" y="35370"/>
                  </a:lnTo>
                  <a:cubicBezTo>
                    <a:pt x="105805" y="33341"/>
                    <a:pt x="102039" y="32269"/>
                    <a:pt x="98193" y="32269"/>
                  </a:cubicBezTo>
                  <a:cubicBezTo>
                    <a:pt x="98140" y="32269"/>
                    <a:pt x="98086" y="32269"/>
                    <a:pt x="98033" y="32270"/>
                  </a:cubicBezTo>
                  <a:lnTo>
                    <a:pt x="85029" y="32270"/>
                  </a:lnTo>
                  <a:cubicBezTo>
                    <a:pt x="83093" y="32285"/>
                    <a:pt x="81157" y="32527"/>
                    <a:pt x="79282" y="33011"/>
                  </a:cubicBezTo>
                  <a:lnTo>
                    <a:pt x="79555" y="30788"/>
                  </a:lnTo>
                  <a:cubicBezTo>
                    <a:pt x="80447" y="23741"/>
                    <a:pt x="86904" y="17995"/>
                    <a:pt x="93965" y="17995"/>
                  </a:cubicBezTo>
                  <a:lnTo>
                    <a:pt x="102373" y="17995"/>
                  </a:lnTo>
                  <a:cubicBezTo>
                    <a:pt x="108663" y="17995"/>
                    <a:pt x="113336" y="22562"/>
                    <a:pt x="113653" y="28550"/>
                  </a:cubicBezTo>
                  <a:cubicBezTo>
                    <a:pt x="113442" y="29291"/>
                    <a:pt x="113291" y="30032"/>
                    <a:pt x="113185" y="30788"/>
                  </a:cubicBezTo>
                  <a:lnTo>
                    <a:pt x="112610" y="35370"/>
                  </a:lnTo>
                  <a:lnTo>
                    <a:pt x="115846" y="35370"/>
                  </a:lnTo>
                  <a:lnTo>
                    <a:pt x="116421" y="30788"/>
                  </a:lnTo>
                  <a:cubicBezTo>
                    <a:pt x="117313" y="23741"/>
                    <a:pt x="123770" y="17995"/>
                    <a:pt x="130831" y="17995"/>
                  </a:cubicBezTo>
                  <a:lnTo>
                    <a:pt x="139239" y="17995"/>
                  </a:lnTo>
                  <a:cubicBezTo>
                    <a:pt x="140418" y="17995"/>
                    <a:pt x="141598" y="18161"/>
                    <a:pt x="142732" y="18509"/>
                  </a:cubicBezTo>
                  <a:lnTo>
                    <a:pt x="142732" y="17284"/>
                  </a:lnTo>
                  <a:cubicBezTo>
                    <a:pt x="141195" y="16708"/>
                    <a:pt x="139572" y="16392"/>
                    <a:pt x="137932" y="16392"/>
                  </a:cubicBezTo>
                  <a:cubicBezTo>
                    <a:pt x="137894" y="16392"/>
                    <a:pt x="137856" y="16392"/>
                    <a:pt x="137818" y="16392"/>
                  </a:cubicBezTo>
                  <a:lnTo>
                    <a:pt x="133190" y="16392"/>
                  </a:lnTo>
                  <a:lnTo>
                    <a:pt x="133342" y="15591"/>
                  </a:lnTo>
                  <a:cubicBezTo>
                    <a:pt x="134219" y="11100"/>
                    <a:pt x="138286" y="7380"/>
                    <a:pt x="142732" y="6760"/>
                  </a:cubicBezTo>
                  <a:lnTo>
                    <a:pt x="142732" y="5565"/>
                  </a:lnTo>
                  <a:cubicBezTo>
                    <a:pt x="137863" y="5732"/>
                    <a:pt x="133191" y="9330"/>
                    <a:pt x="131527" y="14002"/>
                  </a:cubicBezTo>
                  <a:lnTo>
                    <a:pt x="131527" y="14002"/>
                  </a:lnTo>
                  <a:cubicBezTo>
                    <a:pt x="131527" y="13999"/>
                    <a:pt x="131527" y="13996"/>
                    <a:pt x="131527" y="13992"/>
                  </a:cubicBezTo>
                  <a:lnTo>
                    <a:pt x="131527" y="13992"/>
                  </a:lnTo>
                  <a:cubicBezTo>
                    <a:pt x="131527" y="13996"/>
                    <a:pt x="131527" y="13999"/>
                    <a:pt x="131527" y="14003"/>
                  </a:cubicBezTo>
                  <a:cubicBezTo>
                    <a:pt x="131527" y="14003"/>
                    <a:pt x="131527" y="14002"/>
                    <a:pt x="131527" y="14002"/>
                  </a:cubicBezTo>
                  <a:lnTo>
                    <a:pt x="131527" y="14002"/>
                  </a:lnTo>
                  <a:cubicBezTo>
                    <a:pt x="131527" y="14008"/>
                    <a:pt x="131527" y="14013"/>
                    <a:pt x="131527" y="14018"/>
                  </a:cubicBezTo>
                  <a:cubicBezTo>
                    <a:pt x="131346" y="14532"/>
                    <a:pt x="131194" y="15062"/>
                    <a:pt x="131088" y="15591"/>
                  </a:cubicBezTo>
                  <a:lnTo>
                    <a:pt x="130937" y="16392"/>
                  </a:lnTo>
                  <a:lnTo>
                    <a:pt x="129395" y="16392"/>
                  </a:lnTo>
                  <a:cubicBezTo>
                    <a:pt x="122212" y="16392"/>
                    <a:pt x="115604" y="21654"/>
                    <a:pt x="113653" y="28520"/>
                  </a:cubicBezTo>
                  <a:cubicBezTo>
                    <a:pt x="113502" y="23862"/>
                    <a:pt x="111022" y="19946"/>
                    <a:pt x="107212" y="17904"/>
                  </a:cubicBezTo>
                  <a:lnTo>
                    <a:pt x="107665" y="15591"/>
                  </a:lnTo>
                  <a:cubicBezTo>
                    <a:pt x="108633" y="10676"/>
                    <a:pt x="113412" y="6669"/>
                    <a:pt x="118326" y="6669"/>
                  </a:cubicBezTo>
                  <a:lnTo>
                    <a:pt x="124193" y="6669"/>
                  </a:lnTo>
                  <a:cubicBezTo>
                    <a:pt x="128569" y="6669"/>
                    <a:pt x="131590" y="9832"/>
                    <a:pt x="131527" y="13992"/>
                  </a:cubicBezTo>
                  <a:lnTo>
                    <a:pt x="131527" y="13992"/>
                  </a:lnTo>
                  <a:cubicBezTo>
                    <a:pt x="131615" y="11759"/>
                    <a:pt x="130905" y="9782"/>
                    <a:pt x="129622" y="8287"/>
                  </a:cubicBezTo>
                  <a:lnTo>
                    <a:pt x="129879" y="7093"/>
                  </a:lnTo>
                  <a:cubicBezTo>
                    <a:pt x="130635" y="3660"/>
                    <a:pt x="134037" y="878"/>
                    <a:pt x="137470" y="878"/>
                  </a:cubicBezTo>
                  <a:lnTo>
                    <a:pt x="141568" y="878"/>
                  </a:lnTo>
                  <a:cubicBezTo>
                    <a:pt x="141961" y="878"/>
                    <a:pt x="142354" y="908"/>
                    <a:pt x="142732" y="983"/>
                  </a:cubicBezTo>
                  <a:lnTo>
                    <a:pt x="142732" y="348"/>
                  </a:lnTo>
                  <a:cubicBezTo>
                    <a:pt x="142157" y="182"/>
                    <a:pt x="141553" y="91"/>
                    <a:pt x="140948" y="91"/>
                  </a:cubicBezTo>
                  <a:lnTo>
                    <a:pt x="136850" y="91"/>
                  </a:lnTo>
                  <a:cubicBezTo>
                    <a:pt x="133024" y="91"/>
                    <a:pt x="129259" y="3146"/>
                    <a:pt x="128352" y="6956"/>
                  </a:cubicBezTo>
                  <a:cubicBezTo>
                    <a:pt x="128336" y="7002"/>
                    <a:pt x="128321" y="7047"/>
                    <a:pt x="128321" y="7093"/>
                  </a:cubicBezTo>
                  <a:cubicBezTo>
                    <a:pt x="126878" y="6091"/>
                    <a:pt x="125163" y="5549"/>
                    <a:pt x="123413" y="5549"/>
                  </a:cubicBezTo>
                  <a:cubicBezTo>
                    <a:pt x="123366" y="5549"/>
                    <a:pt x="123318" y="5549"/>
                    <a:pt x="123271" y="5550"/>
                  </a:cubicBezTo>
                  <a:lnTo>
                    <a:pt x="117404" y="5550"/>
                  </a:lnTo>
                  <a:cubicBezTo>
                    <a:pt x="115438" y="5580"/>
                    <a:pt x="113502" y="6095"/>
                    <a:pt x="111794" y="7077"/>
                  </a:cubicBezTo>
                  <a:cubicBezTo>
                    <a:pt x="112550" y="3660"/>
                    <a:pt x="115937" y="878"/>
                    <a:pt x="119369" y="878"/>
                  </a:cubicBezTo>
                  <a:lnTo>
                    <a:pt x="123467" y="878"/>
                  </a:lnTo>
                  <a:cubicBezTo>
                    <a:pt x="126658" y="878"/>
                    <a:pt x="128760" y="3282"/>
                    <a:pt x="128442" y="6382"/>
                  </a:cubicBezTo>
                  <a:cubicBezTo>
                    <a:pt x="128851" y="2843"/>
                    <a:pt x="126476" y="91"/>
                    <a:pt x="122847" y="91"/>
                  </a:cubicBezTo>
                  <a:lnTo>
                    <a:pt x="118749" y="91"/>
                  </a:lnTo>
                  <a:cubicBezTo>
                    <a:pt x="114924" y="91"/>
                    <a:pt x="111158" y="3146"/>
                    <a:pt x="110251" y="6941"/>
                  </a:cubicBezTo>
                  <a:cubicBezTo>
                    <a:pt x="110236" y="7002"/>
                    <a:pt x="110221" y="7047"/>
                    <a:pt x="110206" y="7093"/>
                  </a:cubicBezTo>
                  <a:lnTo>
                    <a:pt x="109934" y="8332"/>
                  </a:lnTo>
                  <a:cubicBezTo>
                    <a:pt x="108089" y="9799"/>
                    <a:pt x="106682" y="11750"/>
                    <a:pt x="105866" y="13958"/>
                  </a:cubicBezTo>
                  <a:cubicBezTo>
                    <a:pt x="106017" y="9194"/>
                    <a:pt x="102600" y="5550"/>
                    <a:pt x="97610" y="5550"/>
                  </a:cubicBezTo>
                  <a:lnTo>
                    <a:pt x="94222" y="5550"/>
                  </a:lnTo>
                  <a:cubicBezTo>
                    <a:pt x="95493" y="2874"/>
                    <a:pt x="98366" y="878"/>
                    <a:pt x="101269" y="878"/>
                  </a:cubicBezTo>
                  <a:lnTo>
                    <a:pt x="105367" y="878"/>
                  </a:lnTo>
                  <a:cubicBezTo>
                    <a:pt x="108361" y="878"/>
                    <a:pt x="110402" y="3010"/>
                    <a:pt x="110372" y="5837"/>
                  </a:cubicBezTo>
                  <a:cubicBezTo>
                    <a:pt x="110493" y="2571"/>
                    <a:pt x="108179" y="91"/>
                    <a:pt x="104732" y="91"/>
                  </a:cubicBezTo>
                  <a:lnTo>
                    <a:pt x="100649" y="91"/>
                  </a:lnTo>
                  <a:cubicBezTo>
                    <a:pt x="97307" y="91"/>
                    <a:pt x="94011" y="2435"/>
                    <a:pt x="92620" y="5550"/>
                  </a:cubicBezTo>
                  <a:lnTo>
                    <a:pt x="92438" y="5550"/>
                  </a:lnTo>
                  <a:cubicBezTo>
                    <a:pt x="92423" y="2435"/>
                    <a:pt x="90140" y="91"/>
                    <a:pt x="86798" y="91"/>
                  </a:cubicBezTo>
                  <a:lnTo>
                    <a:pt x="82715" y="91"/>
                  </a:lnTo>
                  <a:cubicBezTo>
                    <a:pt x="79237" y="91"/>
                    <a:pt x="75820" y="2617"/>
                    <a:pt x="74534" y="5913"/>
                  </a:cubicBezTo>
                  <a:lnTo>
                    <a:pt x="74504" y="5913"/>
                  </a:lnTo>
                  <a:cubicBezTo>
                    <a:pt x="74670" y="2601"/>
                    <a:pt x="72342" y="91"/>
                    <a:pt x="68879" y="91"/>
                  </a:cubicBezTo>
                  <a:lnTo>
                    <a:pt x="64781" y="91"/>
                  </a:lnTo>
                  <a:cubicBezTo>
                    <a:pt x="61273" y="91"/>
                    <a:pt x="57810" y="2677"/>
                    <a:pt x="56570" y="6049"/>
                  </a:cubicBezTo>
                  <a:cubicBezTo>
                    <a:pt x="56434" y="6397"/>
                    <a:pt x="56328" y="6745"/>
                    <a:pt x="56252" y="7093"/>
                  </a:cubicBezTo>
                  <a:lnTo>
                    <a:pt x="55012" y="12763"/>
                  </a:lnTo>
                  <a:cubicBezTo>
                    <a:pt x="54816" y="13156"/>
                    <a:pt x="54665" y="13534"/>
                    <a:pt x="54513" y="13943"/>
                  </a:cubicBezTo>
                  <a:cubicBezTo>
                    <a:pt x="54740" y="9119"/>
                    <a:pt x="51293" y="5414"/>
                    <a:pt x="46272" y="5414"/>
                  </a:cubicBezTo>
                  <a:lnTo>
                    <a:pt x="40496" y="5414"/>
                  </a:lnTo>
                  <a:cubicBezTo>
                    <a:pt x="41796" y="2798"/>
                    <a:pt x="44624" y="878"/>
                    <a:pt x="47467" y="878"/>
                  </a:cubicBezTo>
                  <a:lnTo>
                    <a:pt x="51565" y="878"/>
                  </a:lnTo>
                  <a:cubicBezTo>
                    <a:pt x="54574" y="878"/>
                    <a:pt x="56615" y="3010"/>
                    <a:pt x="56585" y="5837"/>
                  </a:cubicBezTo>
                  <a:cubicBezTo>
                    <a:pt x="56706" y="2571"/>
                    <a:pt x="54393" y="91"/>
                    <a:pt x="50945" y="91"/>
                  </a:cubicBezTo>
                  <a:lnTo>
                    <a:pt x="46847" y="91"/>
                  </a:lnTo>
                  <a:cubicBezTo>
                    <a:pt x="43520" y="91"/>
                    <a:pt x="40224" y="2420"/>
                    <a:pt x="38833" y="5535"/>
                  </a:cubicBezTo>
                  <a:cubicBezTo>
                    <a:pt x="38787" y="5535"/>
                    <a:pt x="38727" y="5550"/>
                    <a:pt x="38666" y="5565"/>
                  </a:cubicBezTo>
                  <a:cubicBezTo>
                    <a:pt x="38696" y="2375"/>
                    <a:pt x="36413" y="1"/>
                    <a:pt x="33026" y="1"/>
                  </a:cubicBezTo>
                  <a:lnTo>
                    <a:pt x="28943" y="1"/>
                  </a:lnTo>
                  <a:cubicBezTo>
                    <a:pt x="25616" y="1"/>
                    <a:pt x="22320" y="2314"/>
                    <a:pt x="20929" y="5429"/>
                  </a:cubicBezTo>
                  <a:cubicBezTo>
                    <a:pt x="20868" y="5414"/>
                    <a:pt x="20793" y="5414"/>
                    <a:pt x="20732" y="5414"/>
                  </a:cubicBezTo>
                  <a:cubicBezTo>
                    <a:pt x="20687" y="2314"/>
                    <a:pt x="18419" y="1"/>
                    <a:pt x="15092" y="1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149006" y="3924523"/>
              <a:ext cx="463343" cy="463873"/>
            </a:xfrm>
            <a:custGeom>
              <a:rect b="b" l="l" r="r" t="t"/>
              <a:pathLst>
                <a:path extrusionOk="0" h="13126" w="13111">
                  <a:moveTo>
                    <a:pt x="7849" y="1"/>
                  </a:moveTo>
                  <a:cubicBezTo>
                    <a:pt x="4416" y="1"/>
                    <a:pt x="1014" y="2783"/>
                    <a:pt x="258" y="6216"/>
                  </a:cubicBezTo>
                  <a:lnTo>
                    <a:pt x="1" y="7410"/>
                  </a:lnTo>
                  <a:cubicBezTo>
                    <a:pt x="1286" y="8907"/>
                    <a:pt x="1997" y="10888"/>
                    <a:pt x="1906" y="13126"/>
                  </a:cubicBezTo>
                  <a:cubicBezTo>
                    <a:pt x="3569" y="8453"/>
                    <a:pt x="8242" y="4855"/>
                    <a:pt x="13111" y="4688"/>
                  </a:cubicBezTo>
                  <a:lnTo>
                    <a:pt x="13111" y="122"/>
                  </a:lnTo>
                  <a:cubicBezTo>
                    <a:pt x="12733" y="31"/>
                    <a:pt x="12340" y="1"/>
                    <a:pt x="11947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999308" y="3924523"/>
              <a:ext cx="569716" cy="461752"/>
            </a:xfrm>
            <a:custGeom>
              <a:rect b="b" l="l" r="r" t="t"/>
              <a:pathLst>
                <a:path extrusionOk="0" h="13066" w="16121">
                  <a:moveTo>
                    <a:pt x="6972" y="1"/>
                  </a:moveTo>
                  <a:cubicBezTo>
                    <a:pt x="4129" y="1"/>
                    <a:pt x="1301" y="1921"/>
                    <a:pt x="1" y="4537"/>
                  </a:cubicBezTo>
                  <a:lnTo>
                    <a:pt x="5777" y="4537"/>
                  </a:lnTo>
                  <a:cubicBezTo>
                    <a:pt x="10798" y="4537"/>
                    <a:pt x="14245" y="8242"/>
                    <a:pt x="14018" y="13066"/>
                  </a:cubicBezTo>
                  <a:cubicBezTo>
                    <a:pt x="14170" y="12657"/>
                    <a:pt x="14336" y="12279"/>
                    <a:pt x="14517" y="11886"/>
                  </a:cubicBezTo>
                  <a:lnTo>
                    <a:pt x="15757" y="6216"/>
                  </a:lnTo>
                  <a:cubicBezTo>
                    <a:pt x="15833" y="5868"/>
                    <a:pt x="15939" y="5520"/>
                    <a:pt x="16075" y="5172"/>
                  </a:cubicBezTo>
                  <a:cubicBezTo>
                    <a:pt x="16075" y="5097"/>
                    <a:pt x="16090" y="5036"/>
                    <a:pt x="16090" y="4960"/>
                  </a:cubicBezTo>
                  <a:cubicBezTo>
                    <a:pt x="16120" y="2133"/>
                    <a:pt x="14079" y="1"/>
                    <a:pt x="1107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593017" y="3924523"/>
              <a:ext cx="610852" cy="305161"/>
            </a:xfrm>
            <a:custGeom>
              <a:rect b="b" l="l" r="r" t="t"/>
              <a:pathLst>
                <a:path extrusionOk="0" h="8635" w="17285">
                  <a:moveTo>
                    <a:pt x="8106" y="1"/>
                  </a:moveTo>
                  <a:cubicBezTo>
                    <a:pt x="4673" y="1"/>
                    <a:pt x="1271" y="2783"/>
                    <a:pt x="530" y="6216"/>
                  </a:cubicBezTo>
                  <a:lnTo>
                    <a:pt x="1" y="8635"/>
                  </a:lnTo>
                  <a:cubicBezTo>
                    <a:pt x="2299" y="6231"/>
                    <a:pt x="5505" y="4673"/>
                    <a:pt x="8756" y="4673"/>
                  </a:cubicBezTo>
                  <a:lnTo>
                    <a:pt x="14623" y="4673"/>
                  </a:lnTo>
                  <a:cubicBezTo>
                    <a:pt x="15500" y="4673"/>
                    <a:pt x="16377" y="4794"/>
                    <a:pt x="17209" y="5036"/>
                  </a:cubicBezTo>
                  <a:cubicBezTo>
                    <a:pt x="17285" y="2163"/>
                    <a:pt x="15228" y="1"/>
                    <a:pt x="1220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361248" y="3920777"/>
              <a:ext cx="572932" cy="462813"/>
            </a:xfrm>
            <a:custGeom>
              <a:rect b="b" l="l" r="r" t="t"/>
              <a:pathLst>
                <a:path extrusionOk="0" h="13096" w="16212">
                  <a:moveTo>
                    <a:pt x="7123" y="1"/>
                  </a:moveTo>
                  <a:cubicBezTo>
                    <a:pt x="4174" y="1"/>
                    <a:pt x="1241" y="2072"/>
                    <a:pt x="1" y="4825"/>
                  </a:cubicBezTo>
                  <a:cubicBezTo>
                    <a:pt x="3978" y="5611"/>
                    <a:pt x="6548" y="8922"/>
                    <a:pt x="6382" y="13096"/>
                  </a:cubicBezTo>
                  <a:lnTo>
                    <a:pt x="6397" y="13096"/>
                  </a:lnTo>
                  <a:cubicBezTo>
                    <a:pt x="7894" y="8862"/>
                    <a:pt x="11856" y="5520"/>
                    <a:pt x="16211" y="4794"/>
                  </a:cubicBezTo>
                  <a:cubicBezTo>
                    <a:pt x="16166" y="2057"/>
                    <a:pt x="14155" y="1"/>
                    <a:pt x="1120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645192" y="3920777"/>
              <a:ext cx="655204" cy="581449"/>
            </a:xfrm>
            <a:custGeom>
              <a:rect b="b" l="l" r="r" t="t"/>
              <a:pathLst>
                <a:path extrusionOk="0" h="16453" w="18540">
                  <a:moveTo>
                    <a:pt x="9436" y="1"/>
                  </a:moveTo>
                  <a:cubicBezTo>
                    <a:pt x="6003" y="1"/>
                    <a:pt x="2616" y="2798"/>
                    <a:pt x="1860" y="6231"/>
                  </a:cubicBezTo>
                  <a:lnTo>
                    <a:pt x="182" y="13897"/>
                  </a:lnTo>
                  <a:cubicBezTo>
                    <a:pt x="0" y="14729"/>
                    <a:pt x="0" y="15606"/>
                    <a:pt x="182" y="16453"/>
                  </a:cubicBezTo>
                  <a:lnTo>
                    <a:pt x="529" y="14669"/>
                  </a:lnTo>
                  <a:cubicBezTo>
                    <a:pt x="1618" y="9134"/>
                    <a:pt x="7001" y="4643"/>
                    <a:pt x="12536" y="4643"/>
                  </a:cubicBezTo>
                  <a:lnTo>
                    <a:pt x="18539" y="4643"/>
                  </a:lnTo>
                  <a:cubicBezTo>
                    <a:pt x="18418" y="1982"/>
                    <a:pt x="16422" y="1"/>
                    <a:pt x="1353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356510" y="4129212"/>
              <a:ext cx="862543" cy="772214"/>
            </a:xfrm>
            <a:custGeom>
              <a:rect b="b" l="l" r="r" t="t"/>
              <a:pathLst>
                <a:path extrusionOk="0" h="21851" w="24407">
                  <a:moveTo>
                    <a:pt x="11130" y="0"/>
                  </a:moveTo>
                  <a:cubicBezTo>
                    <a:pt x="6216" y="0"/>
                    <a:pt x="1422" y="4007"/>
                    <a:pt x="469" y="8922"/>
                  </a:cubicBezTo>
                  <a:lnTo>
                    <a:pt x="1" y="11235"/>
                  </a:lnTo>
                  <a:cubicBezTo>
                    <a:pt x="3826" y="13277"/>
                    <a:pt x="6306" y="17193"/>
                    <a:pt x="6457" y="21851"/>
                  </a:cubicBezTo>
                  <a:cubicBezTo>
                    <a:pt x="8408" y="14985"/>
                    <a:pt x="15016" y="9723"/>
                    <a:pt x="22199" y="9723"/>
                  </a:cubicBezTo>
                  <a:lnTo>
                    <a:pt x="23741" y="9723"/>
                  </a:lnTo>
                  <a:lnTo>
                    <a:pt x="23892" y="8922"/>
                  </a:lnTo>
                  <a:cubicBezTo>
                    <a:pt x="23998" y="8393"/>
                    <a:pt x="24150" y="7863"/>
                    <a:pt x="24316" y="7349"/>
                  </a:cubicBezTo>
                  <a:cubicBezTo>
                    <a:pt x="24407" y="3176"/>
                    <a:pt x="21367" y="0"/>
                    <a:pt x="16997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275134" y="4132392"/>
              <a:ext cx="337214" cy="371989"/>
            </a:xfrm>
            <a:custGeom>
              <a:rect b="b" l="l" r="r" t="t"/>
              <a:pathLst>
                <a:path extrusionOk="0" h="10526" w="9542">
                  <a:moveTo>
                    <a:pt x="9542" y="1"/>
                  </a:moveTo>
                  <a:cubicBezTo>
                    <a:pt x="5096" y="621"/>
                    <a:pt x="1044" y="4341"/>
                    <a:pt x="152" y="8832"/>
                  </a:cubicBezTo>
                  <a:lnTo>
                    <a:pt x="0" y="9633"/>
                  </a:lnTo>
                  <a:lnTo>
                    <a:pt x="4628" y="9633"/>
                  </a:lnTo>
                  <a:cubicBezTo>
                    <a:pt x="4666" y="9633"/>
                    <a:pt x="4704" y="9633"/>
                    <a:pt x="4742" y="9633"/>
                  </a:cubicBezTo>
                  <a:cubicBezTo>
                    <a:pt x="6382" y="9633"/>
                    <a:pt x="8005" y="9949"/>
                    <a:pt x="9542" y="10525"/>
                  </a:cubicBezTo>
                  <a:lnTo>
                    <a:pt x="954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554002" y="4129212"/>
              <a:ext cx="850280" cy="768998"/>
            </a:xfrm>
            <a:custGeom>
              <a:rect b="b" l="l" r="r" t="t"/>
              <a:pathLst>
                <a:path extrusionOk="0" h="21760" w="24060">
                  <a:moveTo>
                    <a:pt x="10783" y="0"/>
                  </a:moveTo>
                  <a:cubicBezTo>
                    <a:pt x="5868" y="0"/>
                    <a:pt x="1075" y="4007"/>
                    <a:pt x="122" y="8922"/>
                  </a:cubicBezTo>
                  <a:lnTo>
                    <a:pt x="1" y="9527"/>
                  </a:lnTo>
                  <a:lnTo>
                    <a:pt x="7925" y="9527"/>
                  </a:lnTo>
                  <a:cubicBezTo>
                    <a:pt x="15138" y="9527"/>
                    <a:pt x="20460" y="14834"/>
                    <a:pt x="20627" y="21760"/>
                  </a:cubicBezTo>
                  <a:cubicBezTo>
                    <a:pt x="20853" y="20989"/>
                    <a:pt x="21126" y="20248"/>
                    <a:pt x="21458" y="19537"/>
                  </a:cubicBezTo>
                  <a:lnTo>
                    <a:pt x="23545" y="8922"/>
                  </a:lnTo>
                  <a:cubicBezTo>
                    <a:pt x="23651" y="8393"/>
                    <a:pt x="23802" y="7863"/>
                    <a:pt x="23968" y="7349"/>
                  </a:cubicBezTo>
                  <a:cubicBezTo>
                    <a:pt x="24059" y="3176"/>
                    <a:pt x="21020" y="0"/>
                    <a:pt x="16650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23998" y="4129212"/>
              <a:ext cx="913327" cy="526919"/>
            </a:xfrm>
            <a:custGeom>
              <a:rect b="b" l="l" r="r" t="t"/>
              <a:pathLst>
                <a:path extrusionOk="0" h="14910" w="25844">
                  <a:moveTo>
                    <a:pt x="11841" y="0"/>
                  </a:moveTo>
                  <a:cubicBezTo>
                    <a:pt x="6926" y="0"/>
                    <a:pt x="2148" y="4007"/>
                    <a:pt x="1180" y="8922"/>
                  </a:cubicBezTo>
                  <a:lnTo>
                    <a:pt x="1" y="14910"/>
                  </a:lnTo>
                  <a:cubicBezTo>
                    <a:pt x="3040" y="11734"/>
                    <a:pt x="7274" y="9723"/>
                    <a:pt x="11720" y="9723"/>
                  </a:cubicBezTo>
                  <a:lnTo>
                    <a:pt x="20142" y="9723"/>
                  </a:lnTo>
                  <a:cubicBezTo>
                    <a:pt x="20185" y="9723"/>
                    <a:pt x="20227" y="9723"/>
                    <a:pt x="20269" y="9723"/>
                  </a:cubicBezTo>
                  <a:cubicBezTo>
                    <a:pt x="21738" y="9723"/>
                    <a:pt x="23191" y="9979"/>
                    <a:pt x="24573" y="10449"/>
                  </a:cubicBezTo>
                  <a:lnTo>
                    <a:pt x="24875" y="8922"/>
                  </a:lnTo>
                  <a:cubicBezTo>
                    <a:pt x="25843" y="4007"/>
                    <a:pt x="22622" y="0"/>
                    <a:pt x="17708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643436" y="4124405"/>
              <a:ext cx="879082" cy="770059"/>
            </a:xfrm>
            <a:custGeom>
              <a:rect b="b" l="l" r="r" t="t"/>
              <a:pathLst>
                <a:path extrusionOk="0" h="21790" w="24875">
                  <a:moveTo>
                    <a:pt x="10887" y="0"/>
                  </a:moveTo>
                  <a:cubicBezTo>
                    <a:pt x="5973" y="0"/>
                    <a:pt x="1195" y="3992"/>
                    <a:pt x="227" y="8907"/>
                  </a:cubicBezTo>
                  <a:lnTo>
                    <a:pt x="0" y="10026"/>
                  </a:lnTo>
                  <a:cubicBezTo>
                    <a:pt x="5519" y="11326"/>
                    <a:pt x="9330" y="15968"/>
                    <a:pt x="9527" y="21790"/>
                  </a:cubicBezTo>
                  <a:cubicBezTo>
                    <a:pt x="11341" y="15394"/>
                    <a:pt x="17178" y="10404"/>
                    <a:pt x="23756" y="9738"/>
                  </a:cubicBezTo>
                  <a:lnTo>
                    <a:pt x="23922" y="8907"/>
                  </a:lnTo>
                  <a:cubicBezTo>
                    <a:pt x="24875" y="3992"/>
                    <a:pt x="21669" y="0"/>
                    <a:pt x="16755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59611" y="4124405"/>
              <a:ext cx="955523" cy="816036"/>
            </a:xfrm>
            <a:custGeom>
              <a:rect b="b" l="l" r="r" t="t"/>
              <a:pathLst>
                <a:path extrusionOk="0" h="23091" w="27038">
                  <a:moveTo>
                    <a:pt x="13035" y="0"/>
                  </a:moveTo>
                  <a:cubicBezTo>
                    <a:pt x="8121" y="0"/>
                    <a:pt x="3342" y="3992"/>
                    <a:pt x="2374" y="8907"/>
                  </a:cubicBezTo>
                  <a:lnTo>
                    <a:pt x="227" y="19885"/>
                  </a:lnTo>
                  <a:cubicBezTo>
                    <a:pt x="0" y="20943"/>
                    <a:pt x="0" y="22032"/>
                    <a:pt x="197" y="23090"/>
                  </a:cubicBezTo>
                  <a:cubicBezTo>
                    <a:pt x="1634" y="15590"/>
                    <a:pt x="8620" y="9663"/>
                    <a:pt x="16241" y="9663"/>
                  </a:cubicBezTo>
                  <a:lnTo>
                    <a:pt x="24664" y="9663"/>
                  </a:lnTo>
                  <a:cubicBezTo>
                    <a:pt x="25087" y="9663"/>
                    <a:pt x="25510" y="9678"/>
                    <a:pt x="25919" y="9708"/>
                  </a:cubicBezTo>
                  <a:lnTo>
                    <a:pt x="26070" y="8907"/>
                  </a:lnTo>
                  <a:cubicBezTo>
                    <a:pt x="27038" y="3992"/>
                    <a:pt x="23817" y="0"/>
                    <a:pt x="18902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370034" y="4529470"/>
              <a:ext cx="1214706" cy="614032"/>
            </a:xfrm>
            <a:custGeom>
              <a:rect b="b" l="l" r="r" t="t"/>
              <a:pathLst>
                <a:path extrusionOk="0" h="17375" w="34372">
                  <a:moveTo>
                    <a:pt x="14683" y="0"/>
                  </a:moveTo>
                  <a:cubicBezTo>
                    <a:pt x="7622" y="0"/>
                    <a:pt x="1165" y="5746"/>
                    <a:pt x="273" y="12793"/>
                  </a:cubicBezTo>
                  <a:lnTo>
                    <a:pt x="0" y="15016"/>
                  </a:lnTo>
                  <a:cubicBezTo>
                    <a:pt x="1875" y="14532"/>
                    <a:pt x="3811" y="14290"/>
                    <a:pt x="5747" y="14275"/>
                  </a:cubicBezTo>
                  <a:lnTo>
                    <a:pt x="18751" y="14275"/>
                  </a:lnTo>
                  <a:cubicBezTo>
                    <a:pt x="18804" y="14274"/>
                    <a:pt x="18858" y="14274"/>
                    <a:pt x="18911" y="14274"/>
                  </a:cubicBezTo>
                  <a:cubicBezTo>
                    <a:pt x="22757" y="14274"/>
                    <a:pt x="26523" y="15346"/>
                    <a:pt x="29775" y="17375"/>
                  </a:cubicBezTo>
                  <a:lnTo>
                    <a:pt x="33328" y="17375"/>
                  </a:lnTo>
                  <a:lnTo>
                    <a:pt x="33903" y="12793"/>
                  </a:lnTo>
                  <a:cubicBezTo>
                    <a:pt x="34009" y="12037"/>
                    <a:pt x="34160" y="11296"/>
                    <a:pt x="34371" y="10555"/>
                  </a:cubicBezTo>
                  <a:cubicBezTo>
                    <a:pt x="34054" y="4567"/>
                    <a:pt x="29381" y="0"/>
                    <a:pt x="2310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662200" y="4529470"/>
              <a:ext cx="950151" cy="614032"/>
            </a:xfrm>
            <a:custGeom>
              <a:rect b="b" l="l" r="r" t="t"/>
              <a:pathLst>
                <a:path extrusionOk="0" h="17375" w="26886">
                  <a:moveTo>
                    <a:pt x="14985" y="0"/>
                  </a:moveTo>
                  <a:cubicBezTo>
                    <a:pt x="7924" y="0"/>
                    <a:pt x="1467" y="5746"/>
                    <a:pt x="575" y="12793"/>
                  </a:cubicBezTo>
                  <a:lnTo>
                    <a:pt x="0" y="17375"/>
                  </a:lnTo>
                  <a:lnTo>
                    <a:pt x="15212" y="17375"/>
                  </a:lnTo>
                  <a:cubicBezTo>
                    <a:pt x="17949" y="15923"/>
                    <a:pt x="20943" y="15016"/>
                    <a:pt x="24028" y="14698"/>
                  </a:cubicBezTo>
                  <a:cubicBezTo>
                    <a:pt x="25359" y="13488"/>
                    <a:pt x="26342" y="11946"/>
                    <a:pt x="26886" y="10222"/>
                  </a:cubicBezTo>
                  <a:lnTo>
                    <a:pt x="26886" y="514"/>
                  </a:lnTo>
                  <a:cubicBezTo>
                    <a:pt x="25752" y="166"/>
                    <a:pt x="24588" y="0"/>
                    <a:pt x="23393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069847" y="4522509"/>
              <a:ext cx="1241459" cy="620994"/>
            </a:xfrm>
            <a:custGeom>
              <a:rect b="b" l="l" r="r" t="t"/>
              <a:pathLst>
                <a:path extrusionOk="0" h="17572" w="35129">
                  <a:moveTo>
                    <a:pt x="14623" y="0"/>
                  </a:moveTo>
                  <a:cubicBezTo>
                    <a:pt x="7577" y="0"/>
                    <a:pt x="1120" y="5731"/>
                    <a:pt x="228" y="12793"/>
                  </a:cubicBezTo>
                  <a:lnTo>
                    <a:pt x="1" y="14608"/>
                  </a:lnTo>
                  <a:cubicBezTo>
                    <a:pt x="3086" y="14910"/>
                    <a:pt x="6050" y="15938"/>
                    <a:pt x="8681" y="17572"/>
                  </a:cubicBezTo>
                  <a:lnTo>
                    <a:pt x="30924" y="17572"/>
                  </a:lnTo>
                  <a:cubicBezTo>
                    <a:pt x="31862" y="17042"/>
                    <a:pt x="32814" y="16589"/>
                    <a:pt x="33812" y="16196"/>
                  </a:cubicBezTo>
                  <a:lnTo>
                    <a:pt x="34236" y="12793"/>
                  </a:lnTo>
                  <a:cubicBezTo>
                    <a:pt x="35128" y="5731"/>
                    <a:pt x="30108" y="0"/>
                    <a:pt x="2304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53650" y="4522509"/>
              <a:ext cx="1254782" cy="620994"/>
            </a:xfrm>
            <a:custGeom>
              <a:rect b="b" l="l" r="r" t="t"/>
              <a:pathLst>
                <a:path extrusionOk="0" h="17572" w="35506">
                  <a:moveTo>
                    <a:pt x="15001" y="0"/>
                  </a:moveTo>
                  <a:cubicBezTo>
                    <a:pt x="7955" y="0"/>
                    <a:pt x="1498" y="5731"/>
                    <a:pt x="606" y="12793"/>
                  </a:cubicBezTo>
                  <a:lnTo>
                    <a:pt x="1" y="17572"/>
                  </a:lnTo>
                  <a:lnTo>
                    <a:pt x="10283" y="17572"/>
                  </a:lnTo>
                  <a:cubicBezTo>
                    <a:pt x="13822" y="15560"/>
                    <a:pt x="17814" y="14502"/>
                    <a:pt x="21897" y="14472"/>
                  </a:cubicBezTo>
                  <a:lnTo>
                    <a:pt x="34402" y="14472"/>
                  </a:lnTo>
                  <a:lnTo>
                    <a:pt x="34614" y="12793"/>
                  </a:lnTo>
                  <a:cubicBezTo>
                    <a:pt x="35506" y="5731"/>
                    <a:pt x="30486" y="0"/>
                    <a:pt x="2342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199789" y="5048895"/>
              <a:ext cx="311593" cy="94605"/>
            </a:xfrm>
            <a:custGeom>
              <a:rect b="b" l="l" r="r" t="t"/>
              <a:pathLst>
                <a:path extrusionOk="0" h="2677" w="8817">
                  <a:moveTo>
                    <a:pt x="8816" y="0"/>
                  </a:moveTo>
                  <a:lnTo>
                    <a:pt x="8816" y="0"/>
                  </a:lnTo>
                  <a:cubicBezTo>
                    <a:pt x="5731" y="318"/>
                    <a:pt x="2737" y="1225"/>
                    <a:pt x="0" y="2677"/>
                  </a:cubicBezTo>
                  <a:lnTo>
                    <a:pt x="1921" y="2677"/>
                  </a:lnTo>
                  <a:cubicBezTo>
                    <a:pt x="4476" y="2677"/>
                    <a:pt x="6926" y="1724"/>
                    <a:pt x="8816" y="0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479588" y="5122084"/>
              <a:ext cx="803738" cy="21416"/>
            </a:xfrm>
            <a:custGeom>
              <a:rect b="b" l="l" r="r" t="t"/>
              <a:pathLst>
                <a:path extrusionOk="0" h="606" w="22743">
                  <a:moveTo>
                    <a:pt x="4915" y="1"/>
                  </a:moveTo>
                  <a:cubicBezTo>
                    <a:pt x="3267" y="1"/>
                    <a:pt x="1603" y="197"/>
                    <a:pt x="0" y="606"/>
                  </a:cubicBezTo>
                  <a:lnTo>
                    <a:pt x="22743" y="606"/>
                  </a:lnTo>
                  <a:cubicBezTo>
                    <a:pt x="21170" y="197"/>
                    <a:pt x="19552" y="1"/>
                    <a:pt x="1793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433942" y="5122084"/>
              <a:ext cx="803773" cy="21416"/>
            </a:xfrm>
            <a:custGeom>
              <a:rect b="b" l="l" r="r" t="t"/>
              <a:pathLst>
                <a:path extrusionOk="0" h="606" w="22744">
                  <a:moveTo>
                    <a:pt x="4915" y="1"/>
                  </a:moveTo>
                  <a:cubicBezTo>
                    <a:pt x="3267" y="1"/>
                    <a:pt x="1603" y="197"/>
                    <a:pt x="0" y="606"/>
                  </a:cubicBezTo>
                  <a:lnTo>
                    <a:pt x="22743" y="606"/>
                  </a:lnTo>
                  <a:cubicBezTo>
                    <a:pt x="21170" y="197"/>
                    <a:pt x="19552" y="1"/>
                    <a:pt x="1793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" name="Google Shape;72;p2"/>
          <p:cNvSpPr txBox="1"/>
          <p:nvPr>
            <p:ph type="title"/>
          </p:nvPr>
        </p:nvSpPr>
        <p:spPr>
          <a:xfrm>
            <a:off x="720000" y="860400"/>
            <a:ext cx="7704000" cy="18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3" name="Google Shape;73;p2"/>
          <p:cNvSpPr txBox="1"/>
          <p:nvPr>
            <p:ph idx="1" type="subTitle"/>
          </p:nvPr>
        </p:nvSpPr>
        <p:spPr>
          <a:xfrm>
            <a:off x="720000" y="1767600"/>
            <a:ext cx="7704000" cy="11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/>
          <p:nvPr>
            <p:ph hasCustomPrompt="1" type="title"/>
          </p:nvPr>
        </p:nvSpPr>
        <p:spPr>
          <a:xfrm>
            <a:off x="720000" y="1106125"/>
            <a:ext cx="77040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" name="Google Shape;110;p11"/>
          <p:cNvSpPr txBox="1"/>
          <p:nvPr>
            <p:ph idx="1" type="body"/>
          </p:nvPr>
        </p:nvSpPr>
        <p:spPr>
          <a:xfrm>
            <a:off x="720000" y="3152225"/>
            <a:ext cx="7704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rgbClr val="FFFFFF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">
  <p:cSld name="CUSTOM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13"/>
          <p:cNvGrpSpPr/>
          <p:nvPr/>
        </p:nvGrpSpPr>
        <p:grpSpPr>
          <a:xfrm>
            <a:off x="-21413" y="18"/>
            <a:ext cx="9173773" cy="4187129"/>
            <a:chOff x="-21413" y="18"/>
            <a:chExt cx="9173773" cy="4187129"/>
          </a:xfrm>
        </p:grpSpPr>
        <p:sp>
          <p:nvSpPr>
            <p:cNvPr id="114" name="Google Shape;114;p13"/>
            <p:cNvSpPr/>
            <p:nvPr/>
          </p:nvSpPr>
          <p:spPr>
            <a:xfrm>
              <a:off x="5139922" y="4039259"/>
              <a:ext cx="4012438" cy="147888"/>
            </a:xfrm>
            <a:custGeom>
              <a:rect b="b" l="l" r="r" t="t"/>
              <a:pathLst>
                <a:path extrusionOk="0" h="4596" w="124697">
                  <a:moveTo>
                    <a:pt x="0" y="1"/>
                  </a:moveTo>
                  <a:lnTo>
                    <a:pt x="0" y="4596"/>
                  </a:lnTo>
                  <a:lnTo>
                    <a:pt x="124696" y="4596"/>
                  </a:lnTo>
                  <a:lnTo>
                    <a:pt x="124696" y="4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B8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-21413" y="18"/>
              <a:ext cx="5161368" cy="4184459"/>
            </a:xfrm>
            <a:custGeom>
              <a:rect b="b" l="l" r="r" t="t"/>
              <a:pathLst>
                <a:path extrusionOk="0" h="130043" w="160403">
                  <a:moveTo>
                    <a:pt x="109124" y="0"/>
                  </a:moveTo>
                  <a:cubicBezTo>
                    <a:pt x="70159" y="37176"/>
                    <a:pt x="19900" y="85013"/>
                    <a:pt x="0" y="103960"/>
                  </a:cubicBezTo>
                  <a:lnTo>
                    <a:pt x="0" y="129073"/>
                  </a:lnTo>
                  <a:cubicBezTo>
                    <a:pt x="19866" y="129207"/>
                    <a:pt x="93000" y="129708"/>
                    <a:pt x="160402" y="130042"/>
                  </a:cubicBezTo>
                  <a:lnTo>
                    <a:pt x="160402" y="0"/>
                  </a:lnTo>
                  <a:close/>
                </a:path>
              </a:pathLst>
            </a:custGeom>
            <a:solidFill>
              <a:srgbClr val="F6B8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-21413" y="18"/>
              <a:ext cx="9173773" cy="4145749"/>
            </a:xfrm>
            <a:custGeom>
              <a:rect b="b" l="l" r="r" t="t"/>
              <a:pathLst>
                <a:path extrusionOk="0" h="128840" w="285099">
                  <a:moveTo>
                    <a:pt x="128940" y="0"/>
                  </a:moveTo>
                  <a:cubicBezTo>
                    <a:pt x="87152" y="34921"/>
                    <a:pt x="22607" y="88672"/>
                    <a:pt x="0" y="107486"/>
                  </a:cubicBezTo>
                  <a:lnTo>
                    <a:pt x="0" y="128839"/>
                  </a:lnTo>
                  <a:cubicBezTo>
                    <a:pt x="19950" y="128438"/>
                    <a:pt x="93000" y="126934"/>
                    <a:pt x="160402" y="125447"/>
                  </a:cubicBezTo>
                  <a:lnTo>
                    <a:pt x="285015" y="125949"/>
                  </a:lnTo>
                  <a:lnTo>
                    <a:pt x="285098" y="89641"/>
                  </a:lnTo>
                  <a:lnTo>
                    <a:pt x="285098" y="89641"/>
                  </a:lnTo>
                  <a:lnTo>
                    <a:pt x="160402" y="105364"/>
                  </a:lnTo>
                  <a:lnTo>
                    <a:pt x="160402" y="5046"/>
                  </a:lnTo>
                  <a:lnTo>
                    <a:pt x="16897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-21413" y="18"/>
              <a:ext cx="9173773" cy="4088216"/>
            </a:xfrm>
            <a:custGeom>
              <a:rect b="b" l="l" r="r" t="t"/>
              <a:pathLst>
                <a:path extrusionOk="0" h="127052" w="285099">
                  <a:moveTo>
                    <a:pt x="168974" y="0"/>
                  </a:moveTo>
                  <a:lnTo>
                    <a:pt x="160402" y="5013"/>
                  </a:lnTo>
                  <a:lnTo>
                    <a:pt x="160402" y="5046"/>
                  </a:lnTo>
                  <a:cubicBezTo>
                    <a:pt x="117127" y="32932"/>
                    <a:pt x="34771" y="85798"/>
                    <a:pt x="0" y="108121"/>
                  </a:cubicBezTo>
                  <a:lnTo>
                    <a:pt x="0" y="127051"/>
                  </a:lnTo>
                  <a:cubicBezTo>
                    <a:pt x="28288" y="123242"/>
                    <a:pt x="95506" y="114169"/>
                    <a:pt x="160402" y="105364"/>
                  </a:cubicBezTo>
                  <a:lnTo>
                    <a:pt x="160402" y="105681"/>
                  </a:lnTo>
                  <a:lnTo>
                    <a:pt x="285098" y="89608"/>
                  </a:lnTo>
                  <a:lnTo>
                    <a:pt x="28509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" name="Google Shape;118;p13"/>
          <p:cNvSpPr txBox="1"/>
          <p:nvPr>
            <p:ph type="title"/>
          </p:nvPr>
        </p:nvSpPr>
        <p:spPr>
          <a:xfrm rot="-422648">
            <a:off x="2800332" y="2624654"/>
            <a:ext cx="1634134" cy="1028087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9" name="Google Shape;119;p13"/>
          <p:cNvSpPr txBox="1"/>
          <p:nvPr>
            <p:ph hasCustomPrompt="1" idx="2" type="title"/>
          </p:nvPr>
        </p:nvSpPr>
        <p:spPr>
          <a:xfrm rot="-425470">
            <a:off x="5695362" y="1137535"/>
            <a:ext cx="755781" cy="729473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/>
          <p:nvPr>
            <p:ph idx="3" type="title"/>
          </p:nvPr>
        </p:nvSpPr>
        <p:spPr>
          <a:xfrm rot="-425195">
            <a:off x="6285001" y="1025091"/>
            <a:ext cx="1164798" cy="70711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1" name="Google Shape;121;p13"/>
          <p:cNvSpPr txBox="1"/>
          <p:nvPr>
            <p:ph idx="1" type="subTitle"/>
          </p:nvPr>
        </p:nvSpPr>
        <p:spPr>
          <a:xfrm rot="-425640">
            <a:off x="5801612" y="1634425"/>
            <a:ext cx="1649427" cy="556854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2" name="Google Shape;122;p13"/>
          <p:cNvSpPr txBox="1"/>
          <p:nvPr>
            <p:ph hasCustomPrompt="1" idx="4" type="title"/>
          </p:nvPr>
        </p:nvSpPr>
        <p:spPr>
          <a:xfrm rot="-426647">
            <a:off x="3822922" y="1377167"/>
            <a:ext cx="748860" cy="729473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/>
          <p:nvPr>
            <p:ph idx="5" type="title"/>
          </p:nvPr>
        </p:nvSpPr>
        <p:spPr>
          <a:xfrm rot="-425752">
            <a:off x="4406643" y="1282013"/>
            <a:ext cx="1170566" cy="689881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4" name="Google Shape;124;p13"/>
          <p:cNvSpPr txBox="1"/>
          <p:nvPr>
            <p:ph idx="6" type="subTitle"/>
          </p:nvPr>
        </p:nvSpPr>
        <p:spPr>
          <a:xfrm rot="-425717">
            <a:off x="3922236" y="1874628"/>
            <a:ext cx="1649129" cy="556854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5" name="Google Shape;125;p13"/>
          <p:cNvSpPr txBox="1"/>
          <p:nvPr>
            <p:ph hasCustomPrompt="1" idx="7" type="title"/>
          </p:nvPr>
        </p:nvSpPr>
        <p:spPr>
          <a:xfrm rot="-425444">
            <a:off x="6431197" y="2046527"/>
            <a:ext cx="746106" cy="729473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/>
          <p:nvPr>
            <p:ph idx="8" type="title"/>
          </p:nvPr>
        </p:nvSpPr>
        <p:spPr>
          <a:xfrm rot="-425413">
            <a:off x="7011224" y="1936619"/>
            <a:ext cx="1164203" cy="705286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7" name="Google Shape;127;p13"/>
          <p:cNvSpPr txBox="1"/>
          <p:nvPr>
            <p:ph idx="9" type="subTitle"/>
          </p:nvPr>
        </p:nvSpPr>
        <p:spPr>
          <a:xfrm rot="-425953">
            <a:off x="6527739" y="2543720"/>
            <a:ext cx="1653073" cy="556854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8" name="Google Shape;128;p13"/>
          <p:cNvSpPr txBox="1"/>
          <p:nvPr>
            <p:ph hasCustomPrompt="1" idx="13" type="title"/>
          </p:nvPr>
        </p:nvSpPr>
        <p:spPr>
          <a:xfrm rot="-425437">
            <a:off x="4554257" y="2286551"/>
            <a:ext cx="743688" cy="729473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/>
          <p:nvPr>
            <p:ph idx="14" type="title"/>
          </p:nvPr>
        </p:nvSpPr>
        <p:spPr>
          <a:xfrm rot="-425184">
            <a:off x="5132758" y="2192056"/>
            <a:ext cx="1104033" cy="693491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0" name="Google Shape;130;p13"/>
          <p:cNvSpPr txBox="1"/>
          <p:nvPr>
            <p:ph idx="15" type="subTitle"/>
          </p:nvPr>
        </p:nvSpPr>
        <p:spPr>
          <a:xfrm rot="-425717">
            <a:off x="4648386" y="2784194"/>
            <a:ext cx="1649129" cy="556854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ix columns">
  <p:cSld name="CUSTOM_10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133" name="Google Shape;133;p14"/>
          <p:cNvSpPr txBox="1"/>
          <p:nvPr>
            <p:ph idx="1" type="subTitle"/>
          </p:nvPr>
        </p:nvSpPr>
        <p:spPr>
          <a:xfrm>
            <a:off x="807250" y="1805063"/>
            <a:ext cx="17754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134" name="Google Shape;134;p14"/>
          <p:cNvSpPr txBox="1"/>
          <p:nvPr>
            <p:ph idx="2" type="subTitle"/>
          </p:nvPr>
        </p:nvSpPr>
        <p:spPr>
          <a:xfrm>
            <a:off x="807250" y="1500638"/>
            <a:ext cx="17754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5" name="Google Shape;135;p14"/>
          <p:cNvSpPr txBox="1"/>
          <p:nvPr>
            <p:ph idx="3" type="subTitle"/>
          </p:nvPr>
        </p:nvSpPr>
        <p:spPr>
          <a:xfrm>
            <a:off x="807250" y="2828100"/>
            <a:ext cx="17754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136" name="Google Shape;136;p14"/>
          <p:cNvSpPr txBox="1"/>
          <p:nvPr>
            <p:ph idx="4" type="subTitle"/>
          </p:nvPr>
        </p:nvSpPr>
        <p:spPr>
          <a:xfrm>
            <a:off x="807250" y="2523675"/>
            <a:ext cx="17754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7" name="Google Shape;137;p14"/>
          <p:cNvSpPr txBox="1"/>
          <p:nvPr>
            <p:ph idx="5" type="subTitle"/>
          </p:nvPr>
        </p:nvSpPr>
        <p:spPr>
          <a:xfrm>
            <a:off x="807250" y="3851138"/>
            <a:ext cx="17754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138" name="Google Shape;138;p14"/>
          <p:cNvSpPr txBox="1"/>
          <p:nvPr>
            <p:ph idx="6" type="subTitle"/>
          </p:nvPr>
        </p:nvSpPr>
        <p:spPr>
          <a:xfrm>
            <a:off x="807250" y="3546713"/>
            <a:ext cx="17754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9" name="Google Shape;139;p14"/>
          <p:cNvSpPr txBox="1"/>
          <p:nvPr>
            <p:ph idx="7" type="subTitle"/>
          </p:nvPr>
        </p:nvSpPr>
        <p:spPr>
          <a:xfrm>
            <a:off x="6547925" y="1805063"/>
            <a:ext cx="17754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140" name="Google Shape;140;p14"/>
          <p:cNvSpPr txBox="1"/>
          <p:nvPr>
            <p:ph idx="8" type="subTitle"/>
          </p:nvPr>
        </p:nvSpPr>
        <p:spPr>
          <a:xfrm>
            <a:off x="6547925" y="1500638"/>
            <a:ext cx="17754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41" name="Google Shape;141;p14"/>
          <p:cNvSpPr txBox="1"/>
          <p:nvPr>
            <p:ph idx="9" type="subTitle"/>
          </p:nvPr>
        </p:nvSpPr>
        <p:spPr>
          <a:xfrm>
            <a:off x="6547925" y="2828100"/>
            <a:ext cx="17754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142" name="Google Shape;142;p14"/>
          <p:cNvSpPr txBox="1"/>
          <p:nvPr>
            <p:ph idx="13" type="subTitle"/>
          </p:nvPr>
        </p:nvSpPr>
        <p:spPr>
          <a:xfrm>
            <a:off x="6547925" y="2523675"/>
            <a:ext cx="17754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43" name="Google Shape;143;p14"/>
          <p:cNvSpPr txBox="1"/>
          <p:nvPr>
            <p:ph idx="14" type="subTitle"/>
          </p:nvPr>
        </p:nvSpPr>
        <p:spPr>
          <a:xfrm>
            <a:off x="6547925" y="3851138"/>
            <a:ext cx="17754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144" name="Google Shape;144;p14"/>
          <p:cNvSpPr txBox="1"/>
          <p:nvPr>
            <p:ph idx="15" type="subTitle"/>
          </p:nvPr>
        </p:nvSpPr>
        <p:spPr>
          <a:xfrm>
            <a:off x="6547925" y="3546713"/>
            <a:ext cx="17754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CUSTOM_3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/>
          <p:nvPr>
            <p:ph type="title"/>
          </p:nvPr>
        </p:nvSpPr>
        <p:spPr>
          <a:xfrm>
            <a:off x="720000" y="1855575"/>
            <a:ext cx="5283300" cy="9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7" name="Google Shape;147;p15"/>
          <p:cNvSpPr txBox="1"/>
          <p:nvPr>
            <p:ph idx="1" type="subTitle"/>
          </p:nvPr>
        </p:nvSpPr>
        <p:spPr>
          <a:xfrm>
            <a:off x="720000" y="733375"/>
            <a:ext cx="5283300" cy="11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2">
  <p:cSld name="CUSTOM_11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/>
          <p:nvPr>
            <p:ph type="title"/>
          </p:nvPr>
        </p:nvSpPr>
        <p:spPr>
          <a:xfrm flipH="1">
            <a:off x="719988" y="1868525"/>
            <a:ext cx="3289500" cy="18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0" name="Google Shape;150;p16"/>
          <p:cNvSpPr txBox="1"/>
          <p:nvPr>
            <p:ph idx="1" type="subTitle"/>
          </p:nvPr>
        </p:nvSpPr>
        <p:spPr>
          <a:xfrm flipH="1">
            <a:off x="719988" y="3804925"/>
            <a:ext cx="3289500" cy="6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1" name="Google Shape;151;p16"/>
          <p:cNvSpPr txBox="1"/>
          <p:nvPr>
            <p:ph hasCustomPrompt="1" idx="2" type="title"/>
          </p:nvPr>
        </p:nvSpPr>
        <p:spPr>
          <a:xfrm flipH="1">
            <a:off x="6504700" y="2594425"/>
            <a:ext cx="1620300" cy="144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ive columns">
  <p:cSld name="CUSTOM_3_1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7"/>
          <p:cNvGrpSpPr/>
          <p:nvPr/>
        </p:nvGrpSpPr>
        <p:grpSpPr>
          <a:xfrm>
            <a:off x="3651296" y="1407206"/>
            <a:ext cx="6188028" cy="2689581"/>
            <a:chOff x="3651296" y="1407206"/>
            <a:chExt cx="6188028" cy="2689581"/>
          </a:xfrm>
        </p:grpSpPr>
        <p:sp>
          <p:nvSpPr>
            <p:cNvPr id="154" name="Google Shape;154;p17"/>
            <p:cNvSpPr/>
            <p:nvPr/>
          </p:nvSpPr>
          <p:spPr>
            <a:xfrm>
              <a:off x="8960600" y="2448983"/>
              <a:ext cx="163660" cy="681833"/>
            </a:xfrm>
            <a:custGeom>
              <a:rect b="b" l="l" r="r" t="t"/>
              <a:pathLst>
                <a:path extrusionOk="0" h="18856" w="4526">
                  <a:moveTo>
                    <a:pt x="2423" y="1"/>
                  </a:moveTo>
                  <a:cubicBezTo>
                    <a:pt x="1234" y="1"/>
                    <a:pt x="182" y="4189"/>
                    <a:pt x="91" y="9398"/>
                  </a:cubicBezTo>
                  <a:cubicBezTo>
                    <a:pt x="1" y="14602"/>
                    <a:pt x="891" y="18841"/>
                    <a:pt x="2097" y="18856"/>
                  </a:cubicBezTo>
                  <a:cubicBezTo>
                    <a:pt x="2102" y="18856"/>
                    <a:pt x="2106" y="18856"/>
                    <a:pt x="2110" y="18856"/>
                  </a:cubicBezTo>
                  <a:cubicBezTo>
                    <a:pt x="3296" y="18856"/>
                    <a:pt x="4345" y="14659"/>
                    <a:pt x="4435" y="9474"/>
                  </a:cubicBezTo>
                  <a:cubicBezTo>
                    <a:pt x="4526" y="4270"/>
                    <a:pt x="3621" y="31"/>
                    <a:pt x="2429" y="1"/>
                  </a:cubicBezTo>
                  <a:cubicBezTo>
                    <a:pt x="2427" y="1"/>
                    <a:pt x="2425" y="1"/>
                    <a:pt x="2423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9033137" y="2448983"/>
              <a:ext cx="806187" cy="692753"/>
            </a:xfrm>
            <a:custGeom>
              <a:rect b="b" l="l" r="r" t="t"/>
              <a:pathLst>
                <a:path extrusionOk="0" h="19158" w="22295">
                  <a:moveTo>
                    <a:pt x="333" y="1"/>
                  </a:moveTo>
                  <a:cubicBezTo>
                    <a:pt x="333" y="1"/>
                    <a:pt x="4586" y="9790"/>
                    <a:pt x="1" y="18856"/>
                  </a:cubicBezTo>
                  <a:lnTo>
                    <a:pt x="16865" y="19157"/>
                  </a:lnTo>
                  <a:cubicBezTo>
                    <a:pt x="16865" y="19157"/>
                    <a:pt x="22295" y="10575"/>
                    <a:pt x="17197" y="303"/>
                  </a:cubicBezTo>
                  <a:lnTo>
                    <a:pt x="333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8783342" y="2553739"/>
              <a:ext cx="106383" cy="464728"/>
            </a:xfrm>
            <a:custGeom>
              <a:rect b="b" l="l" r="r" t="t"/>
              <a:pathLst>
                <a:path extrusionOk="0" h="12852" w="2942">
                  <a:moveTo>
                    <a:pt x="1509" y="0"/>
                  </a:moveTo>
                  <a:cubicBezTo>
                    <a:pt x="1102" y="0"/>
                    <a:pt x="181" y="1508"/>
                    <a:pt x="91" y="6411"/>
                  </a:cubicBezTo>
                  <a:cubicBezTo>
                    <a:pt x="0" y="11690"/>
                    <a:pt x="875" y="12852"/>
                    <a:pt x="1283" y="12852"/>
                  </a:cubicBezTo>
                  <a:cubicBezTo>
                    <a:pt x="1284" y="12852"/>
                    <a:pt x="1285" y="12852"/>
                    <a:pt x="1286" y="12852"/>
                  </a:cubicBezTo>
                  <a:cubicBezTo>
                    <a:pt x="1681" y="12852"/>
                    <a:pt x="2806" y="9991"/>
                    <a:pt x="2866" y="6456"/>
                  </a:cubicBezTo>
                  <a:cubicBezTo>
                    <a:pt x="2942" y="2911"/>
                    <a:pt x="1901" y="15"/>
                    <a:pt x="1509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8828072" y="2553739"/>
              <a:ext cx="273297" cy="468561"/>
            </a:xfrm>
            <a:custGeom>
              <a:rect b="b" l="l" r="r" t="t"/>
              <a:pathLst>
                <a:path extrusionOk="0" h="12958" w="7558">
                  <a:moveTo>
                    <a:pt x="242" y="0"/>
                  </a:moveTo>
                  <a:cubicBezTo>
                    <a:pt x="242" y="0"/>
                    <a:pt x="2746" y="5536"/>
                    <a:pt x="0" y="12852"/>
                  </a:cubicBezTo>
                  <a:lnTo>
                    <a:pt x="5672" y="12957"/>
                  </a:lnTo>
                  <a:cubicBezTo>
                    <a:pt x="5672" y="12957"/>
                    <a:pt x="7557" y="7074"/>
                    <a:pt x="5898" y="106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8620802" y="2477369"/>
              <a:ext cx="356755" cy="79118"/>
            </a:xfrm>
            <a:custGeom>
              <a:rect b="b" l="l" r="r" t="t"/>
              <a:pathLst>
                <a:path extrusionOk="0" h="2188" w="9866">
                  <a:moveTo>
                    <a:pt x="0" y="0"/>
                  </a:moveTo>
                  <a:lnTo>
                    <a:pt x="3952" y="2082"/>
                  </a:lnTo>
                  <a:lnTo>
                    <a:pt x="9865" y="2187"/>
                  </a:lnTo>
                  <a:lnTo>
                    <a:pt x="6864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8609881" y="3017349"/>
              <a:ext cx="358924" cy="74200"/>
            </a:xfrm>
            <a:custGeom>
              <a:rect b="b" l="l" r="r" t="t"/>
              <a:pathLst>
                <a:path extrusionOk="0" h="2052" w="9926">
                  <a:moveTo>
                    <a:pt x="4028" y="0"/>
                  </a:moveTo>
                  <a:lnTo>
                    <a:pt x="1" y="1931"/>
                  </a:lnTo>
                  <a:lnTo>
                    <a:pt x="6864" y="2052"/>
                  </a:lnTo>
                  <a:lnTo>
                    <a:pt x="9926" y="106"/>
                  </a:lnTo>
                  <a:lnTo>
                    <a:pt x="4028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8868969" y="2490459"/>
              <a:ext cx="120015" cy="592916"/>
            </a:xfrm>
            <a:custGeom>
              <a:rect b="b" l="l" r="r" t="t"/>
              <a:pathLst>
                <a:path extrusionOk="0" h="16397" w="3319">
                  <a:moveTo>
                    <a:pt x="287" y="0"/>
                  </a:moveTo>
                  <a:lnTo>
                    <a:pt x="151" y="8206"/>
                  </a:lnTo>
                  <a:lnTo>
                    <a:pt x="1" y="16397"/>
                  </a:lnTo>
                  <a:lnTo>
                    <a:pt x="3093" y="14677"/>
                  </a:lnTo>
                  <a:lnTo>
                    <a:pt x="3213" y="8251"/>
                  </a:lnTo>
                  <a:lnTo>
                    <a:pt x="3319" y="1825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8573359" y="2549364"/>
              <a:ext cx="213272" cy="468019"/>
            </a:xfrm>
            <a:custGeom>
              <a:rect b="b" l="l" r="r" t="t"/>
              <a:pathLst>
                <a:path extrusionOk="0" h="12943" w="5898">
                  <a:moveTo>
                    <a:pt x="241" y="0"/>
                  </a:moveTo>
                  <a:lnTo>
                    <a:pt x="121" y="6426"/>
                  </a:lnTo>
                  <a:lnTo>
                    <a:pt x="0" y="12852"/>
                  </a:lnTo>
                  <a:lnTo>
                    <a:pt x="5038" y="12942"/>
                  </a:lnTo>
                  <a:lnTo>
                    <a:pt x="5898" y="6532"/>
                  </a:lnTo>
                  <a:lnTo>
                    <a:pt x="5264" y="9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3651296" y="1407206"/>
              <a:ext cx="5186573" cy="2689581"/>
            </a:xfrm>
            <a:custGeom>
              <a:rect b="b" l="l" r="r" t="t"/>
              <a:pathLst>
                <a:path extrusionOk="0" h="74380" w="143434">
                  <a:moveTo>
                    <a:pt x="33125" y="1"/>
                  </a:moveTo>
                  <a:cubicBezTo>
                    <a:pt x="33125" y="1"/>
                    <a:pt x="1" y="33246"/>
                    <a:pt x="32688" y="74379"/>
                  </a:cubicBezTo>
                  <a:lnTo>
                    <a:pt x="143208" y="44559"/>
                  </a:lnTo>
                  <a:lnTo>
                    <a:pt x="143434" y="31707"/>
                  </a:lnTo>
                  <a:lnTo>
                    <a:pt x="33125" y="1"/>
                  </a:ln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" name="Google Shape;163;p17"/>
          <p:cNvGrpSpPr/>
          <p:nvPr/>
        </p:nvGrpSpPr>
        <p:grpSpPr>
          <a:xfrm>
            <a:off x="-695312" y="1407206"/>
            <a:ext cx="6187996" cy="2689581"/>
            <a:chOff x="-695312" y="1407206"/>
            <a:chExt cx="6187996" cy="2689581"/>
          </a:xfrm>
        </p:grpSpPr>
        <p:sp>
          <p:nvSpPr>
            <p:cNvPr id="164" name="Google Shape;164;p17"/>
            <p:cNvSpPr/>
            <p:nvPr/>
          </p:nvSpPr>
          <p:spPr>
            <a:xfrm>
              <a:off x="19757" y="2448983"/>
              <a:ext cx="163696" cy="681833"/>
            </a:xfrm>
            <a:custGeom>
              <a:rect b="b" l="l" r="r" t="t"/>
              <a:pathLst>
                <a:path extrusionOk="0" h="18856" w="4527">
                  <a:moveTo>
                    <a:pt x="2104" y="1"/>
                  </a:moveTo>
                  <a:cubicBezTo>
                    <a:pt x="2102" y="1"/>
                    <a:pt x="2100" y="1"/>
                    <a:pt x="2098" y="1"/>
                  </a:cubicBezTo>
                  <a:cubicBezTo>
                    <a:pt x="906" y="31"/>
                    <a:pt x="1" y="4270"/>
                    <a:pt x="91" y="9474"/>
                  </a:cubicBezTo>
                  <a:cubicBezTo>
                    <a:pt x="182" y="14659"/>
                    <a:pt x="1230" y="18856"/>
                    <a:pt x="2417" y="18856"/>
                  </a:cubicBezTo>
                  <a:cubicBezTo>
                    <a:pt x="2421" y="18856"/>
                    <a:pt x="2425" y="18856"/>
                    <a:pt x="2429" y="18856"/>
                  </a:cubicBezTo>
                  <a:cubicBezTo>
                    <a:pt x="3636" y="18841"/>
                    <a:pt x="4526" y="14602"/>
                    <a:pt x="4436" y="9398"/>
                  </a:cubicBezTo>
                  <a:cubicBezTo>
                    <a:pt x="4345" y="4189"/>
                    <a:pt x="3293" y="1"/>
                    <a:pt x="2104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-695312" y="2448983"/>
              <a:ext cx="806187" cy="692753"/>
            </a:xfrm>
            <a:custGeom>
              <a:rect b="b" l="l" r="r" t="t"/>
              <a:pathLst>
                <a:path extrusionOk="0" h="19158" w="22295">
                  <a:moveTo>
                    <a:pt x="21963" y="1"/>
                  </a:moveTo>
                  <a:lnTo>
                    <a:pt x="5099" y="303"/>
                  </a:lnTo>
                  <a:cubicBezTo>
                    <a:pt x="1" y="10575"/>
                    <a:pt x="5431" y="19157"/>
                    <a:pt x="5431" y="19157"/>
                  </a:cubicBezTo>
                  <a:lnTo>
                    <a:pt x="22295" y="18856"/>
                  </a:lnTo>
                  <a:cubicBezTo>
                    <a:pt x="17709" y="9790"/>
                    <a:pt x="21963" y="1"/>
                    <a:pt x="21963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254292" y="2553739"/>
              <a:ext cx="106419" cy="464728"/>
            </a:xfrm>
            <a:custGeom>
              <a:rect b="b" l="l" r="r" t="t"/>
              <a:pathLst>
                <a:path extrusionOk="0" h="12852" w="2943">
                  <a:moveTo>
                    <a:pt x="1434" y="0"/>
                  </a:moveTo>
                  <a:cubicBezTo>
                    <a:pt x="1042" y="15"/>
                    <a:pt x="1" y="2911"/>
                    <a:pt x="76" y="6456"/>
                  </a:cubicBezTo>
                  <a:cubicBezTo>
                    <a:pt x="137" y="9991"/>
                    <a:pt x="1262" y="12852"/>
                    <a:pt x="1672" y="12852"/>
                  </a:cubicBezTo>
                  <a:cubicBezTo>
                    <a:pt x="1673" y="12852"/>
                    <a:pt x="1674" y="12852"/>
                    <a:pt x="1675" y="12852"/>
                  </a:cubicBezTo>
                  <a:cubicBezTo>
                    <a:pt x="2067" y="12852"/>
                    <a:pt x="2942" y="11690"/>
                    <a:pt x="2852" y="6411"/>
                  </a:cubicBezTo>
                  <a:cubicBezTo>
                    <a:pt x="2761" y="1508"/>
                    <a:pt x="1841" y="0"/>
                    <a:pt x="1434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42682" y="2553739"/>
              <a:ext cx="273297" cy="468561"/>
            </a:xfrm>
            <a:custGeom>
              <a:rect b="b" l="l" r="r" t="t"/>
              <a:pathLst>
                <a:path extrusionOk="0" h="12958" w="7558">
                  <a:moveTo>
                    <a:pt x="7331" y="0"/>
                  </a:moveTo>
                  <a:lnTo>
                    <a:pt x="1660" y="106"/>
                  </a:lnTo>
                  <a:cubicBezTo>
                    <a:pt x="0" y="7074"/>
                    <a:pt x="1886" y="12957"/>
                    <a:pt x="1886" y="12957"/>
                  </a:cubicBezTo>
                  <a:lnTo>
                    <a:pt x="7557" y="12852"/>
                  </a:lnTo>
                  <a:cubicBezTo>
                    <a:pt x="4812" y="5536"/>
                    <a:pt x="7331" y="0"/>
                    <a:pt x="7331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167038" y="2477369"/>
              <a:ext cx="356212" cy="79118"/>
            </a:xfrm>
            <a:custGeom>
              <a:rect b="b" l="l" r="r" t="t"/>
              <a:pathLst>
                <a:path extrusionOk="0" h="2188" w="9851">
                  <a:moveTo>
                    <a:pt x="9850" y="0"/>
                  </a:moveTo>
                  <a:lnTo>
                    <a:pt x="2987" y="121"/>
                  </a:lnTo>
                  <a:lnTo>
                    <a:pt x="0" y="2187"/>
                  </a:lnTo>
                  <a:lnTo>
                    <a:pt x="0" y="2187"/>
                  </a:lnTo>
                  <a:lnTo>
                    <a:pt x="5898" y="2082"/>
                  </a:lnTo>
                  <a:lnTo>
                    <a:pt x="985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175210" y="3017349"/>
              <a:ext cx="358924" cy="74200"/>
            </a:xfrm>
            <a:custGeom>
              <a:rect b="b" l="l" r="r" t="t"/>
              <a:pathLst>
                <a:path extrusionOk="0" h="2052" w="9926">
                  <a:moveTo>
                    <a:pt x="5899" y="0"/>
                  </a:moveTo>
                  <a:lnTo>
                    <a:pt x="1" y="106"/>
                  </a:lnTo>
                  <a:lnTo>
                    <a:pt x="3063" y="2052"/>
                  </a:lnTo>
                  <a:lnTo>
                    <a:pt x="9926" y="1931"/>
                  </a:lnTo>
                  <a:lnTo>
                    <a:pt x="5899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155032" y="2490459"/>
              <a:ext cx="120051" cy="592916"/>
            </a:xfrm>
            <a:custGeom>
              <a:rect b="b" l="l" r="r" t="t"/>
              <a:pathLst>
                <a:path extrusionOk="0" h="16397" w="3320">
                  <a:moveTo>
                    <a:pt x="3033" y="0"/>
                  </a:moveTo>
                  <a:lnTo>
                    <a:pt x="1" y="1825"/>
                  </a:lnTo>
                  <a:lnTo>
                    <a:pt x="106" y="8251"/>
                  </a:lnTo>
                  <a:lnTo>
                    <a:pt x="227" y="14677"/>
                  </a:lnTo>
                  <a:lnTo>
                    <a:pt x="3319" y="16397"/>
                  </a:lnTo>
                  <a:lnTo>
                    <a:pt x="3168" y="8206"/>
                  </a:lnTo>
                  <a:lnTo>
                    <a:pt x="3033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357385" y="2549364"/>
              <a:ext cx="213308" cy="468019"/>
            </a:xfrm>
            <a:custGeom>
              <a:rect b="b" l="l" r="r" t="t"/>
              <a:pathLst>
                <a:path extrusionOk="0" h="12943" w="5899">
                  <a:moveTo>
                    <a:pt x="5657" y="0"/>
                  </a:moveTo>
                  <a:lnTo>
                    <a:pt x="634" y="91"/>
                  </a:lnTo>
                  <a:lnTo>
                    <a:pt x="1" y="6532"/>
                  </a:lnTo>
                  <a:lnTo>
                    <a:pt x="861" y="12942"/>
                  </a:lnTo>
                  <a:lnTo>
                    <a:pt x="5899" y="12852"/>
                  </a:lnTo>
                  <a:lnTo>
                    <a:pt x="5778" y="6426"/>
                  </a:lnTo>
                  <a:lnTo>
                    <a:pt x="5657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306110" y="1407206"/>
              <a:ext cx="5186573" cy="2689581"/>
            </a:xfrm>
            <a:custGeom>
              <a:rect b="b" l="l" r="r" t="t"/>
              <a:pathLst>
                <a:path extrusionOk="0" h="74380" w="143434">
                  <a:moveTo>
                    <a:pt x="110310" y="1"/>
                  </a:moveTo>
                  <a:lnTo>
                    <a:pt x="1" y="31707"/>
                  </a:lnTo>
                  <a:lnTo>
                    <a:pt x="242" y="44559"/>
                  </a:lnTo>
                  <a:lnTo>
                    <a:pt x="110747" y="74379"/>
                  </a:lnTo>
                  <a:cubicBezTo>
                    <a:pt x="143434" y="33246"/>
                    <a:pt x="110310" y="1"/>
                    <a:pt x="110310" y="1"/>
                  </a:cubicBez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3" name="Google Shape;173;p17"/>
          <p:cNvGrpSpPr/>
          <p:nvPr/>
        </p:nvGrpSpPr>
        <p:grpSpPr>
          <a:xfrm>
            <a:off x="-346221" y="1937930"/>
            <a:ext cx="5645848" cy="3415545"/>
            <a:chOff x="-346221" y="1937930"/>
            <a:chExt cx="5645848" cy="3415545"/>
          </a:xfrm>
        </p:grpSpPr>
        <p:sp>
          <p:nvSpPr>
            <p:cNvPr id="174" name="Google Shape;174;p17"/>
            <p:cNvSpPr/>
            <p:nvPr/>
          </p:nvSpPr>
          <p:spPr>
            <a:xfrm>
              <a:off x="201932" y="4486323"/>
              <a:ext cx="348582" cy="629763"/>
            </a:xfrm>
            <a:custGeom>
              <a:rect b="b" l="l" r="r" t="t"/>
              <a:pathLst>
                <a:path extrusionOk="0" h="17416" w="9640">
                  <a:moveTo>
                    <a:pt x="1316" y="1"/>
                  </a:moveTo>
                  <a:cubicBezTo>
                    <a:pt x="1240" y="1"/>
                    <a:pt x="1168" y="14"/>
                    <a:pt x="1102" y="43"/>
                  </a:cubicBezTo>
                  <a:cubicBezTo>
                    <a:pt x="1" y="525"/>
                    <a:pt x="770" y="4779"/>
                    <a:pt x="2822" y="9560"/>
                  </a:cubicBezTo>
                  <a:cubicBezTo>
                    <a:pt x="4749" y="14068"/>
                    <a:pt x="7129" y="17416"/>
                    <a:pt x="8323" y="17416"/>
                  </a:cubicBezTo>
                  <a:cubicBezTo>
                    <a:pt x="8400" y="17416"/>
                    <a:pt x="8472" y="17402"/>
                    <a:pt x="8538" y="17374"/>
                  </a:cubicBezTo>
                  <a:cubicBezTo>
                    <a:pt x="9640" y="16906"/>
                    <a:pt x="8855" y="12638"/>
                    <a:pt x="6804" y="7856"/>
                  </a:cubicBezTo>
                  <a:cubicBezTo>
                    <a:pt x="4876" y="3362"/>
                    <a:pt x="2508" y="1"/>
                    <a:pt x="1316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-346221" y="4486757"/>
              <a:ext cx="859632" cy="866719"/>
            </a:xfrm>
            <a:custGeom>
              <a:rect b="b" l="l" r="r" t="t"/>
              <a:pathLst>
                <a:path extrusionOk="0" h="23969" w="23773">
                  <a:moveTo>
                    <a:pt x="16352" y="0"/>
                  </a:moveTo>
                  <a:lnTo>
                    <a:pt x="845" y="6652"/>
                  </a:lnTo>
                  <a:cubicBezTo>
                    <a:pt x="1" y="18086"/>
                    <a:pt x="8267" y="23969"/>
                    <a:pt x="8267" y="23969"/>
                  </a:cubicBezTo>
                  <a:lnTo>
                    <a:pt x="23773" y="17332"/>
                  </a:lnTo>
                  <a:cubicBezTo>
                    <a:pt x="16095" y="10665"/>
                    <a:pt x="16351" y="1"/>
                    <a:pt x="16352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463226" y="4504801"/>
              <a:ext cx="223107" cy="427917"/>
            </a:xfrm>
            <a:custGeom>
              <a:rect b="b" l="l" r="r" t="t"/>
              <a:pathLst>
                <a:path extrusionOk="0" h="11834" w="6170">
                  <a:moveTo>
                    <a:pt x="441" y="0"/>
                  </a:moveTo>
                  <a:cubicBezTo>
                    <a:pt x="411" y="0"/>
                    <a:pt x="385" y="5"/>
                    <a:pt x="362" y="14"/>
                  </a:cubicBezTo>
                  <a:cubicBezTo>
                    <a:pt x="0" y="180"/>
                    <a:pt x="136" y="3242"/>
                    <a:pt x="1539" y="6500"/>
                  </a:cubicBezTo>
                  <a:cubicBezTo>
                    <a:pt x="2892" y="9658"/>
                    <a:pt x="4920" y="11834"/>
                    <a:pt x="5386" y="11834"/>
                  </a:cubicBezTo>
                  <a:cubicBezTo>
                    <a:pt x="5403" y="11834"/>
                    <a:pt x="5418" y="11831"/>
                    <a:pt x="5430" y="11825"/>
                  </a:cubicBezTo>
                  <a:cubicBezTo>
                    <a:pt x="5807" y="11674"/>
                    <a:pt x="6169" y="10271"/>
                    <a:pt x="4088" y="5414"/>
                  </a:cubicBezTo>
                  <a:cubicBezTo>
                    <a:pt x="2273" y="1174"/>
                    <a:pt x="911" y="0"/>
                    <a:pt x="441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7"/>
            <p:cNvSpPr/>
            <p:nvPr/>
          </p:nvSpPr>
          <p:spPr>
            <a:xfrm>
              <a:off x="289223" y="4504764"/>
              <a:ext cx="371472" cy="508373"/>
            </a:xfrm>
            <a:custGeom>
              <a:rect b="b" l="l" r="r" t="t"/>
              <a:pathLst>
                <a:path extrusionOk="0" h="14059" w="10273">
                  <a:moveTo>
                    <a:pt x="5204" y="0"/>
                  </a:moveTo>
                  <a:lnTo>
                    <a:pt x="0" y="2248"/>
                  </a:lnTo>
                  <a:cubicBezTo>
                    <a:pt x="1101" y="9322"/>
                    <a:pt x="5069" y="14058"/>
                    <a:pt x="5069" y="14058"/>
                  </a:cubicBezTo>
                  <a:lnTo>
                    <a:pt x="10272" y="11811"/>
                  </a:lnTo>
                  <a:cubicBezTo>
                    <a:pt x="4978" y="6064"/>
                    <a:pt x="5204" y="0"/>
                    <a:pt x="5204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7"/>
            <p:cNvSpPr/>
            <p:nvPr/>
          </p:nvSpPr>
          <p:spPr>
            <a:xfrm>
              <a:off x="348128" y="4352566"/>
              <a:ext cx="300562" cy="207848"/>
            </a:xfrm>
            <a:custGeom>
              <a:rect b="b" l="l" r="r" t="t"/>
              <a:pathLst>
                <a:path extrusionOk="0" h="5748" w="8312">
                  <a:moveTo>
                    <a:pt x="8312" y="1"/>
                  </a:moveTo>
                  <a:lnTo>
                    <a:pt x="1991" y="2701"/>
                  </a:lnTo>
                  <a:lnTo>
                    <a:pt x="0" y="5748"/>
                  </a:lnTo>
                  <a:lnTo>
                    <a:pt x="5431" y="3425"/>
                  </a:lnTo>
                  <a:lnTo>
                    <a:pt x="8312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7"/>
            <p:cNvSpPr/>
            <p:nvPr/>
          </p:nvSpPr>
          <p:spPr>
            <a:xfrm>
              <a:off x="531388" y="4903467"/>
              <a:ext cx="357839" cy="107468"/>
            </a:xfrm>
            <a:custGeom>
              <a:rect b="b" l="l" r="r" t="t"/>
              <a:pathLst>
                <a:path extrusionOk="0" h="2972" w="9896">
                  <a:moveTo>
                    <a:pt x="5431" y="0"/>
                  </a:moveTo>
                  <a:lnTo>
                    <a:pt x="1" y="2323"/>
                  </a:lnTo>
                  <a:lnTo>
                    <a:pt x="3575" y="2972"/>
                  </a:lnTo>
                  <a:lnTo>
                    <a:pt x="9896" y="272"/>
                  </a:lnTo>
                  <a:lnTo>
                    <a:pt x="5431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7"/>
            <p:cNvSpPr/>
            <p:nvPr/>
          </p:nvSpPr>
          <p:spPr>
            <a:xfrm>
              <a:off x="337208" y="4462204"/>
              <a:ext cx="310397" cy="545474"/>
            </a:xfrm>
            <a:custGeom>
              <a:rect b="b" l="l" r="r" t="t"/>
              <a:pathLst>
                <a:path extrusionOk="0" h="15085" w="8584">
                  <a:moveTo>
                    <a:pt x="2128" y="1"/>
                  </a:moveTo>
                  <a:lnTo>
                    <a:pt x="1" y="2851"/>
                  </a:lnTo>
                  <a:lnTo>
                    <a:pt x="2535" y="8749"/>
                  </a:lnTo>
                  <a:lnTo>
                    <a:pt x="5069" y="14662"/>
                  </a:lnTo>
                  <a:lnTo>
                    <a:pt x="8583" y="15084"/>
                  </a:lnTo>
                  <a:lnTo>
                    <a:pt x="5355" y="7543"/>
                  </a:lnTo>
                  <a:lnTo>
                    <a:pt x="2128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544478" y="4404384"/>
              <a:ext cx="350210" cy="499116"/>
            </a:xfrm>
            <a:custGeom>
              <a:rect b="b" l="l" r="r" t="t"/>
              <a:pathLst>
                <a:path extrusionOk="0" h="13803" w="9685">
                  <a:moveTo>
                    <a:pt x="4631" y="1"/>
                  </a:moveTo>
                  <a:lnTo>
                    <a:pt x="1" y="1992"/>
                  </a:lnTo>
                  <a:lnTo>
                    <a:pt x="1841" y="8191"/>
                  </a:lnTo>
                  <a:lnTo>
                    <a:pt x="5069" y="13802"/>
                  </a:lnTo>
                  <a:lnTo>
                    <a:pt x="9684" y="11811"/>
                  </a:lnTo>
                  <a:lnTo>
                    <a:pt x="7150" y="5914"/>
                  </a:lnTo>
                  <a:lnTo>
                    <a:pt x="4631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7"/>
            <p:cNvSpPr/>
            <p:nvPr/>
          </p:nvSpPr>
          <p:spPr>
            <a:xfrm>
              <a:off x="476316" y="1937930"/>
              <a:ext cx="4823310" cy="2994446"/>
            </a:xfrm>
            <a:custGeom>
              <a:rect b="b" l="l" r="r" t="t"/>
              <a:pathLst>
                <a:path extrusionOk="0" h="82811" w="133388">
                  <a:moveTo>
                    <a:pt x="90157" y="0"/>
                  </a:moveTo>
                  <a:lnTo>
                    <a:pt x="0" y="71000"/>
                  </a:lnTo>
                  <a:lnTo>
                    <a:pt x="5068" y="82811"/>
                  </a:lnTo>
                  <a:lnTo>
                    <a:pt x="118665" y="68692"/>
                  </a:lnTo>
                  <a:cubicBezTo>
                    <a:pt x="133387" y="18252"/>
                    <a:pt x="90157" y="0"/>
                    <a:pt x="90157" y="0"/>
                  </a:cubicBez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" name="Google Shape;183;p17"/>
          <p:cNvGrpSpPr/>
          <p:nvPr/>
        </p:nvGrpSpPr>
        <p:grpSpPr>
          <a:xfrm>
            <a:off x="3794202" y="-209988"/>
            <a:ext cx="5645877" cy="3416074"/>
            <a:chOff x="3794202" y="-209988"/>
            <a:chExt cx="5645877" cy="3416074"/>
          </a:xfrm>
        </p:grpSpPr>
        <p:sp>
          <p:nvSpPr>
            <p:cNvPr id="184" name="Google Shape;184;p17"/>
            <p:cNvSpPr/>
            <p:nvPr/>
          </p:nvSpPr>
          <p:spPr>
            <a:xfrm>
              <a:off x="8543346" y="27368"/>
              <a:ext cx="348582" cy="629871"/>
            </a:xfrm>
            <a:custGeom>
              <a:rect b="b" l="l" r="r" t="t"/>
              <a:pathLst>
                <a:path extrusionOk="0" h="17419" w="9640">
                  <a:moveTo>
                    <a:pt x="1316" y="1"/>
                  </a:moveTo>
                  <a:cubicBezTo>
                    <a:pt x="1239" y="1"/>
                    <a:pt x="1168" y="15"/>
                    <a:pt x="1102" y="43"/>
                  </a:cubicBezTo>
                  <a:cubicBezTo>
                    <a:pt x="0" y="525"/>
                    <a:pt x="770" y="4779"/>
                    <a:pt x="2821" y="9561"/>
                  </a:cubicBezTo>
                  <a:cubicBezTo>
                    <a:pt x="4746" y="14060"/>
                    <a:pt x="7121" y="17419"/>
                    <a:pt x="8317" y="17419"/>
                  </a:cubicBezTo>
                  <a:cubicBezTo>
                    <a:pt x="8396" y="17419"/>
                    <a:pt x="8470" y="17404"/>
                    <a:pt x="8538" y="17374"/>
                  </a:cubicBezTo>
                  <a:cubicBezTo>
                    <a:pt x="9639" y="16907"/>
                    <a:pt x="8855" y="12638"/>
                    <a:pt x="6803" y="7856"/>
                  </a:cubicBezTo>
                  <a:cubicBezTo>
                    <a:pt x="4875" y="3362"/>
                    <a:pt x="2508" y="1"/>
                    <a:pt x="1316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7"/>
            <p:cNvSpPr/>
            <p:nvPr/>
          </p:nvSpPr>
          <p:spPr>
            <a:xfrm>
              <a:off x="8579904" y="-209988"/>
              <a:ext cx="860174" cy="867261"/>
            </a:xfrm>
            <a:custGeom>
              <a:rect b="b" l="l" r="r" t="t"/>
              <a:pathLst>
                <a:path extrusionOk="0" h="23984" w="23788">
                  <a:moveTo>
                    <a:pt x="15521" y="0"/>
                  </a:moveTo>
                  <a:lnTo>
                    <a:pt x="0" y="6652"/>
                  </a:lnTo>
                  <a:cubicBezTo>
                    <a:pt x="7678" y="13304"/>
                    <a:pt x="7436" y="23983"/>
                    <a:pt x="7436" y="23983"/>
                  </a:cubicBezTo>
                  <a:lnTo>
                    <a:pt x="22943" y="17331"/>
                  </a:lnTo>
                  <a:cubicBezTo>
                    <a:pt x="23787" y="5898"/>
                    <a:pt x="15521" y="0"/>
                    <a:pt x="15521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7"/>
            <p:cNvSpPr/>
            <p:nvPr/>
          </p:nvSpPr>
          <p:spPr>
            <a:xfrm>
              <a:off x="8407528" y="210809"/>
              <a:ext cx="223107" cy="427954"/>
            </a:xfrm>
            <a:custGeom>
              <a:rect b="b" l="l" r="r" t="t"/>
              <a:pathLst>
                <a:path extrusionOk="0" h="11835" w="6170">
                  <a:moveTo>
                    <a:pt x="780" y="1"/>
                  </a:moveTo>
                  <a:cubicBezTo>
                    <a:pt x="765" y="1"/>
                    <a:pt x="751" y="3"/>
                    <a:pt x="740" y="8"/>
                  </a:cubicBezTo>
                  <a:cubicBezTo>
                    <a:pt x="363" y="174"/>
                    <a:pt x="1" y="1576"/>
                    <a:pt x="2082" y="6434"/>
                  </a:cubicBezTo>
                  <a:cubicBezTo>
                    <a:pt x="3889" y="10640"/>
                    <a:pt x="5247" y="11835"/>
                    <a:pt x="5710" y="11835"/>
                  </a:cubicBezTo>
                  <a:cubicBezTo>
                    <a:pt x="5742" y="11835"/>
                    <a:pt x="5770" y="11829"/>
                    <a:pt x="5793" y="11818"/>
                  </a:cubicBezTo>
                  <a:cubicBezTo>
                    <a:pt x="6170" y="11668"/>
                    <a:pt x="6019" y="8590"/>
                    <a:pt x="4631" y="5332"/>
                  </a:cubicBezTo>
                  <a:cubicBezTo>
                    <a:pt x="3274" y="2179"/>
                    <a:pt x="1238" y="1"/>
                    <a:pt x="780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7"/>
            <p:cNvSpPr/>
            <p:nvPr/>
          </p:nvSpPr>
          <p:spPr>
            <a:xfrm>
              <a:off x="8433166" y="130895"/>
              <a:ext cx="371472" cy="507831"/>
            </a:xfrm>
            <a:custGeom>
              <a:rect b="b" l="l" r="r" t="t"/>
              <a:pathLst>
                <a:path extrusionOk="0" h="14044" w="10273">
                  <a:moveTo>
                    <a:pt x="5204" y="0"/>
                  </a:moveTo>
                  <a:lnTo>
                    <a:pt x="0" y="2233"/>
                  </a:lnTo>
                  <a:cubicBezTo>
                    <a:pt x="5295" y="7980"/>
                    <a:pt x="5054" y="14044"/>
                    <a:pt x="5054" y="14044"/>
                  </a:cubicBezTo>
                  <a:lnTo>
                    <a:pt x="10273" y="11811"/>
                  </a:lnTo>
                  <a:cubicBezTo>
                    <a:pt x="9172" y="4737"/>
                    <a:pt x="5204" y="0"/>
                    <a:pt x="5204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7"/>
            <p:cNvSpPr/>
            <p:nvPr/>
          </p:nvSpPr>
          <p:spPr>
            <a:xfrm>
              <a:off x="8445171" y="583042"/>
              <a:ext cx="300020" cy="208426"/>
            </a:xfrm>
            <a:custGeom>
              <a:rect b="b" l="l" r="r" t="t"/>
              <a:pathLst>
                <a:path extrusionOk="0" h="5764" w="8297">
                  <a:moveTo>
                    <a:pt x="8297" y="1"/>
                  </a:moveTo>
                  <a:lnTo>
                    <a:pt x="2881" y="2339"/>
                  </a:lnTo>
                  <a:lnTo>
                    <a:pt x="0" y="5763"/>
                  </a:lnTo>
                  <a:lnTo>
                    <a:pt x="6305" y="3048"/>
                  </a:lnTo>
                  <a:lnTo>
                    <a:pt x="8297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7"/>
            <p:cNvSpPr/>
            <p:nvPr/>
          </p:nvSpPr>
          <p:spPr>
            <a:xfrm>
              <a:off x="8204633" y="132522"/>
              <a:ext cx="357839" cy="108046"/>
            </a:xfrm>
            <a:custGeom>
              <a:rect b="b" l="l" r="r" t="t"/>
              <a:pathLst>
                <a:path extrusionOk="0" h="2988" w="9896">
                  <a:moveTo>
                    <a:pt x="6305" y="1"/>
                  </a:moveTo>
                  <a:lnTo>
                    <a:pt x="0" y="2701"/>
                  </a:lnTo>
                  <a:lnTo>
                    <a:pt x="4465" y="2987"/>
                  </a:lnTo>
                  <a:lnTo>
                    <a:pt x="9895" y="649"/>
                  </a:lnTo>
                  <a:lnTo>
                    <a:pt x="6305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7"/>
            <p:cNvSpPr/>
            <p:nvPr/>
          </p:nvSpPr>
          <p:spPr>
            <a:xfrm>
              <a:off x="8446256" y="136355"/>
              <a:ext cx="310397" cy="544931"/>
            </a:xfrm>
            <a:custGeom>
              <a:rect b="b" l="l" r="r" t="t"/>
              <a:pathLst>
                <a:path extrusionOk="0" h="15070" w="8584">
                  <a:moveTo>
                    <a:pt x="1" y="0"/>
                  </a:moveTo>
                  <a:lnTo>
                    <a:pt x="3228" y="7527"/>
                  </a:lnTo>
                  <a:lnTo>
                    <a:pt x="6456" y="15069"/>
                  </a:lnTo>
                  <a:lnTo>
                    <a:pt x="8583" y="12233"/>
                  </a:lnTo>
                  <a:lnTo>
                    <a:pt x="6049" y="6320"/>
                  </a:lnTo>
                  <a:lnTo>
                    <a:pt x="3515" y="4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7"/>
            <p:cNvSpPr/>
            <p:nvPr/>
          </p:nvSpPr>
          <p:spPr>
            <a:xfrm>
              <a:off x="8198630" y="240533"/>
              <a:ext cx="350210" cy="498538"/>
            </a:xfrm>
            <a:custGeom>
              <a:rect b="b" l="l" r="r" t="t"/>
              <a:pathLst>
                <a:path extrusionOk="0" h="13787" w="9685">
                  <a:moveTo>
                    <a:pt x="4631" y="0"/>
                  </a:moveTo>
                  <a:lnTo>
                    <a:pt x="0" y="1976"/>
                  </a:lnTo>
                  <a:lnTo>
                    <a:pt x="2534" y="7889"/>
                  </a:lnTo>
                  <a:lnTo>
                    <a:pt x="5069" y="13787"/>
                  </a:lnTo>
                  <a:lnTo>
                    <a:pt x="9684" y="11811"/>
                  </a:lnTo>
                  <a:lnTo>
                    <a:pt x="7859" y="5612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7"/>
            <p:cNvSpPr/>
            <p:nvPr/>
          </p:nvSpPr>
          <p:spPr>
            <a:xfrm>
              <a:off x="3794202" y="211062"/>
              <a:ext cx="4822768" cy="2995024"/>
            </a:xfrm>
            <a:custGeom>
              <a:rect b="b" l="l" r="r" t="t"/>
              <a:pathLst>
                <a:path extrusionOk="0" h="82827" w="133373">
                  <a:moveTo>
                    <a:pt x="128320" y="1"/>
                  </a:moveTo>
                  <a:lnTo>
                    <a:pt x="14723" y="14134"/>
                  </a:lnTo>
                  <a:cubicBezTo>
                    <a:pt x="1" y="64560"/>
                    <a:pt x="43216" y="82826"/>
                    <a:pt x="43216" y="82826"/>
                  </a:cubicBezTo>
                  <a:lnTo>
                    <a:pt x="133373" y="11811"/>
                  </a:lnTo>
                  <a:lnTo>
                    <a:pt x="128320" y="1"/>
                  </a:ln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3" name="Google Shape;193;p17"/>
          <p:cNvGrpSpPr/>
          <p:nvPr/>
        </p:nvGrpSpPr>
        <p:grpSpPr>
          <a:xfrm>
            <a:off x="-346221" y="-209988"/>
            <a:ext cx="5645848" cy="3416074"/>
            <a:chOff x="-346221" y="-209988"/>
            <a:chExt cx="5645848" cy="3416074"/>
          </a:xfrm>
        </p:grpSpPr>
        <p:sp>
          <p:nvSpPr>
            <p:cNvPr id="194" name="Google Shape;194;p17"/>
            <p:cNvSpPr/>
            <p:nvPr/>
          </p:nvSpPr>
          <p:spPr>
            <a:xfrm>
              <a:off x="201932" y="27368"/>
              <a:ext cx="348582" cy="629871"/>
            </a:xfrm>
            <a:custGeom>
              <a:rect b="b" l="l" r="r" t="t"/>
              <a:pathLst>
                <a:path extrusionOk="0" h="17419" w="9640">
                  <a:moveTo>
                    <a:pt x="8324" y="1"/>
                  </a:moveTo>
                  <a:cubicBezTo>
                    <a:pt x="7131" y="1"/>
                    <a:pt x="4750" y="3362"/>
                    <a:pt x="2822" y="7856"/>
                  </a:cubicBezTo>
                  <a:cubicBezTo>
                    <a:pt x="770" y="12638"/>
                    <a:pt x="1" y="16907"/>
                    <a:pt x="1102" y="17374"/>
                  </a:cubicBezTo>
                  <a:cubicBezTo>
                    <a:pt x="1170" y="17404"/>
                    <a:pt x="1244" y="17419"/>
                    <a:pt x="1323" y="17419"/>
                  </a:cubicBezTo>
                  <a:cubicBezTo>
                    <a:pt x="2517" y="17419"/>
                    <a:pt x="4879" y="14060"/>
                    <a:pt x="6804" y="9561"/>
                  </a:cubicBezTo>
                  <a:cubicBezTo>
                    <a:pt x="8855" y="4779"/>
                    <a:pt x="9640" y="525"/>
                    <a:pt x="8538" y="43"/>
                  </a:cubicBezTo>
                  <a:cubicBezTo>
                    <a:pt x="8472" y="15"/>
                    <a:pt x="8401" y="1"/>
                    <a:pt x="8324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-346221" y="-209988"/>
              <a:ext cx="859632" cy="867261"/>
            </a:xfrm>
            <a:custGeom>
              <a:rect b="b" l="l" r="r" t="t"/>
              <a:pathLst>
                <a:path extrusionOk="0" h="23984" w="23773">
                  <a:moveTo>
                    <a:pt x="8267" y="0"/>
                  </a:moveTo>
                  <a:cubicBezTo>
                    <a:pt x="8267" y="0"/>
                    <a:pt x="1" y="5898"/>
                    <a:pt x="845" y="17331"/>
                  </a:cubicBezTo>
                  <a:lnTo>
                    <a:pt x="16352" y="23983"/>
                  </a:lnTo>
                  <a:cubicBezTo>
                    <a:pt x="16352" y="23983"/>
                    <a:pt x="16095" y="13304"/>
                    <a:pt x="23773" y="6652"/>
                  </a:cubicBezTo>
                  <a:lnTo>
                    <a:pt x="8267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463226" y="210809"/>
              <a:ext cx="223107" cy="427954"/>
            </a:xfrm>
            <a:custGeom>
              <a:rect b="b" l="l" r="r" t="t"/>
              <a:pathLst>
                <a:path extrusionOk="0" h="11835" w="6170">
                  <a:moveTo>
                    <a:pt x="5390" y="1"/>
                  </a:moveTo>
                  <a:cubicBezTo>
                    <a:pt x="4932" y="1"/>
                    <a:pt x="2896" y="2179"/>
                    <a:pt x="1539" y="5332"/>
                  </a:cubicBezTo>
                  <a:cubicBezTo>
                    <a:pt x="136" y="8590"/>
                    <a:pt x="0" y="11668"/>
                    <a:pt x="362" y="11818"/>
                  </a:cubicBezTo>
                  <a:cubicBezTo>
                    <a:pt x="386" y="11829"/>
                    <a:pt x="415" y="11835"/>
                    <a:pt x="447" y="11835"/>
                  </a:cubicBezTo>
                  <a:cubicBezTo>
                    <a:pt x="923" y="11835"/>
                    <a:pt x="2281" y="10640"/>
                    <a:pt x="4088" y="6434"/>
                  </a:cubicBezTo>
                  <a:cubicBezTo>
                    <a:pt x="6169" y="1576"/>
                    <a:pt x="5807" y="174"/>
                    <a:pt x="5430" y="8"/>
                  </a:cubicBezTo>
                  <a:cubicBezTo>
                    <a:pt x="5419" y="3"/>
                    <a:pt x="5405" y="1"/>
                    <a:pt x="5390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7"/>
            <p:cNvSpPr/>
            <p:nvPr/>
          </p:nvSpPr>
          <p:spPr>
            <a:xfrm>
              <a:off x="289223" y="130895"/>
              <a:ext cx="371472" cy="507831"/>
            </a:xfrm>
            <a:custGeom>
              <a:rect b="b" l="l" r="r" t="t"/>
              <a:pathLst>
                <a:path extrusionOk="0" h="14044" w="10273">
                  <a:moveTo>
                    <a:pt x="5069" y="0"/>
                  </a:moveTo>
                  <a:cubicBezTo>
                    <a:pt x="5069" y="0"/>
                    <a:pt x="1101" y="4737"/>
                    <a:pt x="0" y="11811"/>
                  </a:cubicBezTo>
                  <a:lnTo>
                    <a:pt x="5204" y="14044"/>
                  </a:lnTo>
                  <a:cubicBezTo>
                    <a:pt x="5204" y="14044"/>
                    <a:pt x="4978" y="7980"/>
                    <a:pt x="10272" y="2233"/>
                  </a:cubicBezTo>
                  <a:lnTo>
                    <a:pt x="5069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348128" y="583042"/>
              <a:ext cx="300562" cy="208426"/>
            </a:xfrm>
            <a:custGeom>
              <a:rect b="b" l="l" r="r" t="t"/>
              <a:pathLst>
                <a:path extrusionOk="0" h="5764" w="8312">
                  <a:moveTo>
                    <a:pt x="0" y="1"/>
                  </a:moveTo>
                  <a:lnTo>
                    <a:pt x="1991" y="3048"/>
                  </a:lnTo>
                  <a:lnTo>
                    <a:pt x="8312" y="5763"/>
                  </a:lnTo>
                  <a:lnTo>
                    <a:pt x="5431" y="23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531388" y="132522"/>
              <a:ext cx="357839" cy="108046"/>
            </a:xfrm>
            <a:custGeom>
              <a:rect b="b" l="l" r="r" t="t"/>
              <a:pathLst>
                <a:path extrusionOk="0" h="2988" w="9896">
                  <a:moveTo>
                    <a:pt x="3575" y="1"/>
                  </a:moveTo>
                  <a:lnTo>
                    <a:pt x="1" y="649"/>
                  </a:lnTo>
                  <a:lnTo>
                    <a:pt x="5431" y="2987"/>
                  </a:lnTo>
                  <a:lnTo>
                    <a:pt x="9896" y="2701"/>
                  </a:lnTo>
                  <a:lnTo>
                    <a:pt x="3575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337208" y="136355"/>
              <a:ext cx="310397" cy="544931"/>
            </a:xfrm>
            <a:custGeom>
              <a:rect b="b" l="l" r="r" t="t"/>
              <a:pathLst>
                <a:path extrusionOk="0" h="15070" w="8584">
                  <a:moveTo>
                    <a:pt x="8583" y="0"/>
                  </a:moveTo>
                  <a:lnTo>
                    <a:pt x="5069" y="423"/>
                  </a:lnTo>
                  <a:lnTo>
                    <a:pt x="2535" y="6320"/>
                  </a:lnTo>
                  <a:lnTo>
                    <a:pt x="1" y="12233"/>
                  </a:lnTo>
                  <a:lnTo>
                    <a:pt x="2128" y="15069"/>
                  </a:lnTo>
                  <a:lnTo>
                    <a:pt x="5355" y="7527"/>
                  </a:lnTo>
                  <a:lnTo>
                    <a:pt x="8583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544478" y="240533"/>
              <a:ext cx="350210" cy="498538"/>
            </a:xfrm>
            <a:custGeom>
              <a:rect b="b" l="l" r="r" t="t"/>
              <a:pathLst>
                <a:path extrusionOk="0" h="13787" w="9685">
                  <a:moveTo>
                    <a:pt x="5069" y="0"/>
                  </a:moveTo>
                  <a:lnTo>
                    <a:pt x="1841" y="5612"/>
                  </a:lnTo>
                  <a:lnTo>
                    <a:pt x="1" y="11811"/>
                  </a:lnTo>
                  <a:lnTo>
                    <a:pt x="4631" y="13787"/>
                  </a:lnTo>
                  <a:lnTo>
                    <a:pt x="7150" y="7889"/>
                  </a:lnTo>
                  <a:lnTo>
                    <a:pt x="9684" y="1976"/>
                  </a:lnTo>
                  <a:lnTo>
                    <a:pt x="5069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476316" y="211062"/>
              <a:ext cx="4823310" cy="2995024"/>
            </a:xfrm>
            <a:custGeom>
              <a:rect b="b" l="l" r="r" t="t"/>
              <a:pathLst>
                <a:path extrusionOk="0" h="82827" w="133388">
                  <a:moveTo>
                    <a:pt x="5068" y="1"/>
                  </a:moveTo>
                  <a:lnTo>
                    <a:pt x="0" y="11811"/>
                  </a:lnTo>
                  <a:lnTo>
                    <a:pt x="90157" y="82826"/>
                  </a:lnTo>
                  <a:cubicBezTo>
                    <a:pt x="90157" y="82826"/>
                    <a:pt x="133387" y="64560"/>
                    <a:pt x="118665" y="14134"/>
                  </a:cubicBezTo>
                  <a:lnTo>
                    <a:pt x="5068" y="1"/>
                  </a:ln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3" name="Google Shape;203;p17"/>
          <p:cNvGrpSpPr/>
          <p:nvPr/>
        </p:nvGrpSpPr>
        <p:grpSpPr>
          <a:xfrm>
            <a:off x="3794202" y="1937930"/>
            <a:ext cx="5645877" cy="3415545"/>
            <a:chOff x="3794202" y="1937930"/>
            <a:chExt cx="5645877" cy="3415545"/>
          </a:xfrm>
        </p:grpSpPr>
        <p:sp>
          <p:nvSpPr>
            <p:cNvPr id="204" name="Google Shape;204;p17"/>
            <p:cNvSpPr/>
            <p:nvPr/>
          </p:nvSpPr>
          <p:spPr>
            <a:xfrm>
              <a:off x="8543346" y="4486323"/>
              <a:ext cx="348582" cy="629763"/>
            </a:xfrm>
            <a:custGeom>
              <a:rect b="b" l="l" r="r" t="t"/>
              <a:pathLst>
                <a:path extrusionOk="0" h="17416" w="9640">
                  <a:moveTo>
                    <a:pt x="8324" y="1"/>
                  </a:moveTo>
                  <a:cubicBezTo>
                    <a:pt x="7130" y="1"/>
                    <a:pt x="4749" y="3362"/>
                    <a:pt x="2821" y="7856"/>
                  </a:cubicBezTo>
                  <a:cubicBezTo>
                    <a:pt x="770" y="12638"/>
                    <a:pt x="0" y="16906"/>
                    <a:pt x="1102" y="17374"/>
                  </a:cubicBezTo>
                  <a:cubicBezTo>
                    <a:pt x="1168" y="17402"/>
                    <a:pt x="1240" y="17416"/>
                    <a:pt x="1316" y="17416"/>
                  </a:cubicBezTo>
                  <a:cubicBezTo>
                    <a:pt x="2509" y="17416"/>
                    <a:pt x="4876" y="14068"/>
                    <a:pt x="6803" y="9560"/>
                  </a:cubicBezTo>
                  <a:cubicBezTo>
                    <a:pt x="8855" y="4779"/>
                    <a:pt x="9639" y="525"/>
                    <a:pt x="8538" y="43"/>
                  </a:cubicBezTo>
                  <a:cubicBezTo>
                    <a:pt x="8472" y="14"/>
                    <a:pt x="8400" y="1"/>
                    <a:pt x="8324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8579904" y="4486757"/>
              <a:ext cx="860174" cy="866719"/>
            </a:xfrm>
            <a:custGeom>
              <a:rect b="b" l="l" r="r" t="t"/>
              <a:pathLst>
                <a:path extrusionOk="0" h="23969" w="23788">
                  <a:moveTo>
                    <a:pt x="7436" y="0"/>
                  </a:moveTo>
                  <a:cubicBezTo>
                    <a:pt x="7436" y="1"/>
                    <a:pt x="7678" y="10665"/>
                    <a:pt x="0" y="17332"/>
                  </a:cubicBezTo>
                  <a:lnTo>
                    <a:pt x="15521" y="23969"/>
                  </a:lnTo>
                  <a:cubicBezTo>
                    <a:pt x="15521" y="23969"/>
                    <a:pt x="23787" y="18086"/>
                    <a:pt x="22943" y="6652"/>
                  </a:cubicBezTo>
                  <a:lnTo>
                    <a:pt x="7436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8407528" y="4504801"/>
              <a:ext cx="223107" cy="427917"/>
            </a:xfrm>
            <a:custGeom>
              <a:rect b="b" l="l" r="r" t="t"/>
              <a:pathLst>
                <a:path extrusionOk="0" h="11834" w="6170">
                  <a:moveTo>
                    <a:pt x="5717" y="0"/>
                  </a:moveTo>
                  <a:cubicBezTo>
                    <a:pt x="5259" y="0"/>
                    <a:pt x="3897" y="1174"/>
                    <a:pt x="2082" y="5414"/>
                  </a:cubicBezTo>
                  <a:cubicBezTo>
                    <a:pt x="1" y="10271"/>
                    <a:pt x="363" y="11674"/>
                    <a:pt x="740" y="11825"/>
                  </a:cubicBezTo>
                  <a:cubicBezTo>
                    <a:pt x="752" y="11831"/>
                    <a:pt x="767" y="11834"/>
                    <a:pt x="784" y="11834"/>
                  </a:cubicBezTo>
                  <a:cubicBezTo>
                    <a:pt x="1250" y="11834"/>
                    <a:pt x="3278" y="9658"/>
                    <a:pt x="4631" y="6500"/>
                  </a:cubicBezTo>
                  <a:cubicBezTo>
                    <a:pt x="6019" y="3242"/>
                    <a:pt x="6170" y="180"/>
                    <a:pt x="5793" y="14"/>
                  </a:cubicBezTo>
                  <a:cubicBezTo>
                    <a:pt x="5771" y="5"/>
                    <a:pt x="5746" y="0"/>
                    <a:pt x="5717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8433166" y="4504764"/>
              <a:ext cx="371472" cy="508373"/>
            </a:xfrm>
            <a:custGeom>
              <a:rect b="b" l="l" r="r" t="t"/>
              <a:pathLst>
                <a:path extrusionOk="0" h="14059" w="10273">
                  <a:moveTo>
                    <a:pt x="5054" y="0"/>
                  </a:moveTo>
                  <a:lnTo>
                    <a:pt x="5054" y="0"/>
                  </a:lnTo>
                  <a:cubicBezTo>
                    <a:pt x="5054" y="0"/>
                    <a:pt x="5295" y="6064"/>
                    <a:pt x="0" y="11811"/>
                  </a:cubicBezTo>
                  <a:lnTo>
                    <a:pt x="5204" y="14058"/>
                  </a:lnTo>
                  <a:cubicBezTo>
                    <a:pt x="5204" y="14058"/>
                    <a:pt x="9172" y="9322"/>
                    <a:pt x="10273" y="2248"/>
                  </a:cubicBezTo>
                  <a:lnTo>
                    <a:pt x="5054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8445171" y="4352566"/>
              <a:ext cx="300020" cy="207848"/>
            </a:xfrm>
            <a:custGeom>
              <a:rect b="b" l="l" r="r" t="t"/>
              <a:pathLst>
                <a:path extrusionOk="0" h="5748" w="8297">
                  <a:moveTo>
                    <a:pt x="0" y="1"/>
                  </a:moveTo>
                  <a:lnTo>
                    <a:pt x="2881" y="3425"/>
                  </a:lnTo>
                  <a:lnTo>
                    <a:pt x="8297" y="5748"/>
                  </a:lnTo>
                  <a:lnTo>
                    <a:pt x="6305" y="27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8204633" y="4903467"/>
              <a:ext cx="357839" cy="107468"/>
            </a:xfrm>
            <a:custGeom>
              <a:rect b="b" l="l" r="r" t="t"/>
              <a:pathLst>
                <a:path extrusionOk="0" h="2972" w="9896">
                  <a:moveTo>
                    <a:pt x="4465" y="0"/>
                  </a:moveTo>
                  <a:lnTo>
                    <a:pt x="0" y="272"/>
                  </a:lnTo>
                  <a:lnTo>
                    <a:pt x="6305" y="2972"/>
                  </a:lnTo>
                  <a:lnTo>
                    <a:pt x="9895" y="2323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8446256" y="4462204"/>
              <a:ext cx="310397" cy="545474"/>
            </a:xfrm>
            <a:custGeom>
              <a:rect b="b" l="l" r="r" t="t"/>
              <a:pathLst>
                <a:path extrusionOk="0" h="15085" w="8584">
                  <a:moveTo>
                    <a:pt x="6456" y="1"/>
                  </a:moveTo>
                  <a:lnTo>
                    <a:pt x="3228" y="7543"/>
                  </a:lnTo>
                  <a:lnTo>
                    <a:pt x="1" y="15084"/>
                  </a:lnTo>
                  <a:lnTo>
                    <a:pt x="3515" y="14662"/>
                  </a:lnTo>
                  <a:lnTo>
                    <a:pt x="6049" y="8749"/>
                  </a:lnTo>
                  <a:lnTo>
                    <a:pt x="8583" y="2851"/>
                  </a:lnTo>
                  <a:lnTo>
                    <a:pt x="6456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8198630" y="4404384"/>
              <a:ext cx="350210" cy="499116"/>
            </a:xfrm>
            <a:custGeom>
              <a:rect b="b" l="l" r="r" t="t"/>
              <a:pathLst>
                <a:path extrusionOk="0" h="13803" w="9685">
                  <a:moveTo>
                    <a:pt x="5069" y="1"/>
                  </a:moveTo>
                  <a:lnTo>
                    <a:pt x="2534" y="5914"/>
                  </a:lnTo>
                  <a:lnTo>
                    <a:pt x="0" y="11811"/>
                  </a:lnTo>
                  <a:lnTo>
                    <a:pt x="4631" y="13802"/>
                  </a:lnTo>
                  <a:lnTo>
                    <a:pt x="7859" y="8191"/>
                  </a:lnTo>
                  <a:lnTo>
                    <a:pt x="9684" y="1992"/>
                  </a:lnTo>
                  <a:lnTo>
                    <a:pt x="5069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3794202" y="1937930"/>
              <a:ext cx="4822768" cy="2994446"/>
            </a:xfrm>
            <a:custGeom>
              <a:rect b="b" l="l" r="r" t="t"/>
              <a:pathLst>
                <a:path extrusionOk="0" h="82811" w="133373">
                  <a:moveTo>
                    <a:pt x="43216" y="0"/>
                  </a:moveTo>
                  <a:cubicBezTo>
                    <a:pt x="43216" y="0"/>
                    <a:pt x="1" y="18252"/>
                    <a:pt x="14723" y="68692"/>
                  </a:cubicBezTo>
                  <a:lnTo>
                    <a:pt x="128320" y="82811"/>
                  </a:lnTo>
                  <a:lnTo>
                    <a:pt x="133373" y="71000"/>
                  </a:lnTo>
                  <a:lnTo>
                    <a:pt x="43216" y="0"/>
                  </a:ln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3" name="Google Shape;213;p17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214" name="Google Shape;214;p17"/>
          <p:cNvSpPr txBox="1"/>
          <p:nvPr>
            <p:ph idx="1" type="subTitle"/>
          </p:nvPr>
        </p:nvSpPr>
        <p:spPr>
          <a:xfrm>
            <a:off x="1952030" y="2176300"/>
            <a:ext cx="15135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215" name="Google Shape;215;p17"/>
          <p:cNvSpPr txBox="1"/>
          <p:nvPr>
            <p:ph idx="2" type="subTitle"/>
          </p:nvPr>
        </p:nvSpPr>
        <p:spPr>
          <a:xfrm>
            <a:off x="1952030" y="1871875"/>
            <a:ext cx="15135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16" name="Google Shape;216;p17"/>
          <p:cNvSpPr txBox="1"/>
          <p:nvPr>
            <p:ph idx="3" type="subTitle"/>
          </p:nvPr>
        </p:nvSpPr>
        <p:spPr>
          <a:xfrm>
            <a:off x="3815250" y="2175850"/>
            <a:ext cx="15135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217" name="Google Shape;217;p17"/>
          <p:cNvSpPr txBox="1"/>
          <p:nvPr>
            <p:ph idx="4" type="subTitle"/>
          </p:nvPr>
        </p:nvSpPr>
        <p:spPr>
          <a:xfrm>
            <a:off x="3815250" y="1872000"/>
            <a:ext cx="15135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18" name="Google Shape;218;p17"/>
          <p:cNvSpPr txBox="1"/>
          <p:nvPr>
            <p:ph idx="5" type="subTitle"/>
          </p:nvPr>
        </p:nvSpPr>
        <p:spPr>
          <a:xfrm>
            <a:off x="5678470" y="2175850"/>
            <a:ext cx="15135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219" name="Google Shape;219;p17"/>
          <p:cNvSpPr txBox="1"/>
          <p:nvPr>
            <p:ph idx="6" type="subTitle"/>
          </p:nvPr>
        </p:nvSpPr>
        <p:spPr>
          <a:xfrm>
            <a:off x="5678470" y="1872000"/>
            <a:ext cx="15135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20" name="Google Shape;220;p17"/>
          <p:cNvSpPr txBox="1"/>
          <p:nvPr>
            <p:ph idx="7" type="subTitle"/>
          </p:nvPr>
        </p:nvSpPr>
        <p:spPr>
          <a:xfrm>
            <a:off x="2883640" y="3879230"/>
            <a:ext cx="15135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221" name="Google Shape;221;p17"/>
          <p:cNvSpPr txBox="1"/>
          <p:nvPr>
            <p:ph idx="8" type="subTitle"/>
          </p:nvPr>
        </p:nvSpPr>
        <p:spPr>
          <a:xfrm>
            <a:off x="2883640" y="3575380"/>
            <a:ext cx="15135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22" name="Google Shape;222;p17"/>
          <p:cNvSpPr txBox="1"/>
          <p:nvPr>
            <p:ph idx="9" type="subTitle"/>
          </p:nvPr>
        </p:nvSpPr>
        <p:spPr>
          <a:xfrm>
            <a:off x="4746847" y="3879230"/>
            <a:ext cx="15135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223" name="Google Shape;223;p17"/>
          <p:cNvSpPr txBox="1"/>
          <p:nvPr>
            <p:ph idx="13" type="subTitle"/>
          </p:nvPr>
        </p:nvSpPr>
        <p:spPr>
          <a:xfrm>
            <a:off x="4746847" y="3575380"/>
            <a:ext cx="15135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ree columns">
  <p:cSld name="CUSTOM_3_1_1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226" name="Google Shape;226;p18"/>
          <p:cNvSpPr txBox="1"/>
          <p:nvPr>
            <p:ph idx="1" type="subTitle"/>
          </p:nvPr>
        </p:nvSpPr>
        <p:spPr>
          <a:xfrm>
            <a:off x="3637275" y="1803329"/>
            <a:ext cx="1869600" cy="6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227" name="Google Shape;227;p18"/>
          <p:cNvSpPr txBox="1"/>
          <p:nvPr>
            <p:ph idx="2" type="subTitle"/>
          </p:nvPr>
        </p:nvSpPr>
        <p:spPr>
          <a:xfrm>
            <a:off x="3637200" y="1582150"/>
            <a:ext cx="1869600" cy="25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28" name="Google Shape;228;p18"/>
          <p:cNvSpPr txBox="1"/>
          <p:nvPr>
            <p:ph idx="3" type="subTitle"/>
          </p:nvPr>
        </p:nvSpPr>
        <p:spPr>
          <a:xfrm>
            <a:off x="6172200" y="1803250"/>
            <a:ext cx="1869600" cy="6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229" name="Google Shape;229;p18"/>
          <p:cNvSpPr txBox="1"/>
          <p:nvPr>
            <p:ph idx="4" type="subTitle"/>
          </p:nvPr>
        </p:nvSpPr>
        <p:spPr>
          <a:xfrm>
            <a:off x="6172200" y="1582150"/>
            <a:ext cx="1869600" cy="25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30" name="Google Shape;230;p18"/>
          <p:cNvSpPr txBox="1"/>
          <p:nvPr>
            <p:ph idx="5" type="subTitle"/>
          </p:nvPr>
        </p:nvSpPr>
        <p:spPr>
          <a:xfrm>
            <a:off x="1102275" y="1803375"/>
            <a:ext cx="1869600" cy="6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231" name="Google Shape;231;p18"/>
          <p:cNvSpPr txBox="1"/>
          <p:nvPr>
            <p:ph idx="6" type="subTitle"/>
          </p:nvPr>
        </p:nvSpPr>
        <p:spPr>
          <a:xfrm>
            <a:off x="1102275" y="1582075"/>
            <a:ext cx="1869600" cy="25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title">
  <p:cSld name="CUSTOM_9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9"/>
          <p:cNvSpPr txBox="1"/>
          <p:nvPr>
            <p:ph type="title"/>
          </p:nvPr>
        </p:nvSpPr>
        <p:spPr>
          <a:xfrm>
            <a:off x="3324775" y="957875"/>
            <a:ext cx="4840500" cy="16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our columns">
  <p:cSld name="CUSTOM_3_1_1_1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236" name="Google Shape;236;p20"/>
          <p:cNvSpPr txBox="1"/>
          <p:nvPr>
            <p:ph idx="1" type="subTitle"/>
          </p:nvPr>
        </p:nvSpPr>
        <p:spPr>
          <a:xfrm>
            <a:off x="1996563" y="1920775"/>
            <a:ext cx="1633200" cy="4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237" name="Google Shape;237;p20"/>
          <p:cNvSpPr txBox="1"/>
          <p:nvPr>
            <p:ph idx="2" type="subTitle"/>
          </p:nvPr>
        </p:nvSpPr>
        <p:spPr>
          <a:xfrm>
            <a:off x="1996563" y="1599575"/>
            <a:ext cx="1633200" cy="4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38" name="Google Shape;238;p20"/>
          <p:cNvSpPr txBox="1"/>
          <p:nvPr>
            <p:ph idx="3" type="subTitle"/>
          </p:nvPr>
        </p:nvSpPr>
        <p:spPr>
          <a:xfrm>
            <a:off x="1014038" y="2992525"/>
            <a:ext cx="1633200" cy="4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239" name="Google Shape;239;p20"/>
          <p:cNvSpPr txBox="1"/>
          <p:nvPr>
            <p:ph idx="4" type="subTitle"/>
          </p:nvPr>
        </p:nvSpPr>
        <p:spPr>
          <a:xfrm>
            <a:off x="1014038" y="2671274"/>
            <a:ext cx="1633200" cy="4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40" name="Google Shape;240;p20"/>
          <p:cNvSpPr txBox="1"/>
          <p:nvPr>
            <p:ph idx="5" type="subTitle"/>
          </p:nvPr>
        </p:nvSpPr>
        <p:spPr>
          <a:xfrm flipH="1">
            <a:off x="5514238" y="1920775"/>
            <a:ext cx="1633200" cy="4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241" name="Google Shape;241;p20"/>
          <p:cNvSpPr txBox="1"/>
          <p:nvPr>
            <p:ph idx="6" type="subTitle"/>
          </p:nvPr>
        </p:nvSpPr>
        <p:spPr>
          <a:xfrm flipH="1">
            <a:off x="5514238" y="1599525"/>
            <a:ext cx="1633200" cy="4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42" name="Google Shape;242;p20"/>
          <p:cNvSpPr txBox="1"/>
          <p:nvPr>
            <p:ph idx="7" type="subTitle"/>
          </p:nvPr>
        </p:nvSpPr>
        <p:spPr>
          <a:xfrm flipH="1">
            <a:off x="6496763" y="2992525"/>
            <a:ext cx="1633200" cy="4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243" name="Google Shape;243;p20"/>
          <p:cNvSpPr txBox="1"/>
          <p:nvPr>
            <p:ph idx="8" type="subTitle"/>
          </p:nvPr>
        </p:nvSpPr>
        <p:spPr>
          <a:xfrm flipH="1">
            <a:off x="6496763" y="2671274"/>
            <a:ext cx="1633200" cy="4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 txBox="1"/>
          <p:nvPr>
            <p:ph type="title"/>
          </p:nvPr>
        </p:nvSpPr>
        <p:spPr>
          <a:xfrm>
            <a:off x="4716100" y="1868525"/>
            <a:ext cx="3289500" cy="18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6" name="Google Shape;76;p3"/>
          <p:cNvSpPr txBox="1"/>
          <p:nvPr>
            <p:ph idx="1" type="subTitle"/>
          </p:nvPr>
        </p:nvSpPr>
        <p:spPr>
          <a:xfrm>
            <a:off x="4716100" y="3804925"/>
            <a:ext cx="3289500" cy="6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7" name="Google Shape;77;p3"/>
          <p:cNvSpPr txBox="1"/>
          <p:nvPr>
            <p:ph hasCustomPrompt="1" idx="2" type="title"/>
          </p:nvPr>
        </p:nvSpPr>
        <p:spPr>
          <a:xfrm>
            <a:off x="720002" y="2594425"/>
            <a:ext cx="1620300" cy="144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ree columns 2">
  <p:cSld name="CUSTOM_7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"/>
          <p:cNvSpPr/>
          <p:nvPr/>
        </p:nvSpPr>
        <p:spPr>
          <a:xfrm>
            <a:off x="0" y="1457419"/>
            <a:ext cx="9143833" cy="3333521"/>
          </a:xfrm>
          <a:custGeom>
            <a:rect b="b" l="l" r="r" t="t"/>
            <a:pathLst>
              <a:path extrusionOk="0" h="104010" w="285299">
                <a:moveTo>
                  <a:pt x="12314" y="4311"/>
                </a:moveTo>
                <a:cubicBezTo>
                  <a:pt x="13016" y="4311"/>
                  <a:pt x="13584" y="4712"/>
                  <a:pt x="13584" y="5196"/>
                </a:cubicBezTo>
                <a:lnTo>
                  <a:pt x="13584" y="12231"/>
                </a:lnTo>
                <a:cubicBezTo>
                  <a:pt x="13584" y="12715"/>
                  <a:pt x="13016" y="13116"/>
                  <a:pt x="12314" y="13116"/>
                </a:cubicBezTo>
                <a:lnTo>
                  <a:pt x="4311" y="13116"/>
                </a:lnTo>
                <a:cubicBezTo>
                  <a:pt x="3592" y="13116"/>
                  <a:pt x="3024" y="12715"/>
                  <a:pt x="3024" y="12231"/>
                </a:cubicBezTo>
                <a:lnTo>
                  <a:pt x="3024" y="5196"/>
                </a:lnTo>
                <a:cubicBezTo>
                  <a:pt x="3024" y="4712"/>
                  <a:pt x="3609" y="4311"/>
                  <a:pt x="4311" y="4311"/>
                </a:cubicBezTo>
                <a:close/>
                <a:moveTo>
                  <a:pt x="31562" y="4311"/>
                </a:moveTo>
                <a:cubicBezTo>
                  <a:pt x="32264" y="4311"/>
                  <a:pt x="32832" y="4712"/>
                  <a:pt x="32832" y="5196"/>
                </a:cubicBezTo>
                <a:lnTo>
                  <a:pt x="32832" y="12231"/>
                </a:lnTo>
                <a:cubicBezTo>
                  <a:pt x="32832" y="12715"/>
                  <a:pt x="32264" y="13116"/>
                  <a:pt x="31562" y="13116"/>
                </a:cubicBezTo>
                <a:lnTo>
                  <a:pt x="23559" y="13116"/>
                </a:lnTo>
                <a:cubicBezTo>
                  <a:pt x="22857" y="13116"/>
                  <a:pt x="22273" y="12715"/>
                  <a:pt x="22273" y="12231"/>
                </a:cubicBezTo>
                <a:lnTo>
                  <a:pt x="22273" y="5196"/>
                </a:lnTo>
                <a:cubicBezTo>
                  <a:pt x="22273" y="4712"/>
                  <a:pt x="22857" y="4311"/>
                  <a:pt x="23559" y="4311"/>
                </a:cubicBezTo>
                <a:close/>
                <a:moveTo>
                  <a:pt x="50811" y="4311"/>
                </a:moveTo>
                <a:cubicBezTo>
                  <a:pt x="51513" y="4311"/>
                  <a:pt x="52097" y="4712"/>
                  <a:pt x="52097" y="5196"/>
                </a:cubicBezTo>
                <a:lnTo>
                  <a:pt x="52097" y="12231"/>
                </a:lnTo>
                <a:cubicBezTo>
                  <a:pt x="52097" y="12715"/>
                  <a:pt x="51513" y="13116"/>
                  <a:pt x="50811" y="13116"/>
                </a:cubicBezTo>
                <a:lnTo>
                  <a:pt x="42807" y="13116"/>
                </a:lnTo>
                <a:cubicBezTo>
                  <a:pt x="42106" y="13116"/>
                  <a:pt x="41521" y="12715"/>
                  <a:pt x="41521" y="12231"/>
                </a:cubicBezTo>
                <a:lnTo>
                  <a:pt x="41521" y="5196"/>
                </a:lnTo>
                <a:cubicBezTo>
                  <a:pt x="41521" y="4712"/>
                  <a:pt x="42106" y="4311"/>
                  <a:pt x="42807" y="4311"/>
                </a:cubicBezTo>
                <a:close/>
                <a:moveTo>
                  <a:pt x="70059" y="4311"/>
                </a:moveTo>
                <a:cubicBezTo>
                  <a:pt x="70761" y="4311"/>
                  <a:pt x="71346" y="4712"/>
                  <a:pt x="71346" y="5196"/>
                </a:cubicBezTo>
                <a:lnTo>
                  <a:pt x="71346" y="12231"/>
                </a:lnTo>
                <a:cubicBezTo>
                  <a:pt x="71346" y="12715"/>
                  <a:pt x="70761" y="13116"/>
                  <a:pt x="70059" y="13116"/>
                </a:cubicBezTo>
                <a:lnTo>
                  <a:pt x="62056" y="13116"/>
                </a:lnTo>
                <a:cubicBezTo>
                  <a:pt x="61354" y="13116"/>
                  <a:pt x="60769" y="12715"/>
                  <a:pt x="60769" y="12231"/>
                </a:cubicBezTo>
                <a:lnTo>
                  <a:pt x="60769" y="5196"/>
                </a:lnTo>
                <a:cubicBezTo>
                  <a:pt x="60769" y="4712"/>
                  <a:pt x="61354" y="4311"/>
                  <a:pt x="62056" y="4311"/>
                </a:cubicBezTo>
                <a:close/>
                <a:moveTo>
                  <a:pt x="89307" y="4311"/>
                </a:moveTo>
                <a:cubicBezTo>
                  <a:pt x="90009" y="4311"/>
                  <a:pt x="90594" y="4712"/>
                  <a:pt x="90594" y="5196"/>
                </a:cubicBezTo>
                <a:lnTo>
                  <a:pt x="90594" y="12231"/>
                </a:lnTo>
                <a:cubicBezTo>
                  <a:pt x="90594" y="12715"/>
                  <a:pt x="90009" y="13116"/>
                  <a:pt x="89307" y="13116"/>
                </a:cubicBezTo>
                <a:lnTo>
                  <a:pt x="81304" y="13116"/>
                </a:lnTo>
                <a:cubicBezTo>
                  <a:pt x="80602" y="13116"/>
                  <a:pt x="80017" y="12715"/>
                  <a:pt x="80017" y="12231"/>
                </a:cubicBezTo>
                <a:lnTo>
                  <a:pt x="80017" y="5196"/>
                </a:lnTo>
                <a:cubicBezTo>
                  <a:pt x="80017" y="4712"/>
                  <a:pt x="80602" y="4311"/>
                  <a:pt x="81304" y="4311"/>
                </a:cubicBezTo>
                <a:close/>
                <a:moveTo>
                  <a:pt x="108556" y="4311"/>
                </a:moveTo>
                <a:cubicBezTo>
                  <a:pt x="109257" y="4311"/>
                  <a:pt x="109842" y="4712"/>
                  <a:pt x="109842" y="5196"/>
                </a:cubicBezTo>
                <a:lnTo>
                  <a:pt x="109842" y="12231"/>
                </a:lnTo>
                <a:cubicBezTo>
                  <a:pt x="109842" y="12715"/>
                  <a:pt x="109257" y="13116"/>
                  <a:pt x="108556" y="13116"/>
                </a:cubicBezTo>
                <a:lnTo>
                  <a:pt x="100552" y="13116"/>
                </a:lnTo>
                <a:cubicBezTo>
                  <a:pt x="99850" y="13116"/>
                  <a:pt x="99266" y="12715"/>
                  <a:pt x="99266" y="12231"/>
                </a:cubicBezTo>
                <a:lnTo>
                  <a:pt x="99266" y="5196"/>
                </a:lnTo>
                <a:cubicBezTo>
                  <a:pt x="99266" y="4712"/>
                  <a:pt x="99850" y="4311"/>
                  <a:pt x="100552" y="4311"/>
                </a:cubicBezTo>
                <a:close/>
                <a:moveTo>
                  <a:pt x="127804" y="4311"/>
                </a:moveTo>
                <a:cubicBezTo>
                  <a:pt x="128506" y="4311"/>
                  <a:pt x="129090" y="4712"/>
                  <a:pt x="129090" y="5196"/>
                </a:cubicBezTo>
                <a:lnTo>
                  <a:pt x="129090" y="12231"/>
                </a:lnTo>
                <a:cubicBezTo>
                  <a:pt x="129090" y="12715"/>
                  <a:pt x="128506" y="13116"/>
                  <a:pt x="127804" y="13116"/>
                </a:cubicBezTo>
                <a:lnTo>
                  <a:pt x="119800" y="13116"/>
                </a:lnTo>
                <a:cubicBezTo>
                  <a:pt x="119099" y="13116"/>
                  <a:pt x="118531" y="12715"/>
                  <a:pt x="118531" y="12231"/>
                </a:cubicBezTo>
                <a:lnTo>
                  <a:pt x="118531" y="5196"/>
                </a:lnTo>
                <a:cubicBezTo>
                  <a:pt x="118531" y="4712"/>
                  <a:pt x="119099" y="4311"/>
                  <a:pt x="119800" y="4311"/>
                </a:cubicBezTo>
                <a:close/>
                <a:moveTo>
                  <a:pt x="147052" y="4311"/>
                </a:moveTo>
                <a:cubicBezTo>
                  <a:pt x="147771" y="4311"/>
                  <a:pt x="148339" y="4712"/>
                  <a:pt x="148339" y="5196"/>
                </a:cubicBezTo>
                <a:lnTo>
                  <a:pt x="148339" y="12231"/>
                </a:lnTo>
                <a:cubicBezTo>
                  <a:pt x="148339" y="12715"/>
                  <a:pt x="147771" y="13116"/>
                  <a:pt x="147052" y="13116"/>
                </a:cubicBezTo>
                <a:lnTo>
                  <a:pt x="139049" y="13116"/>
                </a:lnTo>
                <a:cubicBezTo>
                  <a:pt x="138347" y="13116"/>
                  <a:pt x="137779" y="12715"/>
                  <a:pt x="137779" y="12231"/>
                </a:cubicBezTo>
                <a:lnTo>
                  <a:pt x="137779" y="5196"/>
                </a:lnTo>
                <a:cubicBezTo>
                  <a:pt x="137779" y="4712"/>
                  <a:pt x="138347" y="4311"/>
                  <a:pt x="139049" y="4311"/>
                </a:cubicBezTo>
                <a:close/>
                <a:moveTo>
                  <a:pt x="166317" y="4311"/>
                </a:moveTo>
                <a:cubicBezTo>
                  <a:pt x="167019" y="4311"/>
                  <a:pt x="167587" y="4712"/>
                  <a:pt x="167587" y="5196"/>
                </a:cubicBezTo>
                <a:lnTo>
                  <a:pt x="167587" y="12231"/>
                </a:lnTo>
                <a:cubicBezTo>
                  <a:pt x="167587" y="12715"/>
                  <a:pt x="167019" y="13116"/>
                  <a:pt x="166317" y="13116"/>
                </a:cubicBezTo>
                <a:lnTo>
                  <a:pt x="158314" y="13116"/>
                </a:lnTo>
                <a:cubicBezTo>
                  <a:pt x="157595" y="13116"/>
                  <a:pt x="157027" y="12715"/>
                  <a:pt x="157027" y="12231"/>
                </a:cubicBezTo>
                <a:lnTo>
                  <a:pt x="157027" y="5196"/>
                </a:lnTo>
                <a:cubicBezTo>
                  <a:pt x="157027" y="4712"/>
                  <a:pt x="157595" y="4311"/>
                  <a:pt x="158314" y="4311"/>
                </a:cubicBezTo>
                <a:close/>
                <a:moveTo>
                  <a:pt x="185565" y="4311"/>
                </a:moveTo>
                <a:cubicBezTo>
                  <a:pt x="186267" y="4311"/>
                  <a:pt x="186835" y="4712"/>
                  <a:pt x="186835" y="5196"/>
                </a:cubicBezTo>
                <a:lnTo>
                  <a:pt x="186835" y="12231"/>
                </a:lnTo>
                <a:cubicBezTo>
                  <a:pt x="186835" y="12715"/>
                  <a:pt x="186267" y="13116"/>
                  <a:pt x="185565" y="13116"/>
                </a:cubicBezTo>
                <a:lnTo>
                  <a:pt x="177562" y="13116"/>
                </a:lnTo>
                <a:cubicBezTo>
                  <a:pt x="176844" y="13116"/>
                  <a:pt x="176275" y="12715"/>
                  <a:pt x="176275" y="12231"/>
                </a:cubicBezTo>
                <a:lnTo>
                  <a:pt x="176275" y="5196"/>
                </a:lnTo>
                <a:cubicBezTo>
                  <a:pt x="176275" y="4712"/>
                  <a:pt x="176844" y="4311"/>
                  <a:pt x="177562" y="4311"/>
                </a:cubicBezTo>
                <a:close/>
                <a:moveTo>
                  <a:pt x="204814" y="4311"/>
                </a:moveTo>
                <a:cubicBezTo>
                  <a:pt x="205515" y="4311"/>
                  <a:pt x="206084" y="4712"/>
                  <a:pt x="206084" y="5196"/>
                </a:cubicBezTo>
                <a:lnTo>
                  <a:pt x="206084" y="12231"/>
                </a:lnTo>
                <a:cubicBezTo>
                  <a:pt x="206084" y="12715"/>
                  <a:pt x="205515" y="13116"/>
                  <a:pt x="204814" y="13116"/>
                </a:cubicBezTo>
                <a:lnTo>
                  <a:pt x="196810" y="13116"/>
                </a:lnTo>
                <a:cubicBezTo>
                  <a:pt x="196109" y="13116"/>
                  <a:pt x="195524" y="12715"/>
                  <a:pt x="195524" y="12231"/>
                </a:cubicBezTo>
                <a:lnTo>
                  <a:pt x="195524" y="5196"/>
                </a:lnTo>
                <a:cubicBezTo>
                  <a:pt x="195524" y="4712"/>
                  <a:pt x="196109" y="4311"/>
                  <a:pt x="196810" y="4311"/>
                </a:cubicBezTo>
                <a:close/>
                <a:moveTo>
                  <a:pt x="224062" y="4311"/>
                </a:moveTo>
                <a:cubicBezTo>
                  <a:pt x="224764" y="4311"/>
                  <a:pt x="225332" y="4712"/>
                  <a:pt x="225332" y="5196"/>
                </a:cubicBezTo>
                <a:lnTo>
                  <a:pt x="225332" y="12231"/>
                </a:lnTo>
                <a:cubicBezTo>
                  <a:pt x="225332" y="12715"/>
                  <a:pt x="224764" y="13116"/>
                  <a:pt x="224062" y="13116"/>
                </a:cubicBezTo>
                <a:lnTo>
                  <a:pt x="216059" y="13116"/>
                </a:lnTo>
                <a:cubicBezTo>
                  <a:pt x="215357" y="13116"/>
                  <a:pt x="214772" y="12715"/>
                  <a:pt x="214772" y="12231"/>
                </a:cubicBezTo>
                <a:lnTo>
                  <a:pt x="214772" y="5196"/>
                </a:lnTo>
                <a:cubicBezTo>
                  <a:pt x="214772" y="4712"/>
                  <a:pt x="215357" y="4311"/>
                  <a:pt x="216059" y="4311"/>
                </a:cubicBezTo>
                <a:close/>
                <a:moveTo>
                  <a:pt x="243310" y="4311"/>
                </a:moveTo>
                <a:cubicBezTo>
                  <a:pt x="244012" y="4311"/>
                  <a:pt x="244597" y="4712"/>
                  <a:pt x="244597" y="5196"/>
                </a:cubicBezTo>
                <a:lnTo>
                  <a:pt x="244597" y="12231"/>
                </a:lnTo>
                <a:cubicBezTo>
                  <a:pt x="244597" y="12715"/>
                  <a:pt x="244012" y="13116"/>
                  <a:pt x="243310" y="13116"/>
                </a:cubicBezTo>
                <a:lnTo>
                  <a:pt x="235307" y="13116"/>
                </a:lnTo>
                <a:cubicBezTo>
                  <a:pt x="234605" y="13116"/>
                  <a:pt x="234020" y="12715"/>
                  <a:pt x="234020" y="12231"/>
                </a:cubicBezTo>
                <a:lnTo>
                  <a:pt x="234020" y="5196"/>
                </a:lnTo>
                <a:cubicBezTo>
                  <a:pt x="234020" y="4712"/>
                  <a:pt x="234605" y="4311"/>
                  <a:pt x="235307" y="4311"/>
                </a:cubicBezTo>
                <a:close/>
                <a:moveTo>
                  <a:pt x="262559" y="4311"/>
                </a:moveTo>
                <a:cubicBezTo>
                  <a:pt x="263260" y="4311"/>
                  <a:pt x="263845" y="4712"/>
                  <a:pt x="263845" y="5196"/>
                </a:cubicBezTo>
                <a:lnTo>
                  <a:pt x="263845" y="12231"/>
                </a:lnTo>
                <a:cubicBezTo>
                  <a:pt x="263845" y="12715"/>
                  <a:pt x="263260" y="13116"/>
                  <a:pt x="262559" y="13116"/>
                </a:cubicBezTo>
                <a:lnTo>
                  <a:pt x="254555" y="13116"/>
                </a:lnTo>
                <a:cubicBezTo>
                  <a:pt x="253853" y="13116"/>
                  <a:pt x="253269" y="12715"/>
                  <a:pt x="253269" y="12231"/>
                </a:cubicBezTo>
                <a:lnTo>
                  <a:pt x="253269" y="5196"/>
                </a:lnTo>
                <a:cubicBezTo>
                  <a:pt x="253269" y="4712"/>
                  <a:pt x="253853" y="4311"/>
                  <a:pt x="254555" y="4311"/>
                </a:cubicBezTo>
                <a:close/>
                <a:moveTo>
                  <a:pt x="281807" y="4311"/>
                </a:moveTo>
                <a:cubicBezTo>
                  <a:pt x="282509" y="4311"/>
                  <a:pt x="283093" y="4712"/>
                  <a:pt x="283093" y="5196"/>
                </a:cubicBezTo>
                <a:lnTo>
                  <a:pt x="283093" y="12231"/>
                </a:lnTo>
                <a:cubicBezTo>
                  <a:pt x="283093" y="12715"/>
                  <a:pt x="282509" y="13116"/>
                  <a:pt x="281807" y="13116"/>
                </a:cubicBezTo>
                <a:lnTo>
                  <a:pt x="273803" y="13116"/>
                </a:lnTo>
                <a:cubicBezTo>
                  <a:pt x="273102" y="13116"/>
                  <a:pt x="272517" y="12715"/>
                  <a:pt x="272517" y="12231"/>
                </a:cubicBezTo>
                <a:lnTo>
                  <a:pt x="272517" y="5196"/>
                </a:lnTo>
                <a:cubicBezTo>
                  <a:pt x="272517" y="4712"/>
                  <a:pt x="273102" y="4311"/>
                  <a:pt x="273803" y="4311"/>
                </a:cubicBezTo>
                <a:close/>
                <a:moveTo>
                  <a:pt x="12314" y="88421"/>
                </a:moveTo>
                <a:cubicBezTo>
                  <a:pt x="13016" y="88421"/>
                  <a:pt x="13584" y="88805"/>
                  <a:pt x="13584" y="89290"/>
                </a:cubicBezTo>
                <a:lnTo>
                  <a:pt x="13584" y="96324"/>
                </a:lnTo>
                <a:cubicBezTo>
                  <a:pt x="13584" y="96809"/>
                  <a:pt x="13016" y="97210"/>
                  <a:pt x="12314" y="97210"/>
                </a:cubicBezTo>
                <a:lnTo>
                  <a:pt x="4311" y="97210"/>
                </a:lnTo>
                <a:cubicBezTo>
                  <a:pt x="3592" y="97210"/>
                  <a:pt x="3024" y="96809"/>
                  <a:pt x="3024" y="96324"/>
                </a:cubicBezTo>
                <a:lnTo>
                  <a:pt x="3024" y="89290"/>
                </a:lnTo>
                <a:cubicBezTo>
                  <a:pt x="3024" y="88805"/>
                  <a:pt x="3609" y="88421"/>
                  <a:pt x="4311" y="88421"/>
                </a:cubicBezTo>
                <a:close/>
                <a:moveTo>
                  <a:pt x="31562" y="88421"/>
                </a:moveTo>
                <a:cubicBezTo>
                  <a:pt x="32264" y="88421"/>
                  <a:pt x="32832" y="88805"/>
                  <a:pt x="32832" y="89290"/>
                </a:cubicBezTo>
                <a:lnTo>
                  <a:pt x="32832" y="96324"/>
                </a:lnTo>
                <a:cubicBezTo>
                  <a:pt x="32832" y="96809"/>
                  <a:pt x="32264" y="97210"/>
                  <a:pt x="31562" y="97210"/>
                </a:cubicBezTo>
                <a:lnTo>
                  <a:pt x="23559" y="97210"/>
                </a:lnTo>
                <a:cubicBezTo>
                  <a:pt x="22857" y="97210"/>
                  <a:pt x="22273" y="96809"/>
                  <a:pt x="22273" y="96324"/>
                </a:cubicBezTo>
                <a:lnTo>
                  <a:pt x="22273" y="89290"/>
                </a:lnTo>
                <a:cubicBezTo>
                  <a:pt x="22273" y="88805"/>
                  <a:pt x="22857" y="88421"/>
                  <a:pt x="23559" y="88421"/>
                </a:cubicBezTo>
                <a:close/>
                <a:moveTo>
                  <a:pt x="50811" y="88421"/>
                </a:moveTo>
                <a:cubicBezTo>
                  <a:pt x="51513" y="88421"/>
                  <a:pt x="52097" y="88805"/>
                  <a:pt x="52097" y="89290"/>
                </a:cubicBezTo>
                <a:lnTo>
                  <a:pt x="52097" y="96324"/>
                </a:lnTo>
                <a:cubicBezTo>
                  <a:pt x="52097" y="96809"/>
                  <a:pt x="51513" y="97210"/>
                  <a:pt x="50811" y="97210"/>
                </a:cubicBezTo>
                <a:lnTo>
                  <a:pt x="42807" y="97210"/>
                </a:lnTo>
                <a:cubicBezTo>
                  <a:pt x="42106" y="97210"/>
                  <a:pt x="41521" y="96809"/>
                  <a:pt x="41521" y="96324"/>
                </a:cubicBezTo>
                <a:lnTo>
                  <a:pt x="41521" y="89290"/>
                </a:lnTo>
                <a:cubicBezTo>
                  <a:pt x="41521" y="88805"/>
                  <a:pt x="42106" y="88421"/>
                  <a:pt x="42807" y="88421"/>
                </a:cubicBezTo>
                <a:close/>
                <a:moveTo>
                  <a:pt x="70059" y="88421"/>
                </a:moveTo>
                <a:cubicBezTo>
                  <a:pt x="70761" y="88421"/>
                  <a:pt x="71346" y="88805"/>
                  <a:pt x="71346" y="89290"/>
                </a:cubicBezTo>
                <a:lnTo>
                  <a:pt x="71346" y="96324"/>
                </a:lnTo>
                <a:cubicBezTo>
                  <a:pt x="71346" y="96809"/>
                  <a:pt x="70761" y="97210"/>
                  <a:pt x="70059" y="97210"/>
                </a:cubicBezTo>
                <a:lnTo>
                  <a:pt x="62056" y="97210"/>
                </a:lnTo>
                <a:cubicBezTo>
                  <a:pt x="61354" y="97210"/>
                  <a:pt x="60769" y="96809"/>
                  <a:pt x="60769" y="96324"/>
                </a:cubicBezTo>
                <a:lnTo>
                  <a:pt x="60769" y="89290"/>
                </a:lnTo>
                <a:cubicBezTo>
                  <a:pt x="60769" y="88805"/>
                  <a:pt x="61354" y="88421"/>
                  <a:pt x="62056" y="88421"/>
                </a:cubicBezTo>
                <a:close/>
                <a:moveTo>
                  <a:pt x="89307" y="88421"/>
                </a:moveTo>
                <a:cubicBezTo>
                  <a:pt x="90009" y="88421"/>
                  <a:pt x="90594" y="88805"/>
                  <a:pt x="90594" y="89290"/>
                </a:cubicBezTo>
                <a:lnTo>
                  <a:pt x="90594" y="96324"/>
                </a:lnTo>
                <a:cubicBezTo>
                  <a:pt x="90594" y="96809"/>
                  <a:pt x="90009" y="97210"/>
                  <a:pt x="89307" y="97210"/>
                </a:cubicBezTo>
                <a:lnTo>
                  <a:pt x="81304" y="97210"/>
                </a:lnTo>
                <a:cubicBezTo>
                  <a:pt x="80602" y="97210"/>
                  <a:pt x="80017" y="96809"/>
                  <a:pt x="80017" y="96324"/>
                </a:cubicBezTo>
                <a:lnTo>
                  <a:pt x="80017" y="89290"/>
                </a:lnTo>
                <a:cubicBezTo>
                  <a:pt x="80017" y="88805"/>
                  <a:pt x="80602" y="88421"/>
                  <a:pt x="81304" y="88421"/>
                </a:cubicBezTo>
                <a:close/>
                <a:moveTo>
                  <a:pt x="108556" y="88421"/>
                </a:moveTo>
                <a:cubicBezTo>
                  <a:pt x="109257" y="88421"/>
                  <a:pt x="109842" y="88805"/>
                  <a:pt x="109842" y="89290"/>
                </a:cubicBezTo>
                <a:lnTo>
                  <a:pt x="109842" y="96324"/>
                </a:lnTo>
                <a:cubicBezTo>
                  <a:pt x="109842" y="96809"/>
                  <a:pt x="109257" y="97210"/>
                  <a:pt x="108556" y="97210"/>
                </a:cubicBezTo>
                <a:lnTo>
                  <a:pt x="100552" y="97210"/>
                </a:lnTo>
                <a:cubicBezTo>
                  <a:pt x="99850" y="97210"/>
                  <a:pt x="99266" y="96809"/>
                  <a:pt x="99266" y="96324"/>
                </a:cubicBezTo>
                <a:lnTo>
                  <a:pt x="99266" y="89290"/>
                </a:lnTo>
                <a:cubicBezTo>
                  <a:pt x="99266" y="88805"/>
                  <a:pt x="99850" y="88421"/>
                  <a:pt x="100552" y="88421"/>
                </a:cubicBezTo>
                <a:close/>
                <a:moveTo>
                  <a:pt x="127804" y="88421"/>
                </a:moveTo>
                <a:cubicBezTo>
                  <a:pt x="128506" y="88421"/>
                  <a:pt x="129090" y="88805"/>
                  <a:pt x="129090" y="89290"/>
                </a:cubicBezTo>
                <a:lnTo>
                  <a:pt x="129090" y="96324"/>
                </a:lnTo>
                <a:cubicBezTo>
                  <a:pt x="129090" y="96809"/>
                  <a:pt x="128506" y="97210"/>
                  <a:pt x="127804" y="97210"/>
                </a:cubicBezTo>
                <a:lnTo>
                  <a:pt x="119800" y="97210"/>
                </a:lnTo>
                <a:cubicBezTo>
                  <a:pt x="119099" y="97210"/>
                  <a:pt x="118531" y="96809"/>
                  <a:pt x="118531" y="96324"/>
                </a:cubicBezTo>
                <a:lnTo>
                  <a:pt x="118531" y="89290"/>
                </a:lnTo>
                <a:cubicBezTo>
                  <a:pt x="118531" y="88805"/>
                  <a:pt x="119099" y="88421"/>
                  <a:pt x="119800" y="88421"/>
                </a:cubicBezTo>
                <a:close/>
                <a:moveTo>
                  <a:pt x="147052" y="88421"/>
                </a:moveTo>
                <a:cubicBezTo>
                  <a:pt x="147771" y="88421"/>
                  <a:pt x="148339" y="88805"/>
                  <a:pt x="148339" y="89290"/>
                </a:cubicBezTo>
                <a:lnTo>
                  <a:pt x="148339" y="96324"/>
                </a:lnTo>
                <a:cubicBezTo>
                  <a:pt x="148339" y="96809"/>
                  <a:pt x="147771" y="97210"/>
                  <a:pt x="147052" y="97210"/>
                </a:cubicBezTo>
                <a:lnTo>
                  <a:pt x="139049" y="97210"/>
                </a:lnTo>
                <a:cubicBezTo>
                  <a:pt x="138347" y="97210"/>
                  <a:pt x="137779" y="96809"/>
                  <a:pt x="137779" y="96324"/>
                </a:cubicBezTo>
                <a:lnTo>
                  <a:pt x="137779" y="89290"/>
                </a:lnTo>
                <a:cubicBezTo>
                  <a:pt x="137779" y="88805"/>
                  <a:pt x="138347" y="88421"/>
                  <a:pt x="139049" y="88421"/>
                </a:cubicBezTo>
                <a:close/>
                <a:moveTo>
                  <a:pt x="166317" y="88421"/>
                </a:moveTo>
                <a:cubicBezTo>
                  <a:pt x="167019" y="88421"/>
                  <a:pt x="167587" y="88805"/>
                  <a:pt x="167587" y="89290"/>
                </a:cubicBezTo>
                <a:lnTo>
                  <a:pt x="167587" y="96324"/>
                </a:lnTo>
                <a:cubicBezTo>
                  <a:pt x="167587" y="96809"/>
                  <a:pt x="167019" y="97210"/>
                  <a:pt x="166317" y="97210"/>
                </a:cubicBezTo>
                <a:lnTo>
                  <a:pt x="158314" y="97210"/>
                </a:lnTo>
                <a:cubicBezTo>
                  <a:pt x="157595" y="97210"/>
                  <a:pt x="157027" y="96809"/>
                  <a:pt x="157027" y="96324"/>
                </a:cubicBezTo>
                <a:lnTo>
                  <a:pt x="157027" y="89290"/>
                </a:lnTo>
                <a:cubicBezTo>
                  <a:pt x="157027" y="88805"/>
                  <a:pt x="157595" y="88421"/>
                  <a:pt x="158314" y="88421"/>
                </a:cubicBezTo>
                <a:close/>
                <a:moveTo>
                  <a:pt x="185565" y="88421"/>
                </a:moveTo>
                <a:cubicBezTo>
                  <a:pt x="186267" y="88421"/>
                  <a:pt x="186835" y="88805"/>
                  <a:pt x="186835" y="89290"/>
                </a:cubicBezTo>
                <a:lnTo>
                  <a:pt x="186835" y="96324"/>
                </a:lnTo>
                <a:cubicBezTo>
                  <a:pt x="186835" y="96809"/>
                  <a:pt x="186267" y="97210"/>
                  <a:pt x="185565" y="97210"/>
                </a:cubicBezTo>
                <a:lnTo>
                  <a:pt x="177562" y="97210"/>
                </a:lnTo>
                <a:cubicBezTo>
                  <a:pt x="176844" y="97210"/>
                  <a:pt x="176275" y="96809"/>
                  <a:pt x="176275" y="96324"/>
                </a:cubicBezTo>
                <a:lnTo>
                  <a:pt x="176275" y="89290"/>
                </a:lnTo>
                <a:cubicBezTo>
                  <a:pt x="176275" y="88805"/>
                  <a:pt x="176844" y="88421"/>
                  <a:pt x="177562" y="88421"/>
                </a:cubicBezTo>
                <a:close/>
                <a:moveTo>
                  <a:pt x="204814" y="88421"/>
                </a:moveTo>
                <a:cubicBezTo>
                  <a:pt x="205515" y="88421"/>
                  <a:pt x="206084" y="88805"/>
                  <a:pt x="206084" y="89290"/>
                </a:cubicBezTo>
                <a:lnTo>
                  <a:pt x="206084" y="96324"/>
                </a:lnTo>
                <a:cubicBezTo>
                  <a:pt x="206084" y="96809"/>
                  <a:pt x="205515" y="97210"/>
                  <a:pt x="204814" y="97210"/>
                </a:cubicBezTo>
                <a:lnTo>
                  <a:pt x="196810" y="97210"/>
                </a:lnTo>
                <a:cubicBezTo>
                  <a:pt x="196109" y="97210"/>
                  <a:pt x="195524" y="96809"/>
                  <a:pt x="195524" y="96324"/>
                </a:cubicBezTo>
                <a:lnTo>
                  <a:pt x="195524" y="89290"/>
                </a:lnTo>
                <a:cubicBezTo>
                  <a:pt x="195524" y="88805"/>
                  <a:pt x="196109" y="88421"/>
                  <a:pt x="196810" y="88421"/>
                </a:cubicBezTo>
                <a:close/>
                <a:moveTo>
                  <a:pt x="224062" y="88421"/>
                </a:moveTo>
                <a:cubicBezTo>
                  <a:pt x="224764" y="88421"/>
                  <a:pt x="225332" y="88805"/>
                  <a:pt x="225332" y="89290"/>
                </a:cubicBezTo>
                <a:lnTo>
                  <a:pt x="225332" y="96324"/>
                </a:lnTo>
                <a:cubicBezTo>
                  <a:pt x="225332" y="96809"/>
                  <a:pt x="224764" y="97210"/>
                  <a:pt x="224062" y="97210"/>
                </a:cubicBezTo>
                <a:lnTo>
                  <a:pt x="216059" y="97210"/>
                </a:lnTo>
                <a:cubicBezTo>
                  <a:pt x="215357" y="97210"/>
                  <a:pt x="214772" y="96809"/>
                  <a:pt x="214772" y="96324"/>
                </a:cubicBezTo>
                <a:lnTo>
                  <a:pt x="214772" y="89290"/>
                </a:lnTo>
                <a:cubicBezTo>
                  <a:pt x="214772" y="88805"/>
                  <a:pt x="215357" y="88421"/>
                  <a:pt x="216059" y="88421"/>
                </a:cubicBezTo>
                <a:close/>
                <a:moveTo>
                  <a:pt x="243310" y="88421"/>
                </a:moveTo>
                <a:cubicBezTo>
                  <a:pt x="244012" y="88421"/>
                  <a:pt x="244597" y="88805"/>
                  <a:pt x="244597" y="89290"/>
                </a:cubicBezTo>
                <a:lnTo>
                  <a:pt x="244597" y="96324"/>
                </a:lnTo>
                <a:cubicBezTo>
                  <a:pt x="244597" y="96809"/>
                  <a:pt x="244012" y="97210"/>
                  <a:pt x="243310" y="97210"/>
                </a:cubicBezTo>
                <a:lnTo>
                  <a:pt x="235307" y="97210"/>
                </a:lnTo>
                <a:cubicBezTo>
                  <a:pt x="234605" y="97210"/>
                  <a:pt x="234020" y="96809"/>
                  <a:pt x="234020" y="96324"/>
                </a:cubicBezTo>
                <a:lnTo>
                  <a:pt x="234020" y="89290"/>
                </a:lnTo>
                <a:cubicBezTo>
                  <a:pt x="234020" y="88805"/>
                  <a:pt x="234605" y="88421"/>
                  <a:pt x="235307" y="88421"/>
                </a:cubicBezTo>
                <a:close/>
                <a:moveTo>
                  <a:pt x="262559" y="88421"/>
                </a:moveTo>
                <a:cubicBezTo>
                  <a:pt x="263260" y="88421"/>
                  <a:pt x="263845" y="88805"/>
                  <a:pt x="263845" y="89290"/>
                </a:cubicBezTo>
                <a:lnTo>
                  <a:pt x="263845" y="96324"/>
                </a:lnTo>
                <a:cubicBezTo>
                  <a:pt x="263845" y="96809"/>
                  <a:pt x="263260" y="97210"/>
                  <a:pt x="262559" y="97210"/>
                </a:cubicBezTo>
                <a:lnTo>
                  <a:pt x="254555" y="97210"/>
                </a:lnTo>
                <a:cubicBezTo>
                  <a:pt x="253853" y="97210"/>
                  <a:pt x="253269" y="96809"/>
                  <a:pt x="253269" y="96324"/>
                </a:cubicBezTo>
                <a:lnTo>
                  <a:pt x="253269" y="89290"/>
                </a:lnTo>
                <a:cubicBezTo>
                  <a:pt x="253269" y="88805"/>
                  <a:pt x="253853" y="88421"/>
                  <a:pt x="254555" y="88421"/>
                </a:cubicBezTo>
                <a:close/>
                <a:moveTo>
                  <a:pt x="281807" y="88421"/>
                </a:moveTo>
                <a:cubicBezTo>
                  <a:pt x="282509" y="88421"/>
                  <a:pt x="283093" y="88805"/>
                  <a:pt x="283093" y="89290"/>
                </a:cubicBezTo>
                <a:lnTo>
                  <a:pt x="283093" y="96324"/>
                </a:lnTo>
                <a:cubicBezTo>
                  <a:pt x="283093" y="96809"/>
                  <a:pt x="282509" y="97210"/>
                  <a:pt x="281807" y="97210"/>
                </a:cubicBezTo>
                <a:lnTo>
                  <a:pt x="273803" y="97210"/>
                </a:lnTo>
                <a:cubicBezTo>
                  <a:pt x="273102" y="97210"/>
                  <a:pt x="272517" y="96809"/>
                  <a:pt x="272517" y="96324"/>
                </a:cubicBezTo>
                <a:lnTo>
                  <a:pt x="272517" y="89290"/>
                </a:lnTo>
                <a:cubicBezTo>
                  <a:pt x="272517" y="88805"/>
                  <a:pt x="273102" y="88421"/>
                  <a:pt x="273803" y="88421"/>
                </a:cubicBezTo>
                <a:close/>
                <a:moveTo>
                  <a:pt x="0" y="0"/>
                </a:moveTo>
                <a:lnTo>
                  <a:pt x="0" y="104010"/>
                </a:lnTo>
                <a:lnTo>
                  <a:pt x="285299" y="104010"/>
                </a:lnTo>
                <a:lnTo>
                  <a:pt x="285299" y="0"/>
                </a:lnTo>
                <a:close/>
              </a:path>
            </a:pathLst>
          </a:custGeom>
          <a:solidFill>
            <a:srgbClr val="43291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1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247" name="Google Shape;247;p21"/>
          <p:cNvSpPr txBox="1"/>
          <p:nvPr>
            <p:ph idx="1" type="subTitle"/>
          </p:nvPr>
        </p:nvSpPr>
        <p:spPr>
          <a:xfrm>
            <a:off x="3633150" y="3386560"/>
            <a:ext cx="1877700" cy="8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8" name="Google Shape;248;p21"/>
          <p:cNvSpPr txBox="1"/>
          <p:nvPr>
            <p:ph idx="2" type="subTitle"/>
          </p:nvPr>
        </p:nvSpPr>
        <p:spPr>
          <a:xfrm>
            <a:off x="3633150" y="3152183"/>
            <a:ext cx="1877700" cy="25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9" name="Google Shape;249;p21"/>
          <p:cNvSpPr txBox="1"/>
          <p:nvPr>
            <p:ph idx="3" type="subTitle"/>
          </p:nvPr>
        </p:nvSpPr>
        <p:spPr>
          <a:xfrm>
            <a:off x="6168140" y="3386483"/>
            <a:ext cx="1877700" cy="8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0" name="Google Shape;250;p21"/>
          <p:cNvSpPr txBox="1"/>
          <p:nvPr>
            <p:ph idx="4" type="subTitle"/>
          </p:nvPr>
        </p:nvSpPr>
        <p:spPr>
          <a:xfrm>
            <a:off x="6168140" y="3152183"/>
            <a:ext cx="1877700" cy="25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1" name="Google Shape;251;p21"/>
          <p:cNvSpPr txBox="1"/>
          <p:nvPr>
            <p:ph idx="5" type="subTitle"/>
          </p:nvPr>
        </p:nvSpPr>
        <p:spPr>
          <a:xfrm>
            <a:off x="1098138" y="3386358"/>
            <a:ext cx="1877700" cy="8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95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2" name="Google Shape;252;p21"/>
          <p:cNvSpPr txBox="1"/>
          <p:nvPr>
            <p:ph idx="6" type="subTitle"/>
          </p:nvPr>
        </p:nvSpPr>
        <p:spPr>
          <a:xfrm>
            <a:off x="1098138" y="3152108"/>
            <a:ext cx="1877700" cy="25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lumns">
  <p:cSld name="CUSTOM_3_1_1_1_1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255" name="Google Shape;255;p22"/>
          <p:cNvSpPr txBox="1"/>
          <p:nvPr>
            <p:ph idx="1" type="subTitle"/>
          </p:nvPr>
        </p:nvSpPr>
        <p:spPr>
          <a:xfrm>
            <a:off x="1565225" y="2937600"/>
            <a:ext cx="22071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/>
        </p:txBody>
      </p:sp>
      <p:sp>
        <p:nvSpPr>
          <p:cNvPr id="256" name="Google Shape;256;p22"/>
          <p:cNvSpPr txBox="1"/>
          <p:nvPr>
            <p:ph idx="2" type="subTitle"/>
          </p:nvPr>
        </p:nvSpPr>
        <p:spPr>
          <a:xfrm>
            <a:off x="1565225" y="2667599"/>
            <a:ext cx="2207100" cy="2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9pPr>
          </a:lstStyle>
          <a:p/>
        </p:txBody>
      </p:sp>
      <p:sp>
        <p:nvSpPr>
          <p:cNvPr id="257" name="Google Shape;257;p22"/>
          <p:cNvSpPr txBox="1"/>
          <p:nvPr>
            <p:ph idx="3" type="subTitle"/>
          </p:nvPr>
        </p:nvSpPr>
        <p:spPr>
          <a:xfrm flipH="1">
            <a:off x="5339500" y="2924650"/>
            <a:ext cx="22071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/>
        </p:txBody>
      </p:sp>
      <p:sp>
        <p:nvSpPr>
          <p:cNvPr id="258" name="Google Shape;258;p22"/>
          <p:cNvSpPr txBox="1"/>
          <p:nvPr>
            <p:ph idx="4" type="subTitle"/>
          </p:nvPr>
        </p:nvSpPr>
        <p:spPr>
          <a:xfrm flipH="1">
            <a:off x="5339500" y="2667524"/>
            <a:ext cx="2207100" cy="2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ree columns 3">
  <p:cSld name="CUSTOM_4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3"/>
          <p:cNvSpPr txBox="1"/>
          <p:nvPr>
            <p:ph type="title"/>
          </p:nvPr>
        </p:nvSpPr>
        <p:spPr>
          <a:xfrm>
            <a:off x="720000" y="540000"/>
            <a:ext cx="7704000" cy="31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261" name="Google Shape;261;p23"/>
          <p:cNvSpPr txBox="1"/>
          <p:nvPr>
            <p:ph idx="1" type="subTitle"/>
          </p:nvPr>
        </p:nvSpPr>
        <p:spPr>
          <a:xfrm>
            <a:off x="3748875" y="1638044"/>
            <a:ext cx="1803300" cy="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262" name="Google Shape;262;p23"/>
          <p:cNvSpPr txBox="1"/>
          <p:nvPr>
            <p:ph idx="2" type="subTitle"/>
          </p:nvPr>
        </p:nvSpPr>
        <p:spPr>
          <a:xfrm>
            <a:off x="3748975" y="1313294"/>
            <a:ext cx="1803300" cy="44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63" name="Google Shape;263;p23"/>
          <p:cNvSpPr txBox="1"/>
          <p:nvPr>
            <p:ph idx="3" type="subTitle"/>
          </p:nvPr>
        </p:nvSpPr>
        <p:spPr>
          <a:xfrm>
            <a:off x="5789600" y="1638044"/>
            <a:ext cx="1803300" cy="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264" name="Google Shape;264;p23"/>
          <p:cNvSpPr txBox="1"/>
          <p:nvPr>
            <p:ph idx="4" type="subTitle"/>
          </p:nvPr>
        </p:nvSpPr>
        <p:spPr>
          <a:xfrm>
            <a:off x="5789600" y="1313294"/>
            <a:ext cx="1803300" cy="44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65" name="Google Shape;265;p23"/>
          <p:cNvSpPr txBox="1"/>
          <p:nvPr>
            <p:ph idx="5" type="subTitle"/>
          </p:nvPr>
        </p:nvSpPr>
        <p:spPr>
          <a:xfrm>
            <a:off x="1708375" y="1638044"/>
            <a:ext cx="1803300" cy="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1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266" name="Google Shape;266;p23"/>
          <p:cNvSpPr txBox="1"/>
          <p:nvPr>
            <p:ph idx="6" type="subTitle"/>
          </p:nvPr>
        </p:nvSpPr>
        <p:spPr>
          <a:xfrm>
            <a:off x="1708250" y="1313294"/>
            <a:ext cx="1803300" cy="44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s slide">
  <p:cSld name="CUSTOM_5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24"/>
          <p:cNvGrpSpPr/>
          <p:nvPr/>
        </p:nvGrpSpPr>
        <p:grpSpPr>
          <a:xfrm>
            <a:off x="292378" y="-21025"/>
            <a:ext cx="8947379" cy="5164658"/>
            <a:chOff x="292378" y="-21025"/>
            <a:chExt cx="8947379" cy="5164658"/>
          </a:xfrm>
        </p:grpSpPr>
        <p:sp>
          <p:nvSpPr>
            <p:cNvPr id="269" name="Google Shape;269;p24"/>
            <p:cNvSpPr/>
            <p:nvPr/>
          </p:nvSpPr>
          <p:spPr>
            <a:xfrm>
              <a:off x="3531875" y="-21025"/>
              <a:ext cx="5667221" cy="5164654"/>
            </a:xfrm>
            <a:custGeom>
              <a:rect b="b" l="l" r="r" t="t"/>
              <a:pathLst>
                <a:path extrusionOk="0" h="159526" w="173668">
                  <a:moveTo>
                    <a:pt x="74978" y="0"/>
                  </a:moveTo>
                  <a:lnTo>
                    <a:pt x="1" y="93821"/>
                  </a:lnTo>
                  <a:lnTo>
                    <a:pt x="1" y="100750"/>
                  </a:lnTo>
                  <a:lnTo>
                    <a:pt x="89966" y="159525"/>
                  </a:lnTo>
                  <a:lnTo>
                    <a:pt x="128070" y="159525"/>
                  </a:lnTo>
                  <a:lnTo>
                    <a:pt x="173667" y="159492"/>
                  </a:lnTo>
                  <a:lnTo>
                    <a:pt x="123683" y="159492"/>
                  </a:lnTo>
                  <a:lnTo>
                    <a:pt x="67" y="97044"/>
                  </a:lnTo>
                  <a:lnTo>
                    <a:pt x="88404" y="0"/>
                  </a:ln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3534061" y="-21025"/>
              <a:ext cx="5665035" cy="5163554"/>
            </a:xfrm>
            <a:custGeom>
              <a:rect b="b" l="l" r="r" t="t"/>
              <a:pathLst>
                <a:path extrusionOk="0" h="159492" w="173601">
                  <a:moveTo>
                    <a:pt x="88337" y="0"/>
                  </a:moveTo>
                  <a:lnTo>
                    <a:pt x="0" y="97044"/>
                  </a:lnTo>
                  <a:lnTo>
                    <a:pt x="123616" y="159492"/>
                  </a:lnTo>
                  <a:lnTo>
                    <a:pt x="173600" y="159492"/>
                  </a:lnTo>
                  <a:lnTo>
                    <a:pt x="173600" y="159309"/>
                  </a:lnTo>
                  <a:lnTo>
                    <a:pt x="173600" y="0"/>
                  </a:ln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3531875" y="-21025"/>
              <a:ext cx="5667221" cy="5164654"/>
            </a:xfrm>
            <a:custGeom>
              <a:rect b="b" l="l" r="r" t="t"/>
              <a:pathLst>
                <a:path extrusionOk="0" h="159526" w="173668">
                  <a:moveTo>
                    <a:pt x="74978" y="0"/>
                  </a:moveTo>
                  <a:lnTo>
                    <a:pt x="1" y="93821"/>
                  </a:lnTo>
                  <a:lnTo>
                    <a:pt x="1" y="100750"/>
                  </a:lnTo>
                  <a:lnTo>
                    <a:pt x="89966" y="159525"/>
                  </a:lnTo>
                  <a:lnTo>
                    <a:pt x="128070" y="159525"/>
                  </a:lnTo>
                  <a:lnTo>
                    <a:pt x="173667" y="159492"/>
                  </a:lnTo>
                  <a:lnTo>
                    <a:pt x="173667" y="159309"/>
                  </a:lnTo>
                  <a:lnTo>
                    <a:pt x="173667" y="0"/>
                  </a:lnTo>
                  <a:close/>
                </a:path>
              </a:pathLst>
            </a:custGeom>
            <a:solidFill>
              <a:srgbClr val="FFFFFF">
                <a:alpha val="348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3574723" y="-21025"/>
              <a:ext cx="5665035" cy="5163554"/>
            </a:xfrm>
            <a:custGeom>
              <a:rect b="b" l="l" r="r" t="t"/>
              <a:pathLst>
                <a:path extrusionOk="0" h="159492" w="173601">
                  <a:moveTo>
                    <a:pt x="88338" y="0"/>
                  </a:moveTo>
                  <a:lnTo>
                    <a:pt x="0" y="97044"/>
                  </a:lnTo>
                  <a:lnTo>
                    <a:pt x="123616" y="159492"/>
                  </a:lnTo>
                  <a:lnTo>
                    <a:pt x="173601" y="159492"/>
                  </a:lnTo>
                  <a:lnTo>
                    <a:pt x="173601" y="159309"/>
                  </a:lnTo>
                  <a:lnTo>
                    <a:pt x="173601" y="0"/>
                  </a:lnTo>
                  <a:close/>
                </a:path>
              </a:pathLst>
            </a:custGeom>
            <a:solidFill>
              <a:srgbClr val="FFFFFF">
                <a:alpha val="348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4182331" y="2176031"/>
              <a:ext cx="384442" cy="384442"/>
            </a:xfrm>
            <a:custGeom>
              <a:rect b="b" l="l" r="r" t="t"/>
              <a:pathLst>
                <a:path extrusionOk="0" h="11982" w="11982">
                  <a:moveTo>
                    <a:pt x="5999" y="0"/>
                  </a:moveTo>
                  <a:lnTo>
                    <a:pt x="3872" y="3872"/>
                  </a:lnTo>
                  <a:lnTo>
                    <a:pt x="1" y="5999"/>
                  </a:lnTo>
                  <a:lnTo>
                    <a:pt x="3872" y="8110"/>
                  </a:lnTo>
                  <a:lnTo>
                    <a:pt x="5999" y="11981"/>
                  </a:lnTo>
                  <a:lnTo>
                    <a:pt x="8110" y="8110"/>
                  </a:lnTo>
                  <a:lnTo>
                    <a:pt x="11982" y="5999"/>
                  </a:lnTo>
                  <a:lnTo>
                    <a:pt x="8110" y="3872"/>
                  </a:lnTo>
                  <a:lnTo>
                    <a:pt x="599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5860216" y="4458494"/>
              <a:ext cx="384442" cy="384442"/>
            </a:xfrm>
            <a:custGeom>
              <a:rect b="b" l="l" r="r" t="t"/>
              <a:pathLst>
                <a:path extrusionOk="0" h="11982" w="11982">
                  <a:moveTo>
                    <a:pt x="5999" y="1"/>
                  </a:moveTo>
                  <a:lnTo>
                    <a:pt x="3872" y="3873"/>
                  </a:lnTo>
                  <a:lnTo>
                    <a:pt x="0" y="5983"/>
                  </a:lnTo>
                  <a:lnTo>
                    <a:pt x="3872" y="8110"/>
                  </a:lnTo>
                  <a:lnTo>
                    <a:pt x="5999" y="11982"/>
                  </a:lnTo>
                  <a:lnTo>
                    <a:pt x="8109" y="8110"/>
                  </a:lnTo>
                  <a:lnTo>
                    <a:pt x="11981" y="5983"/>
                  </a:lnTo>
                  <a:lnTo>
                    <a:pt x="8109" y="3873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4"/>
            <p:cNvSpPr/>
            <p:nvPr/>
          </p:nvSpPr>
          <p:spPr>
            <a:xfrm>
              <a:off x="5192688" y="1053730"/>
              <a:ext cx="384442" cy="384442"/>
            </a:xfrm>
            <a:custGeom>
              <a:rect b="b" l="l" r="r" t="t"/>
              <a:pathLst>
                <a:path extrusionOk="0" h="11982" w="11982">
                  <a:moveTo>
                    <a:pt x="5982" y="0"/>
                  </a:moveTo>
                  <a:lnTo>
                    <a:pt x="3872" y="3872"/>
                  </a:lnTo>
                  <a:lnTo>
                    <a:pt x="0" y="5982"/>
                  </a:lnTo>
                  <a:lnTo>
                    <a:pt x="3872" y="8109"/>
                  </a:lnTo>
                  <a:lnTo>
                    <a:pt x="5982" y="11981"/>
                  </a:lnTo>
                  <a:lnTo>
                    <a:pt x="8109" y="8109"/>
                  </a:lnTo>
                  <a:lnTo>
                    <a:pt x="11981" y="5982"/>
                  </a:lnTo>
                  <a:lnTo>
                    <a:pt x="8109" y="3872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3990399" y="3912022"/>
              <a:ext cx="384442" cy="384442"/>
            </a:xfrm>
            <a:custGeom>
              <a:rect b="b" l="l" r="r" t="t"/>
              <a:pathLst>
                <a:path extrusionOk="0" h="11982" w="11982">
                  <a:moveTo>
                    <a:pt x="5983" y="0"/>
                  </a:moveTo>
                  <a:lnTo>
                    <a:pt x="3872" y="3872"/>
                  </a:lnTo>
                  <a:lnTo>
                    <a:pt x="0" y="5982"/>
                  </a:lnTo>
                  <a:lnTo>
                    <a:pt x="3872" y="8109"/>
                  </a:lnTo>
                  <a:lnTo>
                    <a:pt x="5983" y="11981"/>
                  </a:lnTo>
                  <a:lnTo>
                    <a:pt x="8110" y="8109"/>
                  </a:lnTo>
                  <a:lnTo>
                    <a:pt x="11981" y="5982"/>
                  </a:lnTo>
                  <a:lnTo>
                    <a:pt x="8110" y="3872"/>
                  </a:lnTo>
                  <a:lnTo>
                    <a:pt x="598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4572613" y="3814965"/>
              <a:ext cx="238359" cy="238359"/>
            </a:xfrm>
            <a:custGeom>
              <a:rect b="b" l="l" r="r" t="t"/>
              <a:pathLst>
                <a:path extrusionOk="0" h="7429" w="7429">
                  <a:moveTo>
                    <a:pt x="3706" y="1"/>
                  </a:moveTo>
                  <a:lnTo>
                    <a:pt x="2393" y="2410"/>
                  </a:lnTo>
                  <a:lnTo>
                    <a:pt x="0" y="3723"/>
                  </a:lnTo>
                  <a:lnTo>
                    <a:pt x="2393" y="5036"/>
                  </a:lnTo>
                  <a:lnTo>
                    <a:pt x="3706" y="7429"/>
                  </a:lnTo>
                  <a:lnTo>
                    <a:pt x="5019" y="5036"/>
                  </a:lnTo>
                  <a:lnTo>
                    <a:pt x="7428" y="3723"/>
                  </a:lnTo>
                  <a:lnTo>
                    <a:pt x="5019" y="2410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5381412" y="4127409"/>
              <a:ext cx="238359" cy="238359"/>
            </a:xfrm>
            <a:custGeom>
              <a:rect b="b" l="l" r="r" t="t"/>
              <a:pathLst>
                <a:path extrusionOk="0" h="7429" w="7429">
                  <a:moveTo>
                    <a:pt x="3723" y="0"/>
                  </a:moveTo>
                  <a:lnTo>
                    <a:pt x="2410" y="2410"/>
                  </a:lnTo>
                  <a:lnTo>
                    <a:pt x="1" y="3723"/>
                  </a:lnTo>
                  <a:lnTo>
                    <a:pt x="2410" y="5035"/>
                  </a:lnTo>
                  <a:lnTo>
                    <a:pt x="3723" y="7428"/>
                  </a:lnTo>
                  <a:lnTo>
                    <a:pt x="5036" y="5035"/>
                  </a:lnTo>
                  <a:lnTo>
                    <a:pt x="7429" y="3723"/>
                  </a:lnTo>
                  <a:lnTo>
                    <a:pt x="5036" y="2410"/>
                  </a:lnTo>
                  <a:lnTo>
                    <a:pt x="372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4691520" y="1890250"/>
              <a:ext cx="238327" cy="238359"/>
            </a:xfrm>
            <a:custGeom>
              <a:rect b="b" l="l" r="r" t="t"/>
              <a:pathLst>
                <a:path extrusionOk="0" h="7429" w="7428">
                  <a:moveTo>
                    <a:pt x="3722" y="1"/>
                  </a:moveTo>
                  <a:lnTo>
                    <a:pt x="2410" y="2410"/>
                  </a:lnTo>
                  <a:lnTo>
                    <a:pt x="0" y="3723"/>
                  </a:lnTo>
                  <a:lnTo>
                    <a:pt x="2410" y="5036"/>
                  </a:lnTo>
                  <a:lnTo>
                    <a:pt x="3722" y="7429"/>
                  </a:lnTo>
                  <a:lnTo>
                    <a:pt x="5035" y="5036"/>
                  </a:lnTo>
                  <a:lnTo>
                    <a:pt x="7428" y="3723"/>
                  </a:lnTo>
                  <a:lnTo>
                    <a:pt x="5035" y="2410"/>
                  </a:lnTo>
                  <a:lnTo>
                    <a:pt x="372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4527277" y="1230743"/>
              <a:ext cx="238359" cy="238359"/>
            </a:xfrm>
            <a:custGeom>
              <a:rect b="b" l="l" r="r" t="t"/>
              <a:pathLst>
                <a:path extrusionOk="0" h="7429" w="7429">
                  <a:moveTo>
                    <a:pt x="3707" y="0"/>
                  </a:moveTo>
                  <a:lnTo>
                    <a:pt x="2394" y="2393"/>
                  </a:lnTo>
                  <a:lnTo>
                    <a:pt x="1" y="3706"/>
                  </a:lnTo>
                  <a:lnTo>
                    <a:pt x="2394" y="5019"/>
                  </a:lnTo>
                  <a:lnTo>
                    <a:pt x="3707" y="7428"/>
                  </a:lnTo>
                  <a:lnTo>
                    <a:pt x="5019" y="5019"/>
                  </a:lnTo>
                  <a:lnTo>
                    <a:pt x="7429" y="3706"/>
                  </a:lnTo>
                  <a:lnTo>
                    <a:pt x="5019" y="2393"/>
                  </a:lnTo>
                  <a:lnTo>
                    <a:pt x="370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5456074" y="340352"/>
              <a:ext cx="238359" cy="238359"/>
            </a:xfrm>
            <a:custGeom>
              <a:rect b="b" l="l" r="r" t="t"/>
              <a:pathLst>
                <a:path extrusionOk="0" h="7429" w="7429">
                  <a:moveTo>
                    <a:pt x="3706" y="0"/>
                  </a:moveTo>
                  <a:lnTo>
                    <a:pt x="2393" y="2393"/>
                  </a:lnTo>
                  <a:lnTo>
                    <a:pt x="0" y="3706"/>
                  </a:lnTo>
                  <a:lnTo>
                    <a:pt x="2393" y="5019"/>
                  </a:lnTo>
                  <a:lnTo>
                    <a:pt x="3706" y="7428"/>
                  </a:lnTo>
                  <a:lnTo>
                    <a:pt x="5019" y="5019"/>
                  </a:lnTo>
                  <a:lnTo>
                    <a:pt x="7428" y="3706"/>
                  </a:lnTo>
                  <a:lnTo>
                    <a:pt x="5019" y="2393"/>
                  </a:lnTo>
                  <a:lnTo>
                    <a:pt x="3706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7002763" y="4625368"/>
              <a:ext cx="238359" cy="238359"/>
            </a:xfrm>
            <a:custGeom>
              <a:rect b="b" l="l" r="r" t="t"/>
              <a:pathLst>
                <a:path extrusionOk="0" h="7429" w="7429">
                  <a:moveTo>
                    <a:pt x="3723" y="1"/>
                  </a:moveTo>
                  <a:lnTo>
                    <a:pt x="2410" y="2394"/>
                  </a:lnTo>
                  <a:lnTo>
                    <a:pt x="1" y="3707"/>
                  </a:lnTo>
                  <a:lnTo>
                    <a:pt x="2410" y="5019"/>
                  </a:lnTo>
                  <a:lnTo>
                    <a:pt x="3723" y="7429"/>
                  </a:lnTo>
                  <a:lnTo>
                    <a:pt x="5036" y="5019"/>
                  </a:lnTo>
                  <a:lnTo>
                    <a:pt x="7429" y="3707"/>
                  </a:lnTo>
                  <a:lnTo>
                    <a:pt x="5036" y="2394"/>
                  </a:lnTo>
                  <a:lnTo>
                    <a:pt x="372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292378" y="1635555"/>
              <a:ext cx="3093443" cy="3508078"/>
            </a:xfrm>
            <a:custGeom>
              <a:rect b="b" l="l" r="r" t="t"/>
              <a:pathLst>
                <a:path extrusionOk="0" h="109337" w="96414">
                  <a:moveTo>
                    <a:pt x="27751" y="3119"/>
                  </a:moveTo>
                  <a:cubicBezTo>
                    <a:pt x="32304" y="3119"/>
                    <a:pt x="33285" y="3767"/>
                    <a:pt x="33285" y="3767"/>
                  </a:cubicBezTo>
                  <a:cubicBezTo>
                    <a:pt x="37289" y="4282"/>
                    <a:pt x="38918" y="7356"/>
                    <a:pt x="36891" y="10630"/>
                  </a:cubicBezTo>
                  <a:lnTo>
                    <a:pt x="35212" y="12109"/>
                  </a:lnTo>
                  <a:cubicBezTo>
                    <a:pt x="32811" y="10488"/>
                    <a:pt x="30032" y="9673"/>
                    <a:pt x="27256" y="9673"/>
                  </a:cubicBezTo>
                  <a:cubicBezTo>
                    <a:pt x="24594" y="9673"/>
                    <a:pt x="21934" y="10422"/>
                    <a:pt x="19609" y="11926"/>
                  </a:cubicBezTo>
                  <a:lnTo>
                    <a:pt x="18180" y="10630"/>
                  </a:lnTo>
                  <a:cubicBezTo>
                    <a:pt x="16152" y="7356"/>
                    <a:pt x="17781" y="4299"/>
                    <a:pt x="21802" y="3800"/>
                  </a:cubicBezTo>
                  <a:cubicBezTo>
                    <a:pt x="21802" y="3800"/>
                    <a:pt x="23181" y="3119"/>
                    <a:pt x="27751" y="3119"/>
                  </a:cubicBezTo>
                  <a:close/>
                  <a:moveTo>
                    <a:pt x="13607" y="11187"/>
                  </a:moveTo>
                  <a:cubicBezTo>
                    <a:pt x="14313" y="11187"/>
                    <a:pt x="15132" y="11424"/>
                    <a:pt x="16086" y="11976"/>
                  </a:cubicBezTo>
                  <a:cubicBezTo>
                    <a:pt x="16717" y="12358"/>
                    <a:pt x="17282" y="12807"/>
                    <a:pt x="17781" y="13322"/>
                  </a:cubicBezTo>
                  <a:cubicBezTo>
                    <a:pt x="16003" y="14934"/>
                    <a:pt x="14673" y="16961"/>
                    <a:pt x="13892" y="19204"/>
                  </a:cubicBezTo>
                  <a:cubicBezTo>
                    <a:pt x="13327" y="19055"/>
                    <a:pt x="12796" y="18822"/>
                    <a:pt x="12297" y="18540"/>
                  </a:cubicBezTo>
                  <a:cubicBezTo>
                    <a:pt x="9539" y="16945"/>
                    <a:pt x="9622" y="15034"/>
                    <a:pt x="10652" y="13222"/>
                  </a:cubicBezTo>
                  <a:cubicBezTo>
                    <a:pt x="11337" y="12037"/>
                    <a:pt x="12271" y="11187"/>
                    <a:pt x="13607" y="11187"/>
                  </a:cubicBezTo>
                  <a:close/>
                  <a:moveTo>
                    <a:pt x="41463" y="11187"/>
                  </a:moveTo>
                  <a:cubicBezTo>
                    <a:pt x="42797" y="11187"/>
                    <a:pt x="43728" y="12037"/>
                    <a:pt x="44402" y="13222"/>
                  </a:cubicBezTo>
                  <a:cubicBezTo>
                    <a:pt x="45465" y="15034"/>
                    <a:pt x="45531" y="16945"/>
                    <a:pt x="42773" y="18540"/>
                  </a:cubicBezTo>
                  <a:cubicBezTo>
                    <a:pt x="42108" y="18905"/>
                    <a:pt x="41410" y="19171"/>
                    <a:pt x="40679" y="19354"/>
                  </a:cubicBezTo>
                  <a:cubicBezTo>
                    <a:pt x="39948" y="17161"/>
                    <a:pt x="38702" y="15200"/>
                    <a:pt x="37040" y="13604"/>
                  </a:cubicBezTo>
                  <a:cubicBezTo>
                    <a:pt x="37605" y="12973"/>
                    <a:pt x="38253" y="12425"/>
                    <a:pt x="38984" y="11976"/>
                  </a:cubicBezTo>
                  <a:cubicBezTo>
                    <a:pt x="39938" y="11424"/>
                    <a:pt x="40757" y="11187"/>
                    <a:pt x="41463" y="11187"/>
                  </a:cubicBezTo>
                  <a:close/>
                  <a:moveTo>
                    <a:pt x="41394" y="24389"/>
                  </a:moveTo>
                  <a:lnTo>
                    <a:pt x="41460" y="24406"/>
                  </a:lnTo>
                  <a:cubicBezTo>
                    <a:pt x="41527" y="26400"/>
                    <a:pt x="41493" y="28975"/>
                    <a:pt x="41477" y="31734"/>
                  </a:cubicBezTo>
                  <a:cubicBezTo>
                    <a:pt x="40845" y="31401"/>
                    <a:pt x="40247" y="31036"/>
                    <a:pt x="39666" y="30637"/>
                  </a:cubicBezTo>
                  <a:cubicBezTo>
                    <a:pt x="40712" y="28709"/>
                    <a:pt x="41311" y="26582"/>
                    <a:pt x="41394" y="24389"/>
                  </a:cubicBezTo>
                  <a:close/>
                  <a:moveTo>
                    <a:pt x="42042" y="24522"/>
                  </a:moveTo>
                  <a:cubicBezTo>
                    <a:pt x="42923" y="24688"/>
                    <a:pt x="43986" y="24888"/>
                    <a:pt x="45332" y="25054"/>
                  </a:cubicBezTo>
                  <a:cubicBezTo>
                    <a:pt x="46096" y="25153"/>
                    <a:pt x="46828" y="25203"/>
                    <a:pt x="47559" y="25220"/>
                  </a:cubicBezTo>
                  <a:cubicBezTo>
                    <a:pt x="47509" y="26034"/>
                    <a:pt x="47326" y="26832"/>
                    <a:pt x="46994" y="27580"/>
                  </a:cubicBezTo>
                  <a:cubicBezTo>
                    <a:pt x="46994" y="27580"/>
                    <a:pt x="46911" y="28842"/>
                    <a:pt x="45216" y="32016"/>
                  </a:cubicBezTo>
                  <a:lnTo>
                    <a:pt x="42042" y="24522"/>
                  </a:lnTo>
                  <a:close/>
                  <a:moveTo>
                    <a:pt x="57586" y="23983"/>
                  </a:moveTo>
                  <a:cubicBezTo>
                    <a:pt x="58516" y="23983"/>
                    <a:pt x="59424" y="24335"/>
                    <a:pt x="59988" y="25070"/>
                  </a:cubicBezTo>
                  <a:cubicBezTo>
                    <a:pt x="56731" y="25303"/>
                    <a:pt x="54206" y="28012"/>
                    <a:pt x="54189" y="31269"/>
                  </a:cubicBezTo>
                  <a:lnTo>
                    <a:pt x="54189" y="32050"/>
                  </a:lnTo>
                  <a:cubicBezTo>
                    <a:pt x="51131" y="32099"/>
                    <a:pt x="49918" y="32581"/>
                    <a:pt x="48290" y="32847"/>
                  </a:cubicBezTo>
                  <a:cubicBezTo>
                    <a:pt x="49437" y="30421"/>
                    <a:pt x="50168" y="27812"/>
                    <a:pt x="50417" y="25137"/>
                  </a:cubicBezTo>
                  <a:cubicBezTo>
                    <a:pt x="53225" y="24904"/>
                    <a:pt x="55535" y="24323"/>
                    <a:pt x="56848" y="24057"/>
                  </a:cubicBezTo>
                  <a:cubicBezTo>
                    <a:pt x="57091" y="24008"/>
                    <a:pt x="57339" y="23983"/>
                    <a:pt x="57586" y="23983"/>
                  </a:cubicBezTo>
                  <a:close/>
                  <a:moveTo>
                    <a:pt x="33434" y="36669"/>
                  </a:moveTo>
                  <a:cubicBezTo>
                    <a:pt x="33733" y="37500"/>
                    <a:pt x="34215" y="38281"/>
                    <a:pt x="34847" y="38912"/>
                  </a:cubicBezTo>
                  <a:cubicBezTo>
                    <a:pt x="34315" y="38447"/>
                    <a:pt x="33866" y="37866"/>
                    <a:pt x="33550" y="37234"/>
                  </a:cubicBezTo>
                  <a:lnTo>
                    <a:pt x="33434" y="36669"/>
                  </a:lnTo>
                  <a:close/>
                  <a:moveTo>
                    <a:pt x="11946" y="21029"/>
                  </a:moveTo>
                  <a:cubicBezTo>
                    <a:pt x="12018" y="21029"/>
                    <a:pt x="12091" y="21030"/>
                    <a:pt x="12164" y="21032"/>
                  </a:cubicBezTo>
                  <a:lnTo>
                    <a:pt x="13327" y="21415"/>
                  </a:lnTo>
                  <a:cubicBezTo>
                    <a:pt x="12214" y="27845"/>
                    <a:pt x="15637" y="34193"/>
                    <a:pt x="21619" y="36802"/>
                  </a:cubicBezTo>
                  <a:lnTo>
                    <a:pt x="21520" y="37234"/>
                  </a:lnTo>
                  <a:cubicBezTo>
                    <a:pt x="20587" y="38980"/>
                    <a:pt x="19213" y="39858"/>
                    <a:pt x="17768" y="39858"/>
                  </a:cubicBezTo>
                  <a:cubicBezTo>
                    <a:pt x="16408" y="39858"/>
                    <a:pt x="14986" y="39080"/>
                    <a:pt x="13809" y="37517"/>
                  </a:cubicBezTo>
                  <a:cubicBezTo>
                    <a:pt x="13809" y="37517"/>
                    <a:pt x="12513" y="36653"/>
                    <a:pt x="10236" y="32714"/>
                  </a:cubicBezTo>
                  <a:cubicBezTo>
                    <a:pt x="7960" y="28759"/>
                    <a:pt x="8043" y="27596"/>
                    <a:pt x="8043" y="27596"/>
                  </a:cubicBezTo>
                  <a:cubicBezTo>
                    <a:pt x="6495" y="23929"/>
                    <a:pt x="8255" y="21029"/>
                    <a:pt x="11946" y="21029"/>
                  </a:cubicBezTo>
                  <a:close/>
                  <a:moveTo>
                    <a:pt x="31241" y="37400"/>
                  </a:moveTo>
                  <a:cubicBezTo>
                    <a:pt x="31291" y="37716"/>
                    <a:pt x="31324" y="38048"/>
                    <a:pt x="31324" y="38364"/>
                  </a:cubicBezTo>
                  <a:cubicBezTo>
                    <a:pt x="31324" y="41555"/>
                    <a:pt x="29629" y="42452"/>
                    <a:pt x="27535" y="42452"/>
                  </a:cubicBezTo>
                  <a:cubicBezTo>
                    <a:pt x="25441" y="42452"/>
                    <a:pt x="23746" y="41555"/>
                    <a:pt x="23746" y="38364"/>
                  </a:cubicBezTo>
                  <a:cubicBezTo>
                    <a:pt x="23746" y="38098"/>
                    <a:pt x="23763" y="37816"/>
                    <a:pt x="23796" y="37533"/>
                  </a:cubicBezTo>
                  <a:cubicBezTo>
                    <a:pt x="24934" y="37825"/>
                    <a:pt x="26096" y="37968"/>
                    <a:pt x="27256" y="37968"/>
                  </a:cubicBezTo>
                  <a:cubicBezTo>
                    <a:pt x="28603" y="37968"/>
                    <a:pt x="29946" y="37775"/>
                    <a:pt x="31241" y="37400"/>
                  </a:cubicBezTo>
                  <a:close/>
                  <a:moveTo>
                    <a:pt x="25560" y="50884"/>
                  </a:moveTo>
                  <a:cubicBezTo>
                    <a:pt x="26560" y="50884"/>
                    <a:pt x="27527" y="50936"/>
                    <a:pt x="28382" y="51043"/>
                  </a:cubicBezTo>
                  <a:cubicBezTo>
                    <a:pt x="31706" y="51458"/>
                    <a:pt x="30825" y="54450"/>
                    <a:pt x="30410" y="55430"/>
                  </a:cubicBezTo>
                  <a:cubicBezTo>
                    <a:pt x="30161" y="56045"/>
                    <a:pt x="29130" y="58055"/>
                    <a:pt x="28083" y="59834"/>
                  </a:cubicBezTo>
                  <a:cubicBezTo>
                    <a:pt x="26960" y="59509"/>
                    <a:pt x="25807" y="59349"/>
                    <a:pt x="24656" y="59349"/>
                  </a:cubicBezTo>
                  <a:cubicBezTo>
                    <a:pt x="22743" y="59349"/>
                    <a:pt x="20837" y="59793"/>
                    <a:pt x="19093" y="60664"/>
                  </a:cubicBezTo>
                  <a:cubicBezTo>
                    <a:pt x="18213" y="59451"/>
                    <a:pt x="17365" y="58006"/>
                    <a:pt x="16318" y="56626"/>
                  </a:cubicBezTo>
                  <a:cubicBezTo>
                    <a:pt x="14507" y="54250"/>
                    <a:pt x="16235" y="52854"/>
                    <a:pt x="17930" y="52073"/>
                  </a:cubicBezTo>
                  <a:cubicBezTo>
                    <a:pt x="19544" y="51310"/>
                    <a:pt x="22692" y="50884"/>
                    <a:pt x="25560" y="50884"/>
                  </a:cubicBezTo>
                  <a:close/>
                  <a:moveTo>
                    <a:pt x="35644" y="55114"/>
                  </a:moveTo>
                  <a:lnTo>
                    <a:pt x="35644" y="55114"/>
                  </a:lnTo>
                  <a:cubicBezTo>
                    <a:pt x="34830" y="57208"/>
                    <a:pt x="33035" y="59917"/>
                    <a:pt x="31806" y="61612"/>
                  </a:cubicBezTo>
                  <a:cubicBezTo>
                    <a:pt x="31706" y="61545"/>
                    <a:pt x="31606" y="61479"/>
                    <a:pt x="31507" y="61412"/>
                  </a:cubicBezTo>
                  <a:cubicBezTo>
                    <a:pt x="32121" y="60033"/>
                    <a:pt x="32952" y="58571"/>
                    <a:pt x="33617" y="56975"/>
                  </a:cubicBezTo>
                  <a:cubicBezTo>
                    <a:pt x="34149" y="55712"/>
                    <a:pt x="34863" y="55197"/>
                    <a:pt x="35644" y="55114"/>
                  </a:cubicBezTo>
                  <a:close/>
                  <a:moveTo>
                    <a:pt x="10659" y="56921"/>
                  </a:moveTo>
                  <a:cubicBezTo>
                    <a:pt x="11902" y="56921"/>
                    <a:pt x="12956" y="58069"/>
                    <a:pt x="13377" y="58620"/>
                  </a:cubicBezTo>
                  <a:cubicBezTo>
                    <a:pt x="13776" y="59152"/>
                    <a:pt x="15006" y="61047"/>
                    <a:pt x="16019" y="62841"/>
                  </a:cubicBezTo>
                  <a:cubicBezTo>
                    <a:pt x="13776" y="65001"/>
                    <a:pt x="12430" y="67926"/>
                    <a:pt x="12247" y="71034"/>
                  </a:cubicBezTo>
                  <a:cubicBezTo>
                    <a:pt x="10752" y="71183"/>
                    <a:pt x="9073" y="71216"/>
                    <a:pt x="7362" y="71432"/>
                  </a:cubicBezTo>
                  <a:cubicBezTo>
                    <a:pt x="7132" y="71462"/>
                    <a:pt x="6919" y="71476"/>
                    <a:pt x="6720" y="71476"/>
                  </a:cubicBezTo>
                  <a:cubicBezTo>
                    <a:pt x="4339" y="71476"/>
                    <a:pt x="4068" y="69462"/>
                    <a:pt x="4221" y="67760"/>
                  </a:cubicBezTo>
                  <a:cubicBezTo>
                    <a:pt x="4420" y="65367"/>
                    <a:pt x="6547" y="60847"/>
                    <a:pt x="8558" y="58188"/>
                  </a:cubicBezTo>
                  <a:cubicBezTo>
                    <a:pt x="9267" y="57253"/>
                    <a:pt x="9990" y="56921"/>
                    <a:pt x="10659" y="56921"/>
                  </a:cubicBezTo>
                  <a:close/>
                  <a:moveTo>
                    <a:pt x="37156" y="73161"/>
                  </a:moveTo>
                  <a:cubicBezTo>
                    <a:pt x="37061" y="73510"/>
                    <a:pt x="36965" y="73800"/>
                    <a:pt x="36899" y="74013"/>
                  </a:cubicBezTo>
                  <a:lnTo>
                    <a:pt x="36899" y="74013"/>
                  </a:lnTo>
                  <a:cubicBezTo>
                    <a:pt x="36951" y="73731"/>
                    <a:pt x="36992" y="73447"/>
                    <a:pt x="37023" y="73161"/>
                  </a:cubicBezTo>
                  <a:close/>
                  <a:moveTo>
                    <a:pt x="42972" y="73177"/>
                  </a:moveTo>
                  <a:lnTo>
                    <a:pt x="42972" y="73177"/>
                  </a:lnTo>
                  <a:cubicBezTo>
                    <a:pt x="43571" y="73210"/>
                    <a:pt x="44185" y="73260"/>
                    <a:pt x="44800" y="73310"/>
                  </a:cubicBezTo>
                  <a:cubicBezTo>
                    <a:pt x="45149" y="74025"/>
                    <a:pt x="45183" y="74955"/>
                    <a:pt x="45099" y="75803"/>
                  </a:cubicBezTo>
                  <a:cubicBezTo>
                    <a:pt x="45016" y="76899"/>
                    <a:pt x="44518" y="78412"/>
                    <a:pt x="43820" y="80007"/>
                  </a:cubicBezTo>
                  <a:cubicBezTo>
                    <a:pt x="43820" y="79974"/>
                    <a:pt x="43803" y="79957"/>
                    <a:pt x="43787" y="79924"/>
                  </a:cubicBezTo>
                  <a:cubicBezTo>
                    <a:pt x="42823" y="78378"/>
                    <a:pt x="42790" y="75221"/>
                    <a:pt x="42972" y="73177"/>
                  </a:cubicBezTo>
                  <a:close/>
                  <a:moveTo>
                    <a:pt x="39948" y="73094"/>
                  </a:moveTo>
                  <a:cubicBezTo>
                    <a:pt x="39915" y="74723"/>
                    <a:pt x="40297" y="77431"/>
                    <a:pt x="41410" y="80555"/>
                  </a:cubicBezTo>
                  <a:cubicBezTo>
                    <a:pt x="41676" y="81320"/>
                    <a:pt x="42025" y="82051"/>
                    <a:pt x="42474" y="82715"/>
                  </a:cubicBezTo>
                  <a:cubicBezTo>
                    <a:pt x="41959" y="83646"/>
                    <a:pt x="41394" y="84543"/>
                    <a:pt x="40762" y="85391"/>
                  </a:cubicBezTo>
                  <a:cubicBezTo>
                    <a:pt x="40056" y="86317"/>
                    <a:pt x="39336" y="86646"/>
                    <a:pt x="38669" y="86646"/>
                  </a:cubicBezTo>
                  <a:cubicBezTo>
                    <a:pt x="37423" y="86646"/>
                    <a:pt x="36366" y="85494"/>
                    <a:pt x="35943" y="84942"/>
                  </a:cubicBezTo>
                  <a:cubicBezTo>
                    <a:pt x="35545" y="84410"/>
                    <a:pt x="34315" y="82516"/>
                    <a:pt x="33301" y="80721"/>
                  </a:cubicBezTo>
                  <a:cubicBezTo>
                    <a:pt x="35166" y="78916"/>
                    <a:pt x="36429" y="76574"/>
                    <a:pt x="36895" y="74034"/>
                  </a:cubicBezTo>
                  <a:lnTo>
                    <a:pt x="36895" y="74034"/>
                  </a:lnTo>
                  <a:lnTo>
                    <a:pt x="37472" y="73144"/>
                  </a:lnTo>
                  <a:cubicBezTo>
                    <a:pt x="38220" y="73111"/>
                    <a:pt x="39051" y="73094"/>
                    <a:pt x="39948" y="73094"/>
                  </a:cubicBezTo>
                  <a:close/>
                  <a:moveTo>
                    <a:pt x="11849" y="74800"/>
                  </a:moveTo>
                  <a:cubicBezTo>
                    <a:pt x="12099" y="74800"/>
                    <a:pt x="12349" y="74802"/>
                    <a:pt x="12596" y="74806"/>
                  </a:cubicBezTo>
                  <a:cubicBezTo>
                    <a:pt x="13344" y="77813"/>
                    <a:pt x="15205" y="80439"/>
                    <a:pt x="17797" y="82167"/>
                  </a:cubicBezTo>
                  <a:cubicBezTo>
                    <a:pt x="17199" y="83530"/>
                    <a:pt x="16368" y="84992"/>
                    <a:pt x="15704" y="86587"/>
                  </a:cubicBezTo>
                  <a:cubicBezTo>
                    <a:pt x="15116" y="87982"/>
                    <a:pt x="14298" y="88463"/>
                    <a:pt x="13436" y="88463"/>
                  </a:cubicBezTo>
                  <a:cubicBezTo>
                    <a:pt x="12593" y="88463"/>
                    <a:pt x="11707" y="88002"/>
                    <a:pt x="10951" y="87485"/>
                  </a:cubicBezTo>
                  <a:cubicBezTo>
                    <a:pt x="8974" y="86105"/>
                    <a:pt x="6132" y="82001"/>
                    <a:pt x="4836" y="78927"/>
                  </a:cubicBezTo>
                  <a:cubicBezTo>
                    <a:pt x="3540" y="75836"/>
                    <a:pt x="6564" y="75105"/>
                    <a:pt x="7628" y="74972"/>
                  </a:cubicBezTo>
                  <a:cubicBezTo>
                    <a:pt x="8198" y="74899"/>
                    <a:pt x="10017" y="74800"/>
                    <a:pt x="11849" y="74800"/>
                  </a:cubicBezTo>
                  <a:close/>
                  <a:moveTo>
                    <a:pt x="30210" y="82915"/>
                  </a:moveTo>
                  <a:cubicBezTo>
                    <a:pt x="31091" y="84128"/>
                    <a:pt x="31955" y="85574"/>
                    <a:pt x="33002" y="86936"/>
                  </a:cubicBezTo>
                  <a:cubicBezTo>
                    <a:pt x="34813" y="89329"/>
                    <a:pt x="33085" y="90708"/>
                    <a:pt x="31390" y="91506"/>
                  </a:cubicBezTo>
                  <a:cubicBezTo>
                    <a:pt x="29778" y="92257"/>
                    <a:pt x="26635" y="92679"/>
                    <a:pt x="23763" y="92679"/>
                  </a:cubicBezTo>
                  <a:cubicBezTo>
                    <a:pt x="22756" y="92679"/>
                    <a:pt x="21784" y="92627"/>
                    <a:pt x="20921" y="92520"/>
                  </a:cubicBezTo>
                  <a:cubicBezTo>
                    <a:pt x="17615" y="92104"/>
                    <a:pt x="18495" y="89113"/>
                    <a:pt x="18911" y="88133"/>
                  </a:cubicBezTo>
                  <a:cubicBezTo>
                    <a:pt x="19160" y="87518"/>
                    <a:pt x="20190" y="85524"/>
                    <a:pt x="21237" y="83746"/>
                  </a:cubicBezTo>
                  <a:cubicBezTo>
                    <a:pt x="22355" y="84062"/>
                    <a:pt x="23502" y="84219"/>
                    <a:pt x="24646" y="84219"/>
                  </a:cubicBezTo>
                  <a:cubicBezTo>
                    <a:pt x="26564" y="84219"/>
                    <a:pt x="28472" y="83779"/>
                    <a:pt x="30210" y="82915"/>
                  </a:cubicBezTo>
                  <a:close/>
                  <a:moveTo>
                    <a:pt x="27538" y="1"/>
                  </a:moveTo>
                  <a:cubicBezTo>
                    <a:pt x="19259" y="1"/>
                    <a:pt x="11470" y="4494"/>
                    <a:pt x="7378" y="11976"/>
                  </a:cubicBezTo>
                  <a:cubicBezTo>
                    <a:pt x="2543" y="20850"/>
                    <a:pt x="4071" y="31834"/>
                    <a:pt x="11150" y="39062"/>
                  </a:cubicBezTo>
                  <a:cubicBezTo>
                    <a:pt x="15569" y="43574"/>
                    <a:pt x="21516" y="45946"/>
                    <a:pt x="27543" y="45946"/>
                  </a:cubicBezTo>
                  <a:cubicBezTo>
                    <a:pt x="31149" y="45946"/>
                    <a:pt x="34784" y="45097"/>
                    <a:pt x="38137" y="43349"/>
                  </a:cubicBezTo>
                  <a:lnTo>
                    <a:pt x="38137" y="43349"/>
                  </a:lnTo>
                  <a:cubicBezTo>
                    <a:pt x="35478" y="46656"/>
                    <a:pt x="35827" y="49381"/>
                    <a:pt x="36010" y="51625"/>
                  </a:cubicBezTo>
                  <a:cubicBezTo>
                    <a:pt x="32469" y="49630"/>
                    <a:pt x="28552" y="48645"/>
                    <a:pt x="24650" y="48645"/>
                  </a:cubicBezTo>
                  <a:cubicBezTo>
                    <a:pt x="19708" y="48645"/>
                    <a:pt x="14789" y="50225"/>
                    <a:pt x="10685" y="53336"/>
                  </a:cubicBezTo>
                  <a:cubicBezTo>
                    <a:pt x="3340" y="58903"/>
                    <a:pt x="0" y="68292"/>
                    <a:pt x="2177" y="77248"/>
                  </a:cubicBezTo>
                  <a:cubicBezTo>
                    <a:pt x="4354" y="86205"/>
                    <a:pt x="11649" y="93001"/>
                    <a:pt x="20722" y="94580"/>
                  </a:cubicBezTo>
                  <a:cubicBezTo>
                    <a:pt x="22036" y="94806"/>
                    <a:pt x="23351" y="94916"/>
                    <a:pt x="24655" y="94916"/>
                  </a:cubicBezTo>
                  <a:cubicBezTo>
                    <a:pt x="32369" y="94916"/>
                    <a:pt x="39681" y="91058"/>
                    <a:pt x="44003" y="84477"/>
                  </a:cubicBezTo>
                  <a:cubicBezTo>
                    <a:pt x="45432" y="85740"/>
                    <a:pt x="46994" y="86438"/>
                    <a:pt x="48091" y="87966"/>
                  </a:cubicBezTo>
                  <a:cubicBezTo>
                    <a:pt x="43521" y="94613"/>
                    <a:pt x="35029" y="99515"/>
                    <a:pt x="29895" y="101593"/>
                  </a:cubicBezTo>
                  <a:cubicBezTo>
                    <a:pt x="23464" y="104185"/>
                    <a:pt x="19110" y="106262"/>
                    <a:pt x="18695" y="108738"/>
                  </a:cubicBezTo>
                  <a:cubicBezTo>
                    <a:pt x="18695" y="108738"/>
                    <a:pt x="18645" y="108971"/>
                    <a:pt x="18545" y="109336"/>
                  </a:cubicBezTo>
                  <a:lnTo>
                    <a:pt x="82389" y="109336"/>
                  </a:lnTo>
                  <a:cubicBezTo>
                    <a:pt x="82422" y="106810"/>
                    <a:pt x="81907" y="103852"/>
                    <a:pt x="76739" y="101177"/>
                  </a:cubicBezTo>
                  <a:cubicBezTo>
                    <a:pt x="72202" y="98834"/>
                    <a:pt x="69942" y="96209"/>
                    <a:pt x="66984" y="89495"/>
                  </a:cubicBezTo>
                  <a:cubicBezTo>
                    <a:pt x="67300" y="89429"/>
                    <a:pt x="67583" y="89346"/>
                    <a:pt x="67832" y="89263"/>
                  </a:cubicBezTo>
                  <a:cubicBezTo>
                    <a:pt x="68330" y="89096"/>
                    <a:pt x="68779" y="88831"/>
                    <a:pt x="69161" y="88465"/>
                  </a:cubicBezTo>
                  <a:lnTo>
                    <a:pt x="71238" y="88465"/>
                  </a:lnTo>
                  <a:lnTo>
                    <a:pt x="71238" y="87667"/>
                  </a:lnTo>
                  <a:lnTo>
                    <a:pt x="72800" y="87667"/>
                  </a:lnTo>
                  <a:lnTo>
                    <a:pt x="72800" y="90293"/>
                  </a:lnTo>
                  <a:lnTo>
                    <a:pt x="75177" y="90293"/>
                  </a:lnTo>
                  <a:lnTo>
                    <a:pt x="75177" y="82217"/>
                  </a:lnTo>
                  <a:lnTo>
                    <a:pt x="72800" y="82217"/>
                  </a:lnTo>
                  <a:lnTo>
                    <a:pt x="72800" y="84859"/>
                  </a:lnTo>
                  <a:lnTo>
                    <a:pt x="71238" y="84859"/>
                  </a:lnTo>
                  <a:lnTo>
                    <a:pt x="71238" y="84045"/>
                  </a:lnTo>
                  <a:lnTo>
                    <a:pt x="71022" y="84045"/>
                  </a:lnTo>
                  <a:cubicBezTo>
                    <a:pt x="71172" y="82682"/>
                    <a:pt x="71188" y="81303"/>
                    <a:pt x="71056" y="79940"/>
                  </a:cubicBezTo>
                  <a:lnTo>
                    <a:pt x="72551" y="79475"/>
                  </a:lnTo>
                  <a:cubicBezTo>
                    <a:pt x="73149" y="79276"/>
                    <a:pt x="73465" y="78644"/>
                    <a:pt x="73282" y="78046"/>
                  </a:cubicBezTo>
                  <a:lnTo>
                    <a:pt x="73099" y="77481"/>
                  </a:lnTo>
                  <a:cubicBezTo>
                    <a:pt x="72937" y="76994"/>
                    <a:pt x="72488" y="76683"/>
                    <a:pt x="72004" y="76683"/>
                  </a:cubicBezTo>
                  <a:cubicBezTo>
                    <a:pt x="71894" y="76683"/>
                    <a:pt x="71782" y="76699"/>
                    <a:pt x="71670" y="76733"/>
                  </a:cubicBezTo>
                  <a:lnTo>
                    <a:pt x="70574" y="77099"/>
                  </a:lnTo>
                  <a:cubicBezTo>
                    <a:pt x="70042" y="75254"/>
                    <a:pt x="68646" y="73310"/>
                    <a:pt x="68081" y="71565"/>
                  </a:cubicBezTo>
                  <a:cubicBezTo>
                    <a:pt x="68098" y="71565"/>
                    <a:pt x="68114" y="71549"/>
                    <a:pt x="68131" y="71532"/>
                  </a:cubicBezTo>
                  <a:lnTo>
                    <a:pt x="75343" y="71532"/>
                  </a:lnTo>
                  <a:cubicBezTo>
                    <a:pt x="78766" y="71532"/>
                    <a:pt x="81558" y="68757"/>
                    <a:pt x="81558" y="65317"/>
                  </a:cubicBezTo>
                  <a:lnTo>
                    <a:pt x="81558" y="47919"/>
                  </a:lnTo>
                  <a:lnTo>
                    <a:pt x="92292" y="47919"/>
                  </a:lnTo>
                  <a:cubicBezTo>
                    <a:pt x="93336" y="48979"/>
                    <a:pt x="94628" y="49666"/>
                    <a:pt x="95329" y="49666"/>
                  </a:cubicBezTo>
                  <a:cubicBezTo>
                    <a:pt x="95353" y="49666"/>
                    <a:pt x="95377" y="49665"/>
                    <a:pt x="95400" y="49664"/>
                  </a:cubicBezTo>
                  <a:cubicBezTo>
                    <a:pt x="95965" y="49664"/>
                    <a:pt x="96413" y="47321"/>
                    <a:pt x="96413" y="44446"/>
                  </a:cubicBezTo>
                  <a:cubicBezTo>
                    <a:pt x="96413" y="42668"/>
                    <a:pt x="96231" y="41106"/>
                    <a:pt x="95965" y="40159"/>
                  </a:cubicBezTo>
                  <a:cubicBezTo>
                    <a:pt x="95848" y="39594"/>
                    <a:pt x="95666" y="39245"/>
                    <a:pt x="95400" y="39245"/>
                  </a:cubicBezTo>
                  <a:cubicBezTo>
                    <a:pt x="93655" y="39278"/>
                    <a:pt x="92907" y="39976"/>
                    <a:pt x="92209" y="40907"/>
                  </a:cubicBezTo>
                  <a:cubicBezTo>
                    <a:pt x="92193" y="40923"/>
                    <a:pt x="92176" y="40956"/>
                    <a:pt x="92159" y="40990"/>
                  </a:cubicBezTo>
                  <a:lnTo>
                    <a:pt x="81558" y="40990"/>
                  </a:lnTo>
                  <a:lnTo>
                    <a:pt x="81558" y="31269"/>
                  </a:lnTo>
                  <a:cubicBezTo>
                    <a:pt x="81558" y="27845"/>
                    <a:pt x="78766" y="25054"/>
                    <a:pt x="75343" y="25054"/>
                  </a:cubicBezTo>
                  <a:lnTo>
                    <a:pt x="63029" y="25054"/>
                  </a:lnTo>
                  <a:cubicBezTo>
                    <a:pt x="62165" y="22545"/>
                    <a:pt x="59806" y="20866"/>
                    <a:pt x="57147" y="20866"/>
                  </a:cubicBezTo>
                  <a:lnTo>
                    <a:pt x="50417" y="20866"/>
                  </a:lnTo>
                  <a:cubicBezTo>
                    <a:pt x="49486" y="10796"/>
                    <a:pt x="42092" y="2521"/>
                    <a:pt x="32188" y="477"/>
                  </a:cubicBezTo>
                  <a:cubicBezTo>
                    <a:pt x="30635" y="156"/>
                    <a:pt x="29078" y="1"/>
                    <a:pt x="2753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4"/>
            <p:cNvSpPr/>
            <p:nvPr/>
          </p:nvSpPr>
          <p:spPr>
            <a:xfrm>
              <a:off x="2222419" y="2524149"/>
              <a:ext cx="877621" cy="1491824"/>
            </a:xfrm>
            <a:custGeom>
              <a:rect b="b" l="l" r="r" t="t"/>
              <a:pathLst>
                <a:path extrusionOk="0" h="46496" w="27353">
                  <a:moveTo>
                    <a:pt x="6215" y="1"/>
                  </a:moveTo>
                  <a:cubicBezTo>
                    <a:pt x="2776" y="1"/>
                    <a:pt x="1" y="2793"/>
                    <a:pt x="1" y="6232"/>
                  </a:cubicBezTo>
                  <a:lnTo>
                    <a:pt x="1" y="40264"/>
                  </a:lnTo>
                  <a:cubicBezTo>
                    <a:pt x="1" y="43704"/>
                    <a:pt x="2776" y="46496"/>
                    <a:pt x="6215" y="46496"/>
                  </a:cubicBezTo>
                  <a:lnTo>
                    <a:pt x="21138" y="46496"/>
                  </a:lnTo>
                  <a:cubicBezTo>
                    <a:pt x="24578" y="46496"/>
                    <a:pt x="27353" y="43704"/>
                    <a:pt x="27353" y="40264"/>
                  </a:cubicBezTo>
                  <a:lnTo>
                    <a:pt x="27353" y="6232"/>
                  </a:lnTo>
                  <a:cubicBezTo>
                    <a:pt x="27353" y="2793"/>
                    <a:pt x="24578" y="1"/>
                    <a:pt x="21138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4"/>
            <p:cNvSpPr/>
            <p:nvPr/>
          </p:nvSpPr>
          <p:spPr>
            <a:xfrm>
              <a:off x="1438422" y="2389809"/>
              <a:ext cx="1711735" cy="2224293"/>
            </a:xfrm>
            <a:custGeom>
              <a:rect b="b" l="l" r="r" t="t"/>
              <a:pathLst>
                <a:path extrusionOk="0" h="69325" w="53350">
                  <a:moveTo>
                    <a:pt x="27808" y="3119"/>
                  </a:moveTo>
                  <a:cubicBezTo>
                    <a:pt x="29604" y="3119"/>
                    <a:pt x="31338" y="4428"/>
                    <a:pt x="30650" y="7295"/>
                  </a:cubicBezTo>
                  <a:cubicBezTo>
                    <a:pt x="29869" y="10569"/>
                    <a:pt x="28740" y="11134"/>
                    <a:pt x="24436" y="11184"/>
                  </a:cubicBezTo>
                  <a:cubicBezTo>
                    <a:pt x="20207" y="11249"/>
                    <a:pt x="19475" y="12148"/>
                    <a:pt x="16362" y="12148"/>
                  </a:cubicBezTo>
                  <a:cubicBezTo>
                    <a:pt x="16307" y="12148"/>
                    <a:pt x="16251" y="12148"/>
                    <a:pt x="16193" y="12147"/>
                  </a:cubicBezTo>
                  <a:cubicBezTo>
                    <a:pt x="12920" y="12114"/>
                    <a:pt x="8716" y="9372"/>
                    <a:pt x="7636" y="7628"/>
                  </a:cubicBezTo>
                  <a:cubicBezTo>
                    <a:pt x="6572" y="5899"/>
                    <a:pt x="6273" y="4720"/>
                    <a:pt x="7004" y="4188"/>
                  </a:cubicBezTo>
                  <a:cubicBezTo>
                    <a:pt x="7956" y="3514"/>
                    <a:pt x="8718" y="3279"/>
                    <a:pt x="9604" y="3279"/>
                  </a:cubicBezTo>
                  <a:cubicBezTo>
                    <a:pt x="10946" y="3279"/>
                    <a:pt x="12570" y="3818"/>
                    <a:pt x="15562" y="4188"/>
                  </a:cubicBezTo>
                  <a:cubicBezTo>
                    <a:pt x="16558" y="4314"/>
                    <a:pt x="17534" y="4367"/>
                    <a:pt x="18476" y="4367"/>
                  </a:cubicBezTo>
                  <a:cubicBezTo>
                    <a:pt x="22247" y="4367"/>
                    <a:pt x="25455" y="3523"/>
                    <a:pt x="27078" y="3191"/>
                  </a:cubicBezTo>
                  <a:cubicBezTo>
                    <a:pt x="27318" y="3143"/>
                    <a:pt x="27564" y="3119"/>
                    <a:pt x="27808" y="3119"/>
                  </a:cubicBezTo>
                  <a:close/>
                  <a:moveTo>
                    <a:pt x="13202" y="52311"/>
                  </a:moveTo>
                  <a:lnTo>
                    <a:pt x="13202" y="52311"/>
                  </a:lnTo>
                  <a:cubicBezTo>
                    <a:pt x="14066" y="52361"/>
                    <a:pt x="14980" y="52428"/>
                    <a:pt x="15878" y="52544"/>
                  </a:cubicBezTo>
                  <a:cubicBezTo>
                    <a:pt x="16410" y="52594"/>
                    <a:pt x="16991" y="52710"/>
                    <a:pt x="17623" y="52826"/>
                  </a:cubicBezTo>
                  <a:cubicBezTo>
                    <a:pt x="17091" y="54671"/>
                    <a:pt x="17124" y="58094"/>
                    <a:pt x="16193" y="59839"/>
                  </a:cubicBezTo>
                  <a:cubicBezTo>
                    <a:pt x="15696" y="60774"/>
                    <a:pt x="15448" y="61161"/>
                    <a:pt x="15249" y="61161"/>
                  </a:cubicBezTo>
                  <a:cubicBezTo>
                    <a:pt x="14950" y="61161"/>
                    <a:pt x="14766" y="60283"/>
                    <a:pt x="14017" y="59074"/>
                  </a:cubicBezTo>
                  <a:cubicBezTo>
                    <a:pt x="13053" y="57512"/>
                    <a:pt x="13036" y="54355"/>
                    <a:pt x="13202" y="52311"/>
                  </a:cubicBezTo>
                  <a:close/>
                  <a:moveTo>
                    <a:pt x="9513" y="0"/>
                  </a:moveTo>
                  <a:cubicBezTo>
                    <a:pt x="6074" y="0"/>
                    <a:pt x="3282" y="2775"/>
                    <a:pt x="3282" y="6215"/>
                  </a:cubicBezTo>
                  <a:lnTo>
                    <a:pt x="3282" y="13676"/>
                  </a:lnTo>
                  <a:cubicBezTo>
                    <a:pt x="3282" y="17116"/>
                    <a:pt x="6074" y="19891"/>
                    <a:pt x="9513" y="19891"/>
                  </a:cubicBezTo>
                  <a:lnTo>
                    <a:pt x="10228" y="19891"/>
                  </a:lnTo>
                  <a:cubicBezTo>
                    <a:pt x="9995" y="20439"/>
                    <a:pt x="9547" y="21137"/>
                    <a:pt x="8732" y="22068"/>
                  </a:cubicBezTo>
                  <a:cubicBezTo>
                    <a:pt x="4628" y="26754"/>
                    <a:pt x="6705" y="30310"/>
                    <a:pt x="6240" y="33002"/>
                  </a:cubicBezTo>
                  <a:cubicBezTo>
                    <a:pt x="5774" y="35677"/>
                    <a:pt x="2235" y="40563"/>
                    <a:pt x="1105" y="41975"/>
                  </a:cubicBezTo>
                  <a:cubicBezTo>
                    <a:pt x="1" y="43360"/>
                    <a:pt x="2478" y="52546"/>
                    <a:pt x="4026" y="52546"/>
                  </a:cubicBezTo>
                  <a:cubicBezTo>
                    <a:pt x="4038" y="52546"/>
                    <a:pt x="4051" y="52545"/>
                    <a:pt x="4063" y="52544"/>
                  </a:cubicBezTo>
                  <a:cubicBezTo>
                    <a:pt x="5027" y="52444"/>
                    <a:pt x="7320" y="52228"/>
                    <a:pt x="10178" y="52228"/>
                  </a:cubicBezTo>
                  <a:cubicBezTo>
                    <a:pt x="10161" y="53857"/>
                    <a:pt x="10527" y="56565"/>
                    <a:pt x="11640" y="59689"/>
                  </a:cubicBezTo>
                  <a:cubicBezTo>
                    <a:pt x="13319" y="64359"/>
                    <a:pt x="16509" y="64508"/>
                    <a:pt x="18370" y="67150"/>
                  </a:cubicBezTo>
                  <a:cubicBezTo>
                    <a:pt x="19448" y="68680"/>
                    <a:pt x="24488" y="69324"/>
                    <a:pt x="29346" y="69324"/>
                  </a:cubicBezTo>
                  <a:cubicBezTo>
                    <a:pt x="32878" y="69324"/>
                    <a:pt x="36313" y="68984"/>
                    <a:pt x="38062" y="68397"/>
                  </a:cubicBezTo>
                  <a:cubicBezTo>
                    <a:pt x="42216" y="67001"/>
                    <a:pt x="41535" y="59224"/>
                    <a:pt x="40903" y="56582"/>
                  </a:cubicBezTo>
                  <a:cubicBezTo>
                    <a:pt x="40455" y="54638"/>
                    <a:pt x="38926" y="52561"/>
                    <a:pt x="38311" y="50699"/>
                  </a:cubicBezTo>
                  <a:cubicBezTo>
                    <a:pt x="39740" y="49835"/>
                    <a:pt x="41069" y="48822"/>
                    <a:pt x="42316" y="47725"/>
                  </a:cubicBezTo>
                  <a:cubicBezTo>
                    <a:pt x="53350" y="37921"/>
                    <a:pt x="48996" y="25491"/>
                    <a:pt x="46969" y="21603"/>
                  </a:cubicBezTo>
                  <a:cubicBezTo>
                    <a:pt x="44958" y="17714"/>
                    <a:pt x="38893" y="14142"/>
                    <a:pt x="36865" y="12746"/>
                  </a:cubicBezTo>
                  <a:cubicBezTo>
                    <a:pt x="34855" y="11350"/>
                    <a:pt x="33608" y="10253"/>
                    <a:pt x="33608" y="7146"/>
                  </a:cubicBezTo>
                  <a:lnTo>
                    <a:pt x="33608" y="6215"/>
                  </a:lnTo>
                  <a:cubicBezTo>
                    <a:pt x="33608" y="2775"/>
                    <a:pt x="30817" y="0"/>
                    <a:pt x="27377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4"/>
            <p:cNvSpPr/>
            <p:nvPr/>
          </p:nvSpPr>
          <p:spPr>
            <a:xfrm>
              <a:off x="2393047" y="3422016"/>
              <a:ext cx="163698" cy="139923"/>
            </a:xfrm>
            <a:custGeom>
              <a:rect b="b" l="l" r="r" t="t"/>
              <a:pathLst>
                <a:path extrusionOk="0" h="4361" w="5102">
                  <a:moveTo>
                    <a:pt x="2925" y="0"/>
                  </a:moveTo>
                  <a:cubicBezTo>
                    <a:pt x="981" y="0"/>
                    <a:pt x="0" y="2343"/>
                    <a:pt x="1379" y="3722"/>
                  </a:cubicBezTo>
                  <a:cubicBezTo>
                    <a:pt x="1820" y="4163"/>
                    <a:pt x="2364" y="4360"/>
                    <a:pt x="2899" y="4360"/>
                  </a:cubicBezTo>
                  <a:cubicBezTo>
                    <a:pt x="4020" y="4360"/>
                    <a:pt x="5102" y="3493"/>
                    <a:pt x="5102" y="2177"/>
                  </a:cubicBezTo>
                  <a:lnTo>
                    <a:pt x="5085" y="2177"/>
                  </a:lnTo>
                  <a:cubicBezTo>
                    <a:pt x="5085" y="981"/>
                    <a:pt x="4121" y="0"/>
                    <a:pt x="2925" y="0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4"/>
            <p:cNvSpPr/>
            <p:nvPr/>
          </p:nvSpPr>
          <p:spPr>
            <a:xfrm>
              <a:off x="2661214" y="3013060"/>
              <a:ext cx="44823" cy="678213"/>
            </a:xfrm>
            <a:custGeom>
              <a:rect b="b" l="l" r="r" t="t"/>
              <a:pathLst>
                <a:path extrusionOk="0" h="21138" w="1397">
                  <a:moveTo>
                    <a:pt x="699" y="1"/>
                  </a:moveTo>
                  <a:cubicBezTo>
                    <a:pt x="350" y="1"/>
                    <a:pt x="1" y="233"/>
                    <a:pt x="1" y="699"/>
                  </a:cubicBezTo>
                  <a:lnTo>
                    <a:pt x="1" y="20440"/>
                  </a:lnTo>
                  <a:cubicBezTo>
                    <a:pt x="1" y="20905"/>
                    <a:pt x="350" y="21138"/>
                    <a:pt x="699" y="21138"/>
                  </a:cubicBezTo>
                  <a:cubicBezTo>
                    <a:pt x="1048" y="21138"/>
                    <a:pt x="1396" y="20905"/>
                    <a:pt x="1396" y="20440"/>
                  </a:cubicBezTo>
                  <a:lnTo>
                    <a:pt x="1396" y="699"/>
                  </a:lnTo>
                  <a:cubicBezTo>
                    <a:pt x="1396" y="233"/>
                    <a:pt x="1048" y="1"/>
                    <a:pt x="699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4"/>
            <p:cNvSpPr/>
            <p:nvPr/>
          </p:nvSpPr>
          <p:spPr>
            <a:xfrm>
              <a:off x="2830751" y="3013060"/>
              <a:ext cx="44823" cy="257033"/>
            </a:xfrm>
            <a:custGeom>
              <a:rect b="b" l="l" r="r" t="t"/>
              <a:pathLst>
                <a:path extrusionOk="0" h="8011" w="1397">
                  <a:moveTo>
                    <a:pt x="699" y="1"/>
                  </a:moveTo>
                  <a:cubicBezTo>
                    <a:pt x="350" y="1"/>
                    <a:pt x="1" y="233"/>
                    <a:pt x="1" y="699"/>
                  </a:cubicBezTo>
                  <a:lnTo>
                    <a:pt x="1" y="7312"/>
                  </a:lnTo>
                  <a:cubicBezTo>
                    <a:pt x="1" y="7778"/>
                    <a:pt x="350" y="8010"/>
                    <a:pt x="699" y="8010"/>
                  </a:cubicBezTo>
                  <a:cubicBezTo>
                    <a:pt x="1048" y="8010"/>
                    <a:pt x="1397" y="7778"/>
                    <a:pt x="1397" y="7312"/>
                  </a:cubicBezTo>
                  <a:lnTo>
                    <a:pt x="1397" y="699"/>
                  </a:lnTo>
                  <a:cubicBezTo>
                    <a:pt x="1397" y="233"/>
                    <a:pt x="1048" y="1"/>
                    <a:pt x="699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4"/>
            <p:cNvSpPr/>
            <p:nvPr/>
          </p:nvSpPr>
          <p:spPr>
            <a:xfrm>
              <a:off x="2875541" y="3035456"/>
              <a:ext cx="588663" cy="222381"/>
            </a:xfrm>
            <a:custGeom>
              <a:rect b="b" l="l" r="r" t="t"/>
              <a:pathLst>
                <a:path extrusionOk="0" h="6931" w="18347">
                  <a:moveTo>
                    <a:pt x="1" y="1"/>
                  </a:moveTo>
                  <a:lnTo>
                    <a:pt x="1" y="6930"/>
                  </a:lnTo>
                  <a:lnTo>
                    <a:pt x="18346" y="6930"/>
                  </a:lnTo>
                  <a:lnTo>
                    <a:pt x="18346" y="1"/>
                  </a:ln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4"/>
            <p:cNvSpPr/>
            <p:nvPr/>
          </p:nvSpPr>
          <p:spPr>
            <a:xfrm>
              <a:off x="844208" y="3624600"/>
              <a:ext cx="829622" cy="798243"/>
            </a:xfrm>
            <a:custGeom>
              <a:rect b="b" l="l" r="r" t="t"/>
              <a:pathLst>
                <a:path extrusionOk="0" h="24879" w="25857">
                  <a:moveTo>
                    <a:pt x="13410" y="1"/>
                  </a:moveTo>
                  <a:cubicBezTo>
                    <a:pt x="8375" y="1"/>
                    <a:pt x="3855" y="3025"/>
                    <a:pt x="1928" y="7678"/>
                  </a:cubicBezTo>
                  <a:cubicBezTo>
                    <a:pt x="0" y="12331"/>
                    <a:pt x="1064" y="17665"/>
                    <a:pt x="4620" y="21238"/>
                  </a:cubicBezTo>
                  <a:cubicBezTo>
                    <a:pt x="6997" y="23615"/>
                    <a:pt x="10177" y="24879"/>
                    <a:pt x="13415" y="24879"/>
                  </a:cubicBezTo>
                  <a:cubicBezTo>
                    <a:pt x="15019" y="24879"/>
                    <a:pt x="16638" y="24568"/>
                    <a:pt x="18179" y="23930"/>
                  </a:cubicBezTo>
                  <a:cubicBezTo>
                    <a:pt x="22816" y="22002"/>
                    <a:pt x="25857" y="17465"/>
                    <a:pt x="25857" y="12430"/>
                  </a:cubicBezTo>
                  <a:cubicBezTo>
                    <a:pt x="25857" y="5568"/>
                    <a:pt x="20290" y="1"/>
                    <a:pt x="13410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4"/>
            <p:cNvSpPr/>
            <p:nvPr/>
          </p:nvSpPr>
          <p:spPr>
            <a:xfrm>
              <a:off x="868721" y="2030971"/>
              <a:ext cx="943203" cy="907620"/>
            </a:xfrm>
            <a:custGeom>
              <a:rect b="b" l="l" r="r" t="t"/>
              <a:pathLst>
                <a:path extrusionOk="0" h="28288" w="29397">
                  <a:moveTo>
                    <a:pt x="15255" y="1"/>
                  </a:moveTo>
                  <a:cubicBezTo>
                    <a:pt x="9539" y="1"/>
                    <a:pt x="4371" y="3441"/>
                    <a:pt x="2177" y="8725"/>
                  </a:cubicBezTo>
                  <a:cubicBezTo>
                    <a:pt x="0" y="14009"/>
                    <a:pt x="1197" y="20091"/>
                    <a:pt x="5252" y="24146"/>
                  </a:cubicBezTo>
                  <a:cubicBezTo>
                    <a:pt x="7956" y="26851"/>
                    <a:pt x="11578" y="28288"/>
                    <a:pt x="15268" y="28288"/>
                  </a:cubicBezTo>
                  <a:cubicBezTo>
                    <a:pt x="17087" y="28288"/>
                    <a:pt x="18922" y="27939"/>
                    <a:pt x="20672" y="27220"/>
                  </a:cubicBezTo>
                  <a:cubicBezTo>
                    <a:pt x="25957" y="25026"/>
                    <a:pt x="29396" y="19858"/>
                    <a:pt x="29396" y="14142"/>
                  </a:cubicBezTo>
                  <a:cubicBezTo>
                    <a:pt x="29396" y="6332"/>
                    <a:pt x="23065" y="1"/>
                    <a:pt x="1525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2117405" y="2893223"/>
              <a:ext cx="631818" cy="874413"/>
            </a:xfrm>
            <a:custGeom>
              <a:rect b="b" l="l" r="r" t="t"/>
              <a:pathLst>
                <a:path extrusionOk="0" h="27253" w="19692">
                  <a:moveTo>
                    <a:pt x="12761" y="0"/>
                  </a:moveTo>
                  <a:cubicBezTo>
                    <a:pt x="12450" y="0"/>
                    <a:pt x="12134" y="16"/>
                    <a:pt x="11815" y="47"/>
                  </a:cubicBezTo>
                  <a:cubicBezTo>
                    <a:pt x="8491" y="379"/>
                    <a:pt x="7395" y="3769"/>
                    <a:pt x="6664" y="6012"/>
                  </a:cubicBezTo>
                  <a:cubicBezTo>
                    <a:pt x="6531" y="6461"/>
                    <a:pt x="6364" y="6893"/>
                    <a:pt x="6198" y="7325"/>
                  </a:cubicBezTo>
                  <a:cubicBezTo>
                    <a:pt x="5417" y="8987"/>
                    <a:pt x="3124" y="11396"/>
                    <a:pt x="1429" y="11895"/>
                  </a:cubicBezTo>
                  <a:lnTo>
                    <a:pt x="0" y="12327"/>
                  </a:lnTo>
                  <a:lnTo>
                    <a:pt x="1479" y="12310"/>
                  </a:lnTo>
                  <a:cubicBezTo>
                    <a:pt x="1496" y="12310"/>
                    <a:pt x="2958" y="12344"/>
                    <a:pt x="3822" y="16049"/>
                  </a:cubicBezTo>
                  <a:cubicBezTo>
                    <a:pt x="4753" y="20021"/>
                    <a:pt x="5932" y="23776"/>
                    <a:pt x="10220" y="26003"/>
                  </a:cubicBezTo>
                  <a:cubicBezTo>
                    <a:pt x="11832" y="26834"/>
                    <a:pt x="13377" y="27249"/>
                    <a:pt x="14740" y="27249"/>
                  </a:cubicBezTo>
                  <a:cubicBezTo>
                    <a:pt x="14794" y="27251"/>
                    <a:pt x="14849" y="27252"/>
                    <a:pt x="14904" y="27252"/>
                  </a:cubicBezTo>
                  <a:cubicBezTo>
                    <a:pt x="15778" y="27252"/>
                    <a:pt x="16631" y="27004"/>
                    <a:pt x="17382" y="26535"/>
                  </a:cubicBezTo>
                  <a:cubicBezTo>
                    <a:pt x="18279" y="25936"/>
                    <a:pt x="19293" y="24673"/>
                    <a:pt x="19077" y="22098"/>
                  </a:cubicBezTo>
                  <a:lnTo>
                    <a:pt x="19077" y="22098"/>
                  </a:lnTo>
                  <a:lnTo>
                    <a:pt x="18661" y="22131"/>
                  </a:lnTo>
                  <a:cubicBezTo>
                    <a:pt x="18827" y="24009"/>
                    <a:pt x="18296" y="25405"/>
                    <a:pt x="17149" y="26186"/>
                  </a:cubicBezTo>
                  <a:cubicBezTo>
                    <a:pt x="16496" y="26621"/>
                    <a:pt x="15668" y="26837"/>
                    <a:pt x="14729" y="26837"/>
                  </a:cubicBezTo>
                  <a:cubicBezTo>
                    <a:pt x="13445" y="26837"/>
                    <a:pt x="11954" y="26434"/>
                    <a:pt x="10419" y="25637"/>
                  </a:cubicBezTo>
                  <a:cubicBezTo>
                    <a:pt x="6281" y="23494"/>
                    <a:pt x="5135" y="19838"/>
                    <a:pt x="4221" y="15949"/>
                  </a:cubicBezTo>
                  <a:cubicBezTo>
                    <a:pt x="3623" y="13357"/>
                    <a:pt x="2709" y="12427"/>
                    <a:pt x="2094" y="12078"/>
                  </a:cubicBezTo>
                  <a:cubicBezTo>
                    <a:pt x="3822" y="11263"/>
                    <a:pt x="5833" y="9103"/>
                    <a:pt x="6564" y="7491"/>
                  </a:cubicBezTo>
                  <a:cubicBezTo>
                    <a:pt x="6747" y="7059"/>
                    <a:pt x="6913" y="6611"/>
                    <a:pt x="7062" y="6145"/>
                  </a:cubicBezTo>
                  <a:cubicBezTo>
                    <a:pt x="7760" y="4002"/>
                    <a:pt x="8807" y="761"/>
                    <a:pt x="11865" y="462"/>
                  </a:cubicBezTo>
                  <a:cubicBezTo>
                    <a:pt x="12172" y="433"/>
                    <a:pt x="12476" y="418"/>
                    <a:pt x="12774" y="418"/>
                  </a:cubicBezTo>
                  <a:cubicBezTo>
                    <a:pt x="14832" y="418"/>
                    <a:pt x="16642" y="1109"/>
                    <a:pt x="17731" y="2357"/>
                  </a:cubicBezTo>
                  <a:cubicBezTo>
                    <a:pt x="18944" y="3752"/>
                    <a:pt x="19259" y="5713"/>
                    <a:pt x="18661" y="8206"/>
                  </a:cubicBezTo>
                  <a:lnTo>
                    <a:pt x="19077" y="8306"/>
                  </a:lnTo>
                  <a:cubicBezTo>
                    <a:pt x="19691" y="5713"/>
                    <a:pt x="19326" y="3553"/>
                    <a:pt x="18046" y="2091"/>
                  </a:cubicBezTo>
                  <a:cubicBezTo>
                    <a:pt x="16868" y="753"/>
                    <a:pt x="14940" y="0"/>
                    <a:pt x="12761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1804416" y="2456450"/>
              <a:ext cx="357266" cy="834435"/>
            </a:xfrm>
            <a:custGeom>
              <a:rect b="b" l="l" r="r" t="t"/>
              <a:pathLst>
                <a:path extrusionOk="0" h="26007" w="11135">
                  <a:moveTo>
                    <a:pt x="416" y="0"/>
                  </a:moveTo>
                  <a:lnTo>
                    <a:pt x="1" y="50"/>
                  </a:lnTo>
                  <a:cubicBezTo>
                    <a:pt x="134" y="1712"/>
                    <a:pt x="134" y="4088"/>
                    <a:pt x="117" y="6830"/>
                  </a:cubicBezTo>
                  <a:cubicBezTo>
                    <a:pt x="67" y="15255"/>
                    <a:pt x="1" y="25741"/>
                    <a:pt x="4321" y="26006"/>
                  </a:cubicBezTo>
                  <a:lnTo>
                    <a:pt x="4454" y="26006"/>
                  </a:lnTo>
                  <a:cubicBezTo>
                    <a:pt x="5202" y="26006"/>
                    <a:pt x="5568" y="25574"/>
                    <a:pt x="5933" y="25159"/>
                  </a:cubicBezTo>
                  <a:cubicBezTo>
                    <a:pt x="6315" y="24694"/>
                    <a:pt x="6681" y="24262"/>
                    <a:pt x="7611" y="24212"/>
                  </a:cubicBezTo>
                  <a:cubicBezTo>
                    <a:pt x="7665" y="24210"/>
                    <a:pt x="7718" y="24208"/>
                    <a:pt x="7770" y="24208"/>
                  </a:cubicBezTo>
                  <a:cubicBezTo>
                    <a:pt x="8894" y="24208"/>
                    <a:pt x="9463" y="24715"/>
                    <a:pt x="9971" y="25176"/>
                  </a:cubicBezTo>
                  <a:cubicBezTo>
                    <a:pt x="10303" y="25475"/>
                    <a:pt x="10619" y="25757"/>
                    <a:pt x="11035" y="25873"/>
                  </a:cubicBezTo>
                  <a:lnTo>
                    <a:pt x="11134" y="25475"/>
                  </a:lnTo>
                  <a:cubicBezTo>
                    <a:pt x="10819" y="25392"/>
                    <a:pt x="10553" y="25142"/>
                    <a:pt x="10254" y="24876"/>
                  </a:cubicBezTo>
                  <a:cubicBezTo>
                    <a:pt x="9716" y="24387"/>
                    <a:pt x="9074" y="23791"/>
                    <a:pt x="7783" y="23791"/>
                  </a:cubicBezTo>
                  <a:cubicBezTo>
                    <a:pt x="7717" y="23791"/>
                    <a:pt x="7648" y="23793"/>
                    <a:pt x="7578" y="23796"/>
                  </a:cubicBezTo>
                  <a:cubicBezTo>
                    <a:pt x="6481" y="23846"/>
                    <a:pt x="6000" y="24428"/>
                    <a:pt x="5601" y="24893"/>
                  </a:cubicBezTo>
                  <a:cubicBezTo>
                    <a:pt x="5275" y="25281"/>
                    <a:pt x="5022" y="25596"/>
                    <a:pt x="4477" y="25596"/>
                  </a:cubicBezTo>
                  <a:cubicBezTo>
                    <a:pt x="4437" y="25596"/>
                    <a:pt x="4397" y="25594"/>
                    <a:pt x="4354" y="25591"/>
                  </a:cubicBezTo>
                  <a:cubicBezTo>
                    <a:pt x="416" y="25358"/>
                    <a:pt x="483" y="14640"/>
                    <a:pt x="532" y="6830"/>
                  </a:cubicBezTo>
                  <a:cubicBezTo>
                    <a:pt x="549" y="4072"/>
                    <a:pt x="549" y="1695"/>
                    <a:pt x="416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2105116" y="3170341"/>
              <a:ext cx="104533" cy="89806"/>
            </a:xfrm>
            <a:custGeom>
              <a:rect b="b" l="l" r="r" t="t"/>
              <a:pathLst>
                <a:path extrusionOk="0" h="2799" w="3258">
                  <a:moveTo>
                    <a:pt x="1862" y="1"/>
                  </a:moveTo>
                  <a:cubicBezTo>
                    <a:pt x="616" y="1"/>
                    <a:pt x="1" y="1496"/>
                    <a:pt x="882" y="2377"/>
                  </a:cubicBezTo>
                  <a:cubicBezTo>
                    <a:pt x="1168" y="2669"/>
                    <a:pt x="1519" y="2799"/>
                    <a:pt x="1863" y="2799"/>
                  </a:cubicBezTo>
                  <a:cubicBezTo>
                    <a:pt x="2577" y="2799"/>
                    <a:pt x="3258" y="2238"/>
                    <a:pt x="3258" y="1397"/>
                  </a:cubicBezTo>
                  <a:cubicBezTo>
                    <a:pt x="3258" y="616"/>
                    <a:pt x="2643" y="1"/>
                    <a:pt x="1862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1898778" y="3194501"/>
              <a:ext cx="104533" cy="89966"/>
            </a:xfrm>
            <a:custGeom>
              <a:rect b="b" l="l" r="r" t="t"/>
              <a:pathLst>
                <a:path extrusionOk="0" h="2804" w="3258">
                  <a:moveTo>
                    <a:pt x="1406" y="1"/>
                  </a:moveTo>
                  <a:cubicBezTo>
                    <a:pt x="689" y="1"/>
                    <a:pt x="1" y="563"/>
                    <a:pt x="1" y="1408"/>
                  </a:cubicBezTo>
                  <a:cubicBezTo>
                    <a:pt x="1" y="2173"/>
                    <a:pt x="616" y="2804"/>
                    <a:pt x="1397" y="2804"/>
                  </a:cubicBezTo>
                  <a:cubicBezTo>
                    <a:pt x="2643" y="2804"/>
                    <a:pt x="3258" y="1292"/>
                    <a:pt x="2377" y="411"/>
                  </a:cubicBezTo>
                  <a:cubicBezTo>
                    <a:pt x="2094" y="128"/>
                    <a:pt x="1746" y="1"/>
                    <a:pt x="1406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1660482" y="3289248"/>
              <a:ext cx="520932" cy="808831"/>
            </a:xfrm>
            <a:custGeom>
              <a:rect b="b" l="l" r="r" t="t"/>
              <a:pathLst>
                <a:path extrusionOk="0" h="25209" w="16236">
                  <a:moveTo>
                    <a:pt x="16152" y="1"/>
                  </a:moveTo>
                  <a:cubicBezTo>
                    <a:pt x="15537" y="117"/>
                    <a:pt x="15072" y="566"/>
                    <a:pt x="14573" y="1047"/>
                  </a:cubicBezTo>
                  <a:cubicBezTo>
                    <a:pt x="13925" y="1662"/>
                    <a:pt x="13277" y="2294"/>
                    <a:pt x="12280" y="2294"/>
                  </a:cubicBezTo>
                  <a:lnTo>
                    <a:pt x="12264" y="2294"/>
                  </a:lnTo>
                  <a:cubicBezTo>
                    <a:pt x="11532" y="2294"/>
                    <a:pt x="10918" y="2044"/>
                    <a:pt x="10336" y="1795"/>
                  </a:cubicBezTo>
                  <a:cubicBezTo>
                    <a:pt x="9828" y="1582"/>
                    <a:pt x="9333" y="1375"/>
                    <a:pt x="8805" y="1375"/>
                  </a:cubicBezTo>
                  <a:cubicBezTo>
                    <a:pt x="8469" y="1375"/>
                    <a:pt x="8119" y="1459"/>
                    <a:pt x="7744" y="1679"/>
                  </a:cubicBezTo>
                  <a:cubicBezTo>
                    <a:pt x="6032" y="2693"/>
                    <a:pt x="3606" y="11466"/>
                    <a:pt x="1296" y="20357"/>
                  </a:cubicBezTo>
                  <a:cubicBezTo>
                    <a:pt x="715" y="22567"/>
                    <a:pt x="266" y="24295"/>
                    <a:pt x="0" y="25093"/>
                  </a:cubicBezTo>
                  <a:lnTo>
                    <a:pt x="399" y="25209"/>
                  </a:lnTo>
                  <a:cubicBezTo>
                    <a:pt x="665" y="24411"/>
                    <a:pt x="1113" y="22666"/>
                    <a:pt x="1695" y="20473"/>
                  </a:cubicBezTo>
                  <a:cubicBezTo>
                    <a:pt x="3274" y="14374"/>
                    <a:pt x="6232" y="3041"/>
                    <a:pt x="7960" y="2044"/>
                  </a:cubicBezTo>
                  <a:cubicBezTo>
                    <a:pt x="8261" y="1865"/>
                    <a:pt x="8540" y="1794"/>
                    <a:pt x="8816" y="1794"/>
                  </a:cubicBezTo>
                  <a:cubicBezTo>
                    <a:pt x="9255" y="1794"/>
                    <a:pt x="9686" y="1973"/>
                    <a:pt x="10186" y="2177"/>
                  </a:cubicBezTo>
                  <a:cubicBezTo>
                    <a:pt x="10768" y="2427"/>
                    <a:pt x="11449" y="2709"/>
                    <a:pt x="12264" y="2709"/>
                  </a:cubicBezTo>
                  <a:lnTo>
                    <a:pt x="12280" y="2709"/>
                  </a:lnTo>
                  <a:cubicBezTo>
                    <a:pt x="13443" y="2709"/>
                    <a:pt x="14191" y="1995"/>
                    <a:pt x="14856" y="1347"/>
                  </a:cubicBezTo>
                  <a:cubicBezTo>
                    <a:pt x="15321" y="914"/>
                    <a:pt x="15753" y="499"/>
                    <a:pt x="16235" y="399"/>
                  </a:cubicBezTo>
                  <a:lnTo>
                    <a:pt x="16152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2105116" y="3324445"/>
              <a:ext cx="104533" cy="90095"/>
            </a:xfrm>
            <a:custGeom>
              <a:rect b="b" l="l" r="r" t="t"/>
              <a:pathLst>
                <a:path extrusionOk="0" h="2808" w="3258">
                  <a:moveTo>
                    <a:pt x="1862" y="0"/>
                  </a:moveTo>
                  <a:cubicBezTo>
                    <a:pt x="616" y="0"/>
                    <a:pt x="1" y="1512"/>
                    <a:pt x="882" y="2393"/>
                  </a:cubicBezTo>
                  <a:cubicBezTo>
                    <a:pt x="1168" y="2679"/>
                    <a:pt x="1519" y="2808"/>
                    <a:pt x="1862" y="2808"/>
                  </a:cubicBezTo>
                  <a:cubicBezTo>
                    <a:pt x="2576" y="2808"/>
                    <a:pt x="3258" y="2254"/>
                    <a:pt x="3258" y="1413"/>
                  </a:cubicBezTo>
                  <a:cubicBezTo>
                    <a:pt x="3258" y="632"/>
                    <a:pt x="2643" y="0"/>
                    <a:pt x="1862" y="0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1898778" y="3348990"/>
              <a:ext cx="104533" cy="89581"/>
            </a:xfrm>
            <a:custGeom>
              <a:rect b="b" l="l" r="r" t="t"/>
              <a:pathLst>
                <a:path extrusionOk="0" h="2792" w="3258">
                  <a:moveTo>
                    <a:pt x="1396" y="1"/>
                  </a:moveTo>
                  <a:cubicBezTo>
                    <a:pt x="682" y="1"/>
                    <a:pt x="1" y="554"/>
                    <a:pt x="1" y="1396"/>
                  </a:cubicBezTo>
                  <a:cubicBezTo>
                    <a:pt x="1" y="2177"/>
                    <a:pt x="616" y="2791"/>
                    <a:pt x="1397" y="2791"/>
                  </a:cubicBezTo>
                  <a:cubicBezTo>
                    <a:pt x="2643" y="2791"/>
                    <a:pt x="3258" y="1296"/>
                    <a:pt x="2377" y="415"/>
                  </a:cubicBezTo>
                  <a:cubicBezTo>
                    <a:pt x="2091" y="129"/>
                    <a:pt x="1740" y="1"/>
                    <a:pt x="1396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1966509" y="3229538"/>
              <a:ext cx="153045" cy="131163"/>
            </a:xfrm>
            <a:custGeom>
              <a:rect b="b" l="l" r="r" t="t"/>
              <a:pathLst>
                <a:path extrusionOk="0" h="4088" w="4770">
                  <a:moveTo>
                    <a:pt x="2726" y="0"/>
                  </a:moveTo>
                  <a:cubicBezTo>
                    <a:pt x="898" y="0"/>
                    <a:pt x="0" y="2194"/>
                    <a:pt x="1280" y="3490"/>
                  </a:cubicBezTo>
                  <a:cubicBezTo>
                    <a:pt x="1698" y="3903"/>
                    <a:pt x="2209" y="4087"/>
                    <a:pt x="2710" y="4087"/>
                  </a:cubicBezTo>
                  <a:cubicBezTo>
                    <a:pt x="3762" y="4087"/>
                    <a:pt x="4770" y="3272"/>
                    <a:pt x="4770" y="2044"/>
                  </a:cubicBezTo>
                  <a:cubicBezTo>
                    <a:pt x="4770" y="914"/>
                    <a:pt x="3856" y="0"/>
                    <a:pt x="2726" y="0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3407126" y="2979467"/>
              <a:ext cx="181794" cy="334422"/>
            </a:xfrm>
            <a:custGeom>
              <a:rect b="b" l="l" r="r" t="t"/>
              <a:pathLst>
                <a:path extrusionOk="0" h="10423" w="5666">
                  <a:moveTo>
                    <a:pt x="4274" y="1"/>
                  </a:moveTo>
                  <a:cubicBezTo>
                    <a:pt x="4273" y="1"/>
                    <a:pt x="4272" y="1"/>
                    <a:pt x="4271" y="1"/>
                  </a:cubicBezTo>
                  <a:cubicBezTo>
                    <a:pt x="2526" y="34"/>
                    <a:pt x="1795" y="732"/>
                    <a:pt x="1080" y="1663"/>
                  </a:cubicBezTo>
                  <a:cubicBezTo>
                    <a:pt x="382" y="2593"/>
                    <a:pt x="0" y="7429"/>
                    <a:pt x="1080" y="8592"/>
                  </a:cubicBezTo>
                  <a:cubicBezTo>
                    <a:pt x="2142" y="9702"/>
                    <a:pt x="3483" y="10422"/>
                    <a:pt x="4201" y="10422"/>
                  </a:cubicBezTo>
                  <a:cubicBezTo>
                    <a:pt x="4225" y="10422"/>
                    <a:pt x="4248" y="10422"/>
                    <a:pt x="4271" y="10420"/>
                  </a:cubicBezTo>
                  <a:cubicBezTo>
                    <a:pt x="4968" y="10370"/>
                    <a:pt x="5666" y="1"/>
                    <a:pt x="4274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3511627" y="2979480"/>
              <a:ext cx="65068" cy="334326"/>
            </a:xfrm>
            <a:custGeom>
              <a:rect b="b" l="l" r="r" t="t"/>
              <a:pathLst>
                <a:path extrusionOk="0" h="10420" w="2028">
                  <a:moveTo>
                    <a:pt x="1014" y="1"/>
                  </a:moveTo>
                  <a:cubicBezTo>
                    <a:pt x="465" y="1"/>
                    <a:pt x="0" y="2327"/>
                    <a:pt x="0" y="5219"/>
                  </a:cubicBezTo>
                  <a:cubicBezTo>
                    <a:pt x="0" y="8094"/>
                    <a:pt x="465" y="10420"/>
                    <a:pt x="1014" y="10420"/>
                  </a:cubicBezTo>
                  <a:cubicBezTo>
                    <a:pt x="1579" y="10420"/>
                    <a:pt x="2027" y="8094"/>
                    <a:pt x="2027" y="5219"/>
                  </a:cubicBezTo>
                  <a:cubicBezTo>
                    <a:pt x="2027" y="2327"/>
                    <a:pt x="1579" y="1"/>
                    <a:pt x="1014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474172" y="3281259"/>
              <a:ext cx="1542486" cy="1484573"/>
            </a:xfrm>
            <a:custGeom>
              <a:rect b="b" l="l" r="r" t="t"/>
              <a:pathLst>
                <a:path extrusionOk="0" h="46270" w="48075">
                  <a:moveTo>
                    <a:pt x="25849" y="2234"/>
                  </a:moveTo>
                  <a:cubicBezTo>
                    <a:pt x="26852" y="2234"/>
                    <a:pt x="27822" y="2286"/>
                    <a:pt x="28682" y="2393"/>
                  </a:cubicBezTo>
                  <a:cubicBezTo>
                    <a:pt x="31989" y="2809"/>
                    <a:pt x="31108" y="5800"/>
                    <a:pt x="30693" y="6780"/>
                  </a:cubicBezTo>
                  <a:cubicBezTo>
                    <a:pt x="30277" y="7777"/>
                    <a:pt x="27868" y="12380"/>
                    <a:pt x="26572" y="13809"/>
                  </a:cubicBezTo>
                  <a:cubicBezTo>
                    <a:pt x="25793" y="14665"/>
                    <a:pt x="24847" y="14959"/>
                    <a:pt x="23958" y="14959"/>
                  </a:cubicBezTo>
                  <a:cubicBezTo>
                    <a:pt x="22930" y="14959"/>
                    <a:pt x="21979" y="14566"/>
                    <a:pt x="21454" y="14191"/>
                  </a:cubicBezTo>
                  <a:cubicBezTo>
                    <a:pt x="19659" y="12962"/>
                    <a:pt x="18413" y="10369"/>
                    <a:pt x="16601" y="7977"/>
                  </a:cubicBezTo>
                  <a:cubicBezTo>
                    <a:pt x="14790" y="5600"/>
                    <a:pt x="16518" y="4204"/>
                    <a:pt x="18213" y="3423"/>
                  </a:cubicBezTo>
                  <a:cubicBezTo>
                    <a:pt x="19827" y="2660"/>
                    <a:pt x="22975" y="2234"/>
                    <a:pt x="25849" y="2234"/>
                  </a:cubicBezTo>
                  <a:close/>
                  <a:moveTo>
                    <a:pt x="25575" y="15654"/>
                  </a:moveTo>
                  <a:cubicBezTo>
                    <a:pt x="27070" y="15654"/>
                    <a:pt x="26505" y="16900"/>
                    <a:pt x="26289" y="17415"/>
                  </a:cubicBezTo>
                  <a:cubicBezTo>
                    <a:pt x="26123" y="17797"/>
                    <a:pt x="25824" y="18545"/>
                    <a:pt x="25575" y="19127"/>
                  </a:cubicBezTo>
                  <a:cubicBezTo>
                    <a:pt x="25417" y="19461"/>
                    <a:pt x="24935" y="19609"/>
                    <a:pt x="24518" y="19609"/>
                  </a:cubicBezTo>
                  <a:cubicBezTo>
                    <a:pt x="24231" y="19609"/>
                    <a:pt x="23975" y="19538"/>
                    <a:pt x="23880" y="19409"/>
                  </a:cubicBezTo>
                  <a:cubicBezTo>
                    <a:pt x="23581" y="18994"/>
                    <a:pt x="22933" y="17914"/>
                    <a:pt x="22451" y="17249"/>
                  </a:cubicBezTo>
                  <a:lnTo>
                    <a:pt x="22451" y="17266"/>
                  </a:lnTo>
                  <a:cubicBezTo>
                    <a:pt x="22218" y="16917"/>
                    <a:pt x="22268" y="16368"/>
                    <a:pt x="22766" y="15969"/>
                  </a:cubicBezTo>
                  <a:cubicBezTo>
                    <a:pt x="23016" y="15753"/>
                    <a:pt x="24744" y="15654"/>
                    <a:pt x="25575" y="15654"/>
                  </a:cubicBezTo>
                  <a:close/>
                  <a:moveTo>
                    <a:pt x="36167" y="6454"/>
                  </a:moveTo>
                  <a:cubicBezTo>
                    <a:pt x="37010" y="6454"/>
                    <a:pt x="37896" y="6919"/>
                    <a:pt x="38652" y="7445"/>
                  </a:cubicBezTo>
                  <a:cubicBezTo>
                    <a:pt x="40630" y="8824"/>
                    <a:pt x="43471" y="12912"/>
                    <a:pt x="44768" y="16003"/>
                  </a:cubicBezTo>
                  <a:cubicBezTo>
                    <a:pt x="46080" y="19077"/>
                    <a:pt x="43039" y="19808"/>
                    <a:pt x="41976" y="19941"/>
                  </a:cubicBezTo>
                  <a:cubicBezTo>
                    <a:pt x="41373" y="20017"/>
                    <a:pt x="39395" y="20127"/>
                    <a:pt x="37462" y="20127"/>
                  </a:cubicBezTo>
                  <a:cubicBezTo>
                    <a:pt x="36037" y="20127"/>
                    <a:pt x="34637" y="20067"/>
                    <a:pt x="33833" y="19891"/>
                  </a:cubicBezTo>
                  <a:cubicBezTo>
                    <a:pt x="31407" y="19343"/>
                    <a:pt x="30842" y="16850"/>
                    <a:pt x="30942" y="15637"/>
                  </a:cubicBezTo>
                  <a:cubicBezTo>
                    <a:pt x="31125" y="13460"/>
                    <a:pt x="32753" y="11101"/>
                    <a:pt x="33900" y="8342"/>
                  </a:cubicBezTo>
                  <a:cubicBezTo>
                    <a:pt x="34488" y="6939"/>
                    <a:pt x="35305" y="6454"/>
                    <a:pt x="36167" y="6454"/>
                  </a:cubicBezTo>
                  <a:close/>
                  <a:moveTo>
                    <a:pt x="29589" y="17569"/>
                  </a:moveTo>
                  <a:cubicBezTo>
                    <a:pt x="29739" y="17569"/>
                    <a:pt x="29904" y="17599"/>
                    <a:pt x="30078" y="17664"/>
                  </a:cubicBezTo>
                  <a:cubicBezTo>
                    <a:pt x="30377" y="17781"/>
                    <a:pt x="31324" y="19210"/>
                    <a:pt x="31740" y="19924"/>
                  </a:cubicBezTo>
                  <a:cubicBezTo>
                    <a:pt x="32487" y="21237"/>
                    <a:pt x="31141" y="21370"/>
                    <a:pt x="30576" y="21436"/>
                  </a:cubicBezTo>
                  <a:cubicBezTo>
                    <a:pt x="30161" y="21486"/>
                    <a:pt x="29363" y="21603"/>
                    <a:pt x="28732" y="21669"/>
                  </a:cubicBezTo>
                  <a:cubicBezTo>
                    <a:pt x="28713" y="21671"/>
                    <a:pt x="28694" y="21672"/>
                    <a:pt x="28675" y="21672"/>
                  </a:cubicBezTo>
                  <a:cubicBezTo>
                    <a:pt x="28079" y="21672"/>
                    <a:pt x="27490" y="20694"/>
                    <a:pt x="27635" y="20356"/>
                  </a:cubicBezTo>
                  <a:cubicBezTo>
                    <a:pt x="27851" y="19874"/>
                    <a:pt x="28466" y="18778"/>
                    <a:pt x="28798" y="18047"/>
                  </a:cubicBezTo>
                  <a:cubicBezTo>
                    <a:pt x="28918" y="17761"/>
                    <a:pt x="29208" y="17569"/>
                    <a:pt x="29589" y="17569"/>
                  </a:cubicBezTo>
                  <a:close/>
                  <a:moveTo>
                    <a:pt x="19554" y="18241"/>
                  </a:moveTo>
                  <a:cubicBezTo>
                    <a:pt x="20024" y="18241"/>
                    <a:pt x="20439" y="18817"/>
                    <a:pt x="20656" y="19110"/>
                  </a:cubicBezTo>
                  <a:cubicBezTo>
                    <a:pt x="20922" y="19442"/>
                    <a:pt x="21420" y="20074"/>
                    <a:pt x="21786" y="20589"/>
                  </a:cubicBezTo>
                  <a:cubicBezTo>
                    <a:pt x="22152" y="21104"/>
                    <a:pt x="21570" y="22151"/>
                    <a:pt x="21188" y="22201"/>
                  </a:cubicBezTo>
                  <a:cubicBezTo>
                    <a:pt x="20673" y="22251"/>
                    <a:pt x="19410" y="22267"/>
                    <a:pt x="18612" y="22350"/>
                  </a:cubicBezTo>
                  <a:cubicBezTo>
                    <a:pt x="18591" y="22352"/>
                    <a:pt x="18571" y="22353"/>
                    <a:pt x="18550" y="22353"/>
                  </a:cubicBezTo>
                  <a:cubicBezTo>
                    <a:pt x="18139" y="22353"/>
                    <a:pt x="17743" y="22038"/>
                    <a:pt x="17648" y="21436"/>
                  </a:cubicBezTo>
                  <a:cubicBezTo>
                    <a:pt x="17598" y="21104"/>
                    <a:pt x="18363" y="19575"/>
                    <a:pt x="18778" y="18861"/>
                  </a:cubicBezTo>
                  <a:cubicBezTo>
                    <a:pt x="19038" y="18405"/>
                    <a:pt x="19304" y="18241"/>
                    <a:pt x="19554" y="18241"/>
                  </a:cubicBezTo>
                  <a:close/>
                  <a:moveTo>
                    <a:pt x="10944" y="8272"/>
                  </a:moveTo>
                  <a:cubicBezTo>
                    <a:pt x="12183" y="8272"/>
                    <a:pt x="13238" y="9425"/>
                    <a:pt x="13660" y="9987"/>
                  </a:cubicBezTo>
                  <a:cubicBezTo>
                    <a:pt x="14308" y="10835"/>
                    <a:pt x="17100" y="15222"/>
                    <a:pt x="17681" y="17066"/>
                  </a:cubicBezTo>
                  <a:cubicBezTo>
                    <a:pt x="18429" y="19442"/>
                    <a:pt x="16551" y="21187"/>
                    <a:pt x="15455" y="21702"/>
                  </a:cubicBezTo>
                  <a:cubicBezTo>
                    <a:pt x="13494" y="22616"/>
                    <a:pt x="10619" y="22400"/>
                    <a:pt x="7645" y="22782"/>
                  </a:cubicBezTo>
                  <a:cubicBezTo>
                    <a:pt x="7415" y="22812"/>
                    <a:pt x="7202" y="22826"/>
                    <a:pt x="7003" y="22826"/>
                  </a:cubicBezTo>
                  <a:cubicBezTo>
                    <a:pt x="4622" y="22826"/>
                    <a:pt x="4351" y="20812"/>
                    <a:pt x="4504" y="19110"/>
                  </a:cubicBezTo>
                  <a:cubicBezTo>
                    <a:pt x="4703" y="16717"/>
                    <a:pt x="6830" y="12197"/>
                    <a:pt x="8858" y="9539"/>
                  </a:cubicBezTo>
                  <a:cubicBezTo>
                    <a:pt x="9560" y="8604"/>
                    <a:pt x="10279" y="8272"/>
                    <a:pt x="10944" y="8272"/>
                  </a:cubicBezTo>
                  <a:close/>
                  <a:moveTo>
                    <a:pt x="31376" y="23924"/>
                  </a:moveTo>
                  <a:cubicBezTo>
                    <a:pt x="31764" y="23924"/>
                    <a:pt x="32146" y="24239"/>
                    <a:pt x="32255" y="24843"/>
                  </a:cubicBezTo>
                  <a:cubicBezTo>
                    <a:pt x="32305" y="25159"/>
                    <a:pt x="31540" y="26704"/>
                    <a:pt x="31125" y="27419"/>
                  </a:cubicBezTo>
                  <a:cubicBezTo>
                    <a:pt x="30865" y="27869"/>
                    <a:pt x="30597" y="28031"/>
                    <a:pt x="30344" y="28031"/>
                  </a:cubicBezTo>
                  <a:cubicBezTo>
                    <a:pt x="29869" y="28031"/>
                    <a:pt x="29447" y="27462"/>
                    <a:pt x="29230" y="27169"/>
                  </a:cubicBezTo>
                  <a:cubicBezTo>
                    <a:pt x="28981" y="26837"/>
                    <a:pt x="28483" y="26189"/>
                    <a:pt x="28117" y="25690"/>
                  </a:cubicBezTo>
                  <a:cubicBezTo>
                    <a:pt x="27752" y="25175"/>
                    <a:pt x="28316" y="24128"/>
                    <a:pt x="28699" y="24079"/>
                  </a:cubicBezTo>
                  <a:cubicBezTo>
                    <a:pt x="29214" y="24012"/>
                    <a:pt x="30477" y="23996"/>
                    <a:pt x="31291" y="23929"/>
                  </a:cubicBezTo>
                  <a:cubicBezTo>
                    <a:pt x="31319" y="23926"/>
                    <a:pt x="31348" y="23924"/>
                    <a:pt x="31376" y="23924"/>
                  </a:cubicBezTo>
                  <a:close/>
                  <a:moveTo>
                    <a:pt x="21213" y="24607"/>
                  </a:moveTo>
                  <a:cubicBezTo>
                    <a:pt x="21823" y="24607"/>
                    <a:pt x="22396" y="25585"/>
                    <a:pt x="22251" y="25923"/>
                  </a:cubicBezTo>
                  <a:cubicBezTo>
                    <a:pt x="22052" y="26388"/>
                    <a:pt x="21437" y="27502"/>
                    <a:pt x="21105" y="28233"/>
                  </a:cubicBezTo>
                  <a:cubicBezTo>
                    <a:pt x="20972" y="28510"/>
                    <a:pt x="20674" y="28708"/>
                    <a:pt x="20293" y="28708"/>
                  </a:cubicBezTo>
                  <a:cubicBezTo>
                    <a:pt x="20147" y="28708"/>
                    <a:pt x="19990" y="28679"/>
                    <a:pt x="19825" y="28615"/>
                  </a:cubicBezTo>
                  <a:cubicBezTo>
                    <a:pt x="19509" y="28499"/>
                    <a:pt x="18562" y="27053"/>
                    <a:pt x="18147" y="26339"/>
                  </a:cubicBezTo>
                  <a:cubicBezTo>
                    <a:pt x="17399" y="25042"/>
                    <a:pt x="18762" y="24893"/>
                    <a:pt x="19310" y="24826"/>
                  </a:cubicBezTo>
                  <a:cubicBezTo>
                    <a:pt x="19725" y="24777"/>
                    <a:pt x="20540" y="24660"/>
                    <a:pt x="21154" y="24610"/>
                  </a:cubicBezTo>
                  <a:cubicBezTo>
                    <a:pt x="21174" y="24608"/>
                    <a:pt x="21194" y="24607"/>
                    <a:pt x="21213" y="24607"/>
                  </a:cubicBezTo>
                  <a:close/>
                  <a:moveTo>
                    <a:pt x="25369" y="26671"/>
                  </a:moveTo>
                  <a:cubicBezTo>
                    <a:pt x="25656" y="26671"/>
                    <a:pt x="25912" y="26741"/>
                    <a:pt x="26007" y="26870"/>
                  </a:cubicBezTo>
                  <a:cubicBezTo>
                    <a:pt x="26322" y="27286"/>
                    <a:pt x="26971" y="28366"/>
                    <a:pt x="27436" y="29014"/>
                  </a:cubicBezTo>
                  <a:cubicBezTo>
                    <a:pt x="27685" y="29363"/>
                    <a:pt x="27619" y="29911"/>
                    <a:pt x="27120" y="30310"/>
                  </a:cubicBezTo>
                  <a:cubicBezTo>
                    <a:pt x="26871" y="30526"/>
                    <a:pt x="25159" y="30626"/>
                    <a:pt x="24328" y="30626"/>
                  </a:cubicBezTo>
                  <a:cubicBezTo>
                    <a:pt x="22816" y="30626"/>
                    <a:pt x="23381" y="29379"/>
                    <a:pt x="23597" y="28864"/>
                  </a:cubicBezTo>
                  <a:cubicBezTo>
                    <a:pt x="23763" y="28482"/>
                    <a:pt x="24062" y="27718"/>
                    <a:pt x="24328" y="27153"/>
                  </a:cubicBezTo>
                  <a:cubicBezTo>
                    <a:pt x="24476" y="26819"/>
                    <a:pt x="24954" y="26671"/>
                    <a:pt x="25369" y="26671"/>
                  </a:cubicBezTo>
                  <a:close/>
                  <a:moveTo>
                    <a:pt x="42888" y="23453"/>
                  </a:moveTo>
                  <a:cubicBezTo>
                    <a:pt x="45265" y="23453"/>
                    <a:pt x="45537" y="25451"/>
                    <a:pt x="45399" y="27153"/>
                  </a:cubicBezTo>
                  <a:cubicBezTo>
                    <a:pt x="45183" y="29562"/>
                    <a:pt x="43056" y="34066"/>
                    <a:pt x="41045" y="36741"/>
                  </a:cubicBezTo>
                  <a:cubicBezTo>
                    <a:pt x="40339" y="37667"/>
                    <a:pt x="39619" y="37996"/>
                    <a:pt x="38952" y="37996"/>
                  </a:cubicBezTo>
                  <a:cubicBezTo>
                    <a:pt x="37706" y="37996"/>
                    <a:pt x="36649" y="36844"/>
                    <a:pt x="36226" y="36292"/>
                  </a:cubicBezTo>
                  <a:cubicBezTo>
                    <a:pt x="35578" y="35445"/>
                    <a:pt x="32803" y="31058"/>
                    <a:pt x="32205" y="29213"/>
                  </a:cubicBezTo>
                  <a:cubicBezTo>
                    <a:pt x="31457" y="26837"/>
                    <a:pt x="33335" y="25092"/>
                    <a:pt x="34432" y="24577"/>
                  </a:cubicBezTo>
                  <a:cubicBezTo>
                    <a:pt x="36409" y="23647"/>
                    <a:pt x="39267" y="23863"/>
                    <a:pt x="42242" y="23497"/>
                  </a:cubicBezTo>
                  <a:cubicBezTo>
                    <a:pt x="42473" y="23467"/>
                    <a:pt x="42688" y="23453"/>
                    <a:pt x="42888" y="23453"/>
                  </a:cubicBezTo>
                  <a:close/>
                  <a:moveTo>
                    <a:pt x="12436" y="26152"/>
                  </a:moveTo>
                  <a:cubicBezTo>
                    <a:pt x="13860" y="26152"/>
                    <a:pt x="15256" y="26212"/>
                    <a:pt x="16053" y="26388"/>
                  </a:cubicBezTo>
                  <a:cubicBezTo>
                    <a:pt x="18479" y="26920"/>
                    <a:pt x="19061" y="29429"/>
                    <a:pt x="18961" y="30642"/>
                  </a:cubicBezTo>
                  <a:cubicBezTo>
                    <a:pt x="18778" y="32803"/>
                    <a:pt x="17150" y="35179"/>
                    <a:pt x="15987" y="37937"/>
                  </a:cubicBezTo>
                  <a:cubicBezTo>
                    <a:pt x="15406" y="39335"/>
                    <a:pt x="14586" y="39819"/>
                    <a:pt x="13720" y="39819"/>
                  </a:cubicBezTo>
                  <a:cubicBezTo>
                    <a:pt x="12876" y="39819"/>
                    <a:pt x="11988" y="39359"/>
                    <a:pt x="11234" y="38835"/>
                  </a:cubicBezTo>
                  <a:cubicBezTo>
                    <a:pt x="9273" y="37455"/>
                    <a:pt x="6415" y="33351"/>
                    <a:pt x="5119" y="30277"/>
                  </a:cubicBezTo>
                  <a:cubicBezTo>
                    <a:pt x="3823" y="27203"/>
                    <a:pt x="6847" y="26471"/>
                    <a:pt x="7911" y="26339"/>
                  </a:cubicBezTo>
                  <a:cubicBezTo>
                    <a:pt x="8523" y="26262"/>
                    <a:pt x="10505" y="26152"/>
                    <a:pt x="12436" y="26152"/>
                  </a:cubicBezTo>
                  <a:close/>
                  <a:moveTo>
                    <a:pt x="25938" y="31319"/>
                  </a:moveTo>
                  <a:cubicBezTo>
                    <a:pt x="26964" y="31319"/>
                    <a:pt x="27916" y="31707"/>
                    <a:pt x="28449" y="32071"/>
                  </a:cubicBezTo>
                  <a:cubicBezTo>
                    <a:pt x="30227" y="33318"/>
                    <a:pt x="31474" y="35910"/>
                    <a:pt x="33285" y="38303"/>
                  </a:cubicBezTo>
                  <a:cubicBezTo>
                    <a:pt x="35096" y="40679"/>
                    <a:pt x="33368" y="42075"/>
                    <a:pt x="31690" y="42856"/>
                  </a:cubicBezTo>
                  <a:cubicBezTo>
                    <a:pt x="30078" y="43607"/>
                    <a:pt x="26925" y="44029"/>
                    <a:pt x="24055" y="44029"/>
                  </a:cubicBezTo>
                  <a:cubicBezTo>
                    <a:pt x="23050" y="44029"/>
                    <a:pt x="22079" y="43977"/>
                    <a:pt x="21221" y="43870"/>
                  </a:cubicBezTo>
                  <a:cubicBezTo>
                    <a:pt x="17897" y="43471"/>
                    <a:pt x="18778" y="40463"/>
                    <a:pt x="19194" y="39483"/>
                  </a:cubicBezTo>
                  <a:cubicBezTo>
                    <a:pt x="19609" y="38502"/>
                    <a:pt x="22019" y="33883"/>
                    <a:pt x="23315" y="32470"/>
                  </a:cubicBezTo>
                  <a:cubicBezTo>
                    <a:pt x="24095" y="31612"/>
                    <a:pt x="25045" y="31319"/>
                    <a:pt x="25938" y="31319"/>
                  </a:cubicBezTo>
                  <a:close/>
                  <a:moveTo>
                    <a:pt x="24943" y="0"/>
                  </a:moveTo>
                  <a:cubicBezTo>
                    <a:pt x="15588" y="0"/>
                    <a:pt x="7163" y="5634"/>
                    <a:pt x="3573" y="14291"/>
                  </a:cubicBezTo>
                  <a:cubicBezTo>
                    <a:pt x="1" y="22932"/>
                    <a:pt x="1978" y="32869"/>
                    <a:pt x="8592" y="39499"/>
                  </a:cubicBezTo>
                  <a:cubicBezTo>
                    <a:pt x="13013" y="43920"/>
                    <a:pt x="18926" y="46269"/>
                    <a:pt x="24941" y="46269"/>
                  </a:cubicBezTo>
                  <a:cubicBezTo>
                    <a:pt x="27926" y="46269"/>
                    <a:pt x="30935" y="45691"/>
                    <a:pt x="33800" y="44501"/>
                  </a:cubicBezTo>
                  <a:cubicBezTo>
                    <a:pt x="42441" y="40928"/>
                    <a:pt x="48074" y="32487"/>
                    <a:pt x="48074" y="23131"/>
                  </a:cubicBezTo>
                  <a:cubicBezTo>
                    <a:pt x="48074" y="10353"/>
                    <a:pt x="37722" y="0"/>
                    <a:pt x="24943" y="0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571742" y="1720163"/>
              <a:ext cx="1532348" cy="1474402"/>
            </a:xfrm>
            <a:custGeom>
              <a:rect b="b" l="l" r="r" t="t"/>
              <a:pathLst>
                <a:path extrusionOk="0" h="45953" w="47759">
                  <a:moveTo>
                    <a:pt x="24993" y="3124"/>
                  </a:moveTo>
                  <a:cubicBezTo>
                    <a:pt x="29546" y="3124"/>
                    <a:pt x="30527" y="3772"/>
                    <a:pt x="30527" y="3772"/>
                  </a:cubicBezTo>
                  <a:cubicBezTo>
                    <a:pt x="34531" y="4287"/>
                    <a:pt x="36160" y="7362"/>
                    <a:pt x="34132" y="10635"/>
                  </a:cubicBezTo>
                  <a:lnTo>
                    <a:pt x="29031" y="15138"/>
                  </a:lnTo>
                  <a:cubicBezTo>
                    <a:pt x="27668" y="14341"/>
                    <a:pt x="26106" y="13925"/>
                    <a:pt x="24528" y="13925"/>
                  </a:cubicBezTo>
                  <a:cubicBezTo>
                    <a:pt x="23016" y="13925"/>
                    <a:pt x="21537" y="14308"/>
                    <a:pt x="20207" y="15022"/>
                  </a:cubicBezTo>
                  <a:lnTo>
                    <a:pt x="15421" y="10635"/>
                  </a:lnTo>
                  <a:cubicBezTo>
                    <a:pt x="13394" y="7362"/>
                    <a:pt x="15023" y="4304"/>
                    <a:pt x="19044" y="3822"/>
                  </a:cubicBezTo>
                  <a:cubicBezTo>
                    <a:pt x="19044" y="3822"/>
                    <a:pt x="20440" y="3124"/>
                    <a:pt x="24993" y="3124"/>
                  </a:cubicBezTo>
                  <a:close/>
                  <a:moveTo>
                    <a:pt x="10858" y="11192"/>
                  </a:moveTo>
                  <a:cubicBezTo>
                    <a:pt x="11564" y="11192"/>
                    <a:pt x="12385" y="11429"/>
                    <a:pt x="13344" y="11981"/>
                  </a:cubicBezTo>
                  <a:cubicBezTo>
                    <a:pt x="16103" y="13576"/>
                    <a:pt x="18446" y="18096"/>
                    <a:pt x="17914" y="19010"/>
                  </a:cubicBezTo>
                  <a:cubicBezTo>
                    <a:pt x="17668" y="19447"/>
                    <a:pt x="16376" y="19729"/>
                    <a:pt x="14792" y="19729"/>
                  </a:cubicBezTo>
                  <a:cubicBezTo>
                    <a:pt x="13063" y="19729"/>
                    <a:pt x="10987" y="19394"/>
                    <a:pt x="9539" y="18562"/>
                  </a:cubicBezTo>
                  <a:cubicBezTo>
                    <a:pt x="6781" y="16966"/>
                    <a:pt x="6864" y="15039"/>
                    <a:pt x="7910" y="13227"/>
                  </a:cubicBezTo>
                  <a:cubicBezTo>
                    <a:pt x="8595" y="12042"/>
                    <a:pt x="9522" y="11192"/>
                    <a:pt x="10858" y="11192"/>
                  </a:cubicBezTo>
                  <a:close/>
                  <a:moveTo>
                    <a:pt x="38705" y="11192"/>
                  </a:moveTo>
                  <a:cubicBezTo>
                    <a:pt x="40041" y="11192"/>
                    <a:pt x="40975" y="12042"/>
                    <a:pt x="41660" y="13227"/>
                  </a:cubicBezTo>
                  <a:cubicBezTo>
                    <a:pt x="42707" y="15039"/>
                    <a:pt x="42790" y="16966"/>
                    <a:pt x="40015" y="18562"/>
                  </a:cubicBezTo>
                  <a:cubicBezTo>
                    <a:pt x="38576" y="19394"/>
                    <a:pt x="36503" y="19729"/>
                    <a:pt x="34775" y="19729"/>
                  </a:cubicBezTo>
                  <a:cubicBezTo>
                    <a:pt x="33190" y="19729"/>
                    <a:pt x="31894" y="19447"/>
                    <a:pt x="31640" y="19010"/>
                  </a:cubicBezTo>
                  <a:cubicBezTo>
                    <a:pt x="31108" y="18096"/>
                    <a:pt x="33468" y="13576"/>
                    <a:pt x="36226" y="11981"/>
                  </a:cubicBezTo>
                  <a:cubicBezTo>
                    <a:pt x="37180" y="11429"/>
                    <a:pt x="37999" y="11192"/>
                    <a:pt x="38705" y="11192"/>
                  </a:cubicBezTo>
                  <a:close/>
                  <a:moveTo>
                    <a:pt x="9204" y="21034"/>
                  </a:moveTo>
                  <a:cubicBezTo>
                    <a:pt x="9276" y="21034"/>
                    <a:pt x="9349" y="21035"/>
                    <a:pt x="9423" y="21037"/>
                  </a:cubicBezTo>
                  <a:lnTo>
                    <a:pt x="15870" y="23198"/>
                  </a:lnTo>
                  <a:cubicBezTo>
                    <a:pt x="15870" y="26338"/>
                    <a:pt x="17499" y="29263"/>
                    <a:pt x="20174" y="30908"/>
                  </a:cubicBezTo>
                  <a:lnTo>
                    <a:pt x="18778" y="37256"/>
                  </a:lnTo>
                  <a:cubicBezTo>
                    <a:pt x="17837" y="38993"/>
                    <a:pt x="16463" y="39871"/>
                    <a:pt x="15021" y="39871"/>
                  </a:cubicBezTo>
                  <a:cubicBezTo>
                    <a:pt x="13663" y="39871"/>
                    <a:pt x="12244" y="39093"/>
                    <a:pt x="11068" y="37522"/>
                  </a:cubicBezTo>
                  <a:cubicBezTo>
                    <a:pt x="11068" y="37522"/>
                    <a:pt x="9755" y="36658"/>
                    <a:pt x="7495" y="32719"/>
                  </a:cubicBezTo>
                  <a:cubicBezTo>
                    <a:pt x="5218" y="28781"/>
                    <a:pt x="5285" y="27601"/>
                    <a:pt x="5285" y="27601"/>
                  </a:cubicBezTo>
                  <a:cubicBezTo>
                    <a:pt x="3753" y="23934"/>
                    <a:pt x="5514" y="21034"/>
                    <a:pt x="9204" y="21034"/>
                  </a:cubicBezTo>
                  <a:close/>
                  <a:moveTo>
                    <a:pt x="40366" y="21034"/>
                  </a:moveTo>
                  <a:cubicBezTo>
                    <a:pt x="44056" y="21034"/>
                    <a:pt x="45800" y="23934"/>
                    <a:pt x="44236" y="27585"/>
                  </a:cubicBezTo>
                  <a:cubicBezTo>
                    <a:pt x="44236" y="27585"/>
                    <a:pt x="44153" y="29130"/>
                    <a:pt x="41860" y="33085"/>
                  </a:cubicBezTo>
                  <a:cubicBezTo>
                    <a:pt x="39583" y="37023"/>
                    <a:pt x="38536" y="37555"/>
                    <a:pt x="38536" y="37555"/>
                  </a:cubicBezTo>
                  <a:cubicBezTo>
                    <a:pt x="37356" y="39104"/>
                    <a:pt x="35932" y="39874"/>
                    <a:pt x="34571" y="39874"/>
                  </a:cubicBezTo>
                  <a:cubicBezTo>
                    <a:pt x="33114" y="39874"/>
                    <a:pt x="31729" y="38992"/>
                    <a:pt x="30792" y="37239"/>
                  </a:cubicBezTo>
                  <a:lnTo>
                    <a:pt x="29430" y="30576"/>
                  </a:lnTo>
                  <a:cubicBezTo>
                    <a:pt x="32155" y="28997"/>
                    <a:pt x="33867" y="26139"/>
                    <a:pt x="33950" y="22998"/>
                  </a:cubicBezTo>
                  <a:lnTo>
                    <a:pt x="40148" y="21037"/>
                  </a:lnTo>
                  <a:cubicBezTo>
                    <a:pt x="40221" y="21035"/>
                    <a:pt x="40294" y="21034"/>
                    <a:pt x="40366" y="21034"/>
                  </a:cubicBezTo>
                  <a:close/>
                  <a:moveTo>
                    <a:pt x="24777" y="30891"/>
                  </a:moveTo>
                  <a:cubicBezTo>
                    <a:pt x="25840" y="30891"/>
                    <a:pt x="28566" y="35179"/>
                    <a:pt x="28566" y="38386"/>
                  </a:cubicBezTo>
                  <a:cubicBezTo>
                    <a:pt x="28566" y="41576"/>
                    <a:pt x="26871" y="42457"/>
                    <a:pt x="24777" y="42457"/>
                  </a:cubicBezTo>
                  <a:cubicBezTo>
                    <a:pt x="22683" y="42457"/>
                    <a:pt x="20988" y="41576"/>
                    <a:pt x="20988" y="38386"/>
                  </a:cubicBezTo>
                  <a:cubicBezTo>
                    <a:pt x="20988" y="35179"/>
                    <a:pt x="23730" y="30891"/>
                    <a:pt x="24777" y="30891"/>
                  </a:cubicBezTo>
                  <a:close/>
                  <a:moveTo>
                    <a:pt x="24777" y="0"/>
                  </a:moveTo>
                  <a:cubicBezTo>
                    <a:pt x="15488" y="0"/>
                    <a:pt x="7113" y="5600"/>
                    <a:pt x="3557" y="14175"/>
                  </a:cubicBezTo>
                  <a:cubicBezTo>
                    <a:pt x="1" y="22766"/>
                    <a:pt x="1962" y="32653"/>
                    <a:pt x="8525" y="39217"/>
                  </a:cubicBezTo>
                  <a:cubicBezTo>
                    <a:pt x="12926" y="43618"/>
                    <a:pt x="18806" y="45952"/>
                    <a:pt x="24783" y="45952"/>
                  </a:cubicBezTo>
                  <a:cubicBezTo>
                    <a:pt x="27744" y="45952"/>
                    <a:pt x="30728" y="45380"/>
                    <a:pt x="33567" y="44202"/>
                  </a:cubicBezTo>
                  <a:cubicBezTo>
                    <a:pt x="42159" y="40646"/>
                    <a:pt x="47759" y="32271"/>
                    <a:pt x="47759" y="22982"/>
                  </a:cubicBezTo>
                  <a:cubicBezTo>
                    <a:pt x="47759" y="10286"/>
                    <a:pt x="37473" y="0"/>
                    <a:pt x="24777" y="0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1124118" y="4028518"/>
              <a:ext cx="1992992" cy="1115114"/>
            </a:xfrm>
            <a:custGeom>
              <a:rect b="b" l="l" r="r" t="t"/>
              <a:pathLst>
                <a:path extrusionOk="0" h="34755" w="62116">
                  <a:moveTo>
                    <a:pt x="37221" y="1"/>
                  </a:moveTo>
                  <a:cubicBezTo>
                    <a:pt x="34702" y="1"/>
                    <a:pt x="32517" y="4435"/>
                    <a:pt x="30725" y="10692"/>
                  </a:cubicBezTo>
                  <a:cubicBezTo>
                    <a:pt x="28050" y="19998"/>
                    <a:pt x="16351" y="27060"/>
                    <a:pt x="9921" y="29653"/>
                  </a:cubicBezTo>
                  <a:cubicBezTo>
                    <a:pt x="5334" y="31514"/>
                    <a:pt x="1811" y="33092"/>
                    <a:pt x="0" y="34754"/>
                  </a:cubicBezTo>
                  <a:lnTo>
                    <a:pt x="62115" y="34754"/>
                  </a:lnTo>
                  <a:cubicBezTo>
                    <a:pt x="61584" y="32926"/>
                    <a:pt x="60221" y="31015"/>
                    <a:pt x="56765" y="29237"/>
                  </a:cubicBezTo>
                  <a:cubicBezTo>
                    <a:pt x="50550" y="26030"/>
                    <a:pt x="48622" y="22308"/>
                    <a:pt x="43288" y="8200"/>
                  </a:cubicBezTo>
                  <a:cubicBezTo>
                    <a:pt x="41100" y="2390"/>
                    <a:pt x="39071" y="1"/>
                    <a:pt x="3722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2474607" y="4180954"/>
              <a:ext cx="366314" cy="174125"/>
            </a:xfrm>
            <a:custGeom>
              <a:rect b="b" l="l" r="r" t="t"/>
              <a:pathLst>
                <a:path extrusionOk="0" h="5427" w="11417">
                  <a:moveTo>
                    <a:pt x="9970" y="1"/>
                  </a:moveTo>
                  <a:cubicBezTo>
                    <a:pt x="9854" y="1"/>
                    <a:pt x="9737" y="20"/>
                    <a:pt x="9622" y="59"/>
                  </a:cubicBezTo>
                  <a:lnTo>
                    <a:pt x="7312" y="790"/>
                  </a:lnTo>
                  <a:cubicBezTo>
                    <a:pt x="6963" y="906"/>
                    <a:pt x="6681" y="1189"/>
                    <a:pt x="6581" y="1555"/>
                  </a:cubicBezTo>
                  <a:lnTo>
                    <a:pt x="1" y="3648"/>
                  </a:lnTo>
                  <a:lnTo>
                    <a:pt x="566" y="5426"/>
                  </a:lnTo>
                  <a:lnTo>
                    <a:pt x="7146" y="3316"/>
                  </a:lnTo>
                  <a:cubicBezTo>
                    <a:pt x="7350" y="3486"/>
                    <a:pt x="7593" y="3571"/>
                    <a:pt x="7842" y="3571"/>
                  </a:cubicBezTo>
                  <a:cubicBezTo>
                    <a:pt x="7959" y="3571"/>
                    <a:pt x="8077" y="3552"/>
                    <a:pt x="8193" y="3515"/>
                  </a:cubicBezTo>
                  <a:lnTo>
                    <a:pt x="10486" y="2784"/>
                  </a:lnTo>
                  <a:cubicBezTo>
                    <a:pt x="11084" y="2585"/>
                    <a:pt x="11417" y="1953"/>
                    <a:pt x="11217" y="1355"/>
                  </a:cubicBezTo>
                  <a:lnTo>
                    <a:pt x="11034" y="790"/>
                  </a:lnTo>
                  <a:cubicBezTo>
                    <a:pt x="10888" y="310"/>
                    <a:pt x="10441" y="1"/>
                    <a:pt x="9970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2554050" y="4443025"/>
              <a:ext cx="296465" cy="90127"/>
            </a:xfrm>
            <a:custGeom>
              <a:rect b="b" l="l" r="r" t="t"/>
              <a:pathLst>
                <a:path extrusionOk="0" h="2809" w="9240">
                  <a:moveTo>
                    <a:pt x="1" y="0"/>
                  </a:moveTo>
                  <a:lnTo>
                    <a:pt x="34" y="2808"/>
                  </a:lnTo>
                  <a:lnTo>
                    <a:pt x="9240" y="2808"/>
                  </a:lnTo>
                  <a:lnTo>
                    <a:pt x="8558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2652679" y="4417421"/>
              <a:ext cx="116789" cy="141334"/>
            </a:xfrm>
            <a:custGeom>
              <a:rect b="b" l="l" r="r" t="t"/>
              <a:pathLst>
                <a:path extrusionOk="0" h="4405" w="3640">
                  <a:moveTo>
                    <a:pt x="1" y="1"/>
                  </a:moveTo>
                  <a:lnTo>
                    <a:pt x="1" y="4404"/>
                  </a:lnTo>
                  <a:lnTo>
                    <a:pt x="3640" y="4404"/>
                  </a:lnTo>
                  <a:lnTo>
                    <a:pt x="3640" y="1"/>
                  </a:ln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2819040" y="4358256"/>
              <a:ext cx="76811" cy="259664"/>
            </a:xfrm>
            <a:custGeom>
              <a:rect b="b" l="l" r="r" t="t"/>
              <a:pathLst>
                <a:path extrusionOk="0" h="8093" w="2394">
                  <a:moveTo>
                    <a:pt x="0" y="0"/>
                  </a:moveTo>
                  <a:lnTo>
                    <a:pt x="0" y="8093"/>
                  </a:lnTo>
                  <a:lnTo>
                    <a:pt x="2393" y="8093"/>
                  </a:lnTo>
                  <a:lnTo>
                    <a:pt x="2393" y="0"/>
                  </a:ln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2224023" y="4125255"/>
              <a:ext cx="156254" cy="133859"/>
            </a:xfrm>
            <a:custGeom>
              <a:rect b="b" l="l" r="r" t="t"/>
              <a:pathLst>
                <a:path extrusionOk="0" h="4172" w="4870">
                  <a:moveTo>
                    <a:pt x="2792" y="0"/>
                  </a:moveTo>
                  <a:cubicBezTo>
                    <a:pt x="931" y="0"/>
                    <a:pt x="0" y="2244"/>
                    <a:pt x="1313" y="3556"/>
                  </a:cubicBezTo>
                  <a:cubicBezTo>
                    <a:pt x="1738" y="3981"/>
                    <a:pt x="2260" y="4171"/>
                    <a:pt x="2773" y="4171"/>
                  </a:cubicBezTo>
                  <a:cubicBezTo>
                    <a:pt x="3843" y="4171"/>
                    <a:pt x="4869" y="3342"/>
                    <a:pt x="4869" y="2094"/>
                  </a:cubicBezTo>
                  <a:cubicBezTo>
                    <a:pt x="4869" y="931"/>
                    <a:pt x="3939" y="0"/>
                    <a:pt x="2792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2125394" y="4422747"/>
              <a:ext cx="291653" cy="249461"/>
            </a:xfrm>
            <a:custGeom>
              <a:rect b="b" l="l" r="r" t="t"/>
              <a:pathLst>
                <a:path extrusionOk="0" h="7775" w="9090">
                  <a:moveTo>
                    <a:pt x="5202" y="1"/>
                  </a:moveTo>
                  <a:cubicBezTo>
                    <a:pt x="1729" y="1"/>
                    <a:pt x="0" y="4188"/>
                    <a:pt x="2443" y="6631"/>
                  </a:cubicBezTo>
                  <a:cubicBezTo>
                    <a:pt x="3239" y="7421"/>
                    <a:pt x="4213" y="7775"/>
                    <a:pt x="5168" y="7775"/>
                  </a:cubicBezTo>
                  <a:cubicBezTo>
                    <a:pt x="7166" y="7775"/>
                    <a:pt x="9079" y="6227"/>
                    <a:pt x="9090" y="3889"/>
                  </a:cubicBezTo>
                  <a:cubicBezTo>
                    <a:pt x="9090" y="1729"/>
                    <a:pt x="7345" y="1"/>
                    <a:pt x="5202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1996894" y="4743725"/>
              <a:ext cx="581188" cy="326304"/>
            </a:xfrm>
            <a:custGeom>
              <a:rect b="b" l="l" r="r" t="t"/>
              <a:pathLst>
                <a:path extrusionOk="0" h="10170" w="18114">
                  <a:moveTo>
                    <a:pt x="3108" y="0"/>
                  </a:moveTo>
                  <a:cubicBezTo>
                    <a:pt x="1396" y="0"/>
                    <a:pt x="1" y="1396"/>
                    <a:pt x="1" y="3124"/>
                  </a:cubicBezTo>
                  <a:lnTo>
                    <a:pt x="1" y="7046"/>
                  </a:lnTo>
                  <a:cubicBezTo>
                    <a:pt x="1" y="8774"/>
                    <a:pt x="1396" y="10170"/>
                    <a:pt x="3108" y="10170"/>
                  </a:cubicBezTo>
                  <a:lnTo>
                    <a:pt x="15006" y="10170"/>
                  </a:lnTo>
                  <a:cubicBezTo>
                    <a:pt x="16734" y="10170"/>
                    <a:pt x="18113" y="8774"/>
                    <a:pt x="18113" y="7046"/>
                  </a:cubicBezTo>
                  <a:lnTo>
                    <a:pt x="18113" y="3124"/>
                  </a:lnTo>
                  <a:cubicBezTo>
                    <a:pt x="18113" y="1396"/>
                    <a:pt x="16734" y="0"/>
                    <a:pt x="15006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2104058" y="4793842"/>
              <a:ext cx="346069" cy="209547"/>
            </a:xfrm>
            <a:custGeom>
              <a:rect b="b" l="l" r="r" t="t"/>
              <a:pathLst>
                <a:path extrusionOk="0" h="6531" w="10786">
                  <a:moveTo>
                    <a:pt x="1563" y="0"/>
                  </a:moveTo>
                  <a:cubicBezTo>
                    <a:pt x="699" y="0"/>
                    <a:pt x="1" y="698"/>
                    <a:pt x="1" y="1562"/>
                  </a:cubicBezTo>
                  <a:lnTo>
                    <a:pt x="1" y="4969"/>
                  </a:lnTo>
                  <a:cubicBezTo>
                    <a:pt x="1" y="5833"/>
                    <a:pt x="699" y="6531"/>
                    <a:pt x="1563" y="6531"/>
                  </a:cubicBezTo>
                  <a:lnTo>
                    <a:pt x="9223" y="6531"/>
                  </a:lnTo>
                  <a:cubicBezTo>
                    <a:pt x="10087" y="6531"/>
                    <a:pt x="10785" y="5833"/>
                    <a:pt x="10785" y="4969"/>
                  </a:cubicBezTo>
                  <a:lnTo>
                    <a:pt x="10785" y="1562"/>
                  </a:lnTo>
                  <a:cubicBezTo>
                    <a:pt x="10785" y="698"/>
                    <a:pt x="10087" y="0"/>
                    <a:pt x="922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3" name="Google Shape;313;p24"/>
          <p:cNvSpPr txBox="1"/>
          <p:nvPr>
            <p:ph type="title"/>
          </p:nvPr>
        </p:nvSpPr>
        <p:spPr>
          <a:xfrm>
            <a:off x="5443200" y="755375"/>
            <a:ext cx="2980800" cy="10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14" name="Google Shape;314;p24"/>
          <p:cNvSpPr txBox="1"/>
          <p:nvPr>
            <p:ph idx="1" type="subTitle"/>
          </p:nvPr>
        </p:nvSpPr>
        <p:spPr>
          <a:xfrm>
            <a:off x="5443225" y="1767900"/>
            <a:ext cx="2980800" cy="116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315" name="Google Shape;315;p24"/>
          <p:cNvSpPr txBox="1"/>
          <p:nvPr/>
        </p:nvSpPr>
        <p:spPr>
          <a:xfrm>
            <a:off x="5443200" y="3553200"/>
            <a:ext cx="29808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2918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CREDITS: This presentation template was created by </a:t>
            </a:r>
            <a:r>
              <a:rPr lang="en" sz="900">
                <a:solidFill>
                  <a:srgbClr val="432918"/>
                </a:solidFill>
                <a:uFill>
                  <a:noFill/>
                </a:uFill>
                <a:latin typeface="Maitree Medium"/>
                <a:ea typeface="Maitree Medium"/>
                <a:cs typeface="Maitree Medium"/>
                <a:sym typeface="Maitree Medium"/>
                <a:hlinkClick r:id="rId2"/>
              </a:rPr>
              <a:t>Slidesgo</a:t>
            </a:r>
            <a:r>
              <a:rPr lang="en" sz="900">
                <a:solidFill>
                  <a:srgbClr val="432918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, including icons by </a:t>
            </a:r>
            <a:r>
              <a:rPr lang="en" sz="900">
                <a:solidFill>
                  <a:srgbClr val="432918"/>
                </a:solidFill>
                <a:uFill>
                  <a:noFill/>
                </a:uFill>
                <a:latin typeface="Maitree Medium"/>
                <a:ea typeface="Maitree Medium"/>
                <a:cs typeface="Maitree Medium"/>
                <a:sym typeface="Maitree Medium"/>
                <a:hlinkClick r:id="rId3"/>
              </a:rPr>
              <a:t>Flaticon</a:t>
            </a:r>
            <a:r>
              <a:rPr lang="en" sz="900">
                <a:solidFill>
                  <a:srgbClr val="432918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, and infographics &amp; images by </a:t>
            </a:r>
            <a:r>
              <a:rPr lang="en" sz="900">
                <a:solidFill>
                  <a:srgbClr val="432918"/>
                </a:solidFill>
                <a:uFill>
                  <a:noFill/>
                </a:uFill>
                <a:latin typeface="Maitree Medium"/>
                <a:ea typeface="Maitree Medium"/>
                <a:cs typeface="Maitree Medium"/>
                <a:sym typeface="Maitree Medium"/>
                <a:hlinkClick r:id="rId4"/>
              </a:rPr>
              <a:t>Freepik</a:t>
            </a:r>
            <a:r>
              <a:rPr lang="en" sz="900">
                <a:solidFill>
                  <a:srgbClr val="432918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.</a:t>
            </a:r>
            <a:endParaRPr sz="900">
              <a:solidFill>
                <a:srgbClr val="432918"/>
              </a:solidFill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ackground">
  <p:cSld name="CUSTOM_8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"/>
          <p:cNvSpPr/>
          <p:nvPr/>
        </p:nvSpPr>
        <p:spPr>
          <a:xfrm rot="1878543">
            <a:off x="3804446" y="1206306"/>
            <a:ext cx="7310886" cy="2922604"/>
          </a:xfrm>
          <a:custGeom>
            <a:rect b="b" l="l" r="r" t="t"/>
            <a:pathLst>
              <a:path extrusionOk="0" h="110114" w="275499">
                <a:moveTo>
                  <a:pt x="15185" y="3685"/>
                </a:moveTo>
                <a:cubicBezTo>
                  <a:pt x="15217" y="3685"/>
                  <a:pt x="15250" y="3688"/>
                  <a:pt x="15283" y="3694"/>
                </a:cubicBezTo>
                <a:lnTo>
                  <a:pt x="19004" y="4256"/>
                </a:lnTo>
                <a:cubicBezTo>
                  <a:pt x="19325" y="4283"/>
                  <a:pt x="19539" y="4604"/>
                  <a:pt x="19486" y="4925"/>
                </a:cubicBezTo>
                <a:lnTo>
                  <a:pt x="18790" y="9662"/>
                </a:lnTo>
                <a:cubicBezTo>
                  <a:pt x="18742" y="9950"/>
                  <a:pt x="18478" y="10152"/>
                  <a:pt x="18193" y="10152"/>
                </a:cubicBezTo>
                <a:cubicBezTo>
                  <a:pt x="18160" y="10152"/>
                  <a:pt x="18127" y="10150"/>
                  <a:pt x="18094" y="10144"/>
                </a:cubicBezTo>
                <a:lnTo>
                  <a:pt x="14400" y="9609"/>
                </a:lnTo>
                <a:cubicBezTo>
                  <a:pt x="14079" y="9555"/>
                  <a:pt x="13838" y="9234"/>
                  <a:pt x="13891" y="8913"/>
                </a:cubicBezTo>
                <a:lnTo>
                  <a:pt x="14614" y="4175"/>
                </a:lnTo>
                <a:cubicBezTo>
                  <a:pt x="14662" y="3887"/>
                  <a:pt x="14904" y="3685"/>
                  <a:pt x="15185" y="3685"/>
                </a:cubicBezTo>
                <a:close/>
                <a:moveTo>
                  <a:pt x="24106" y="5024"/>
                </a:moveTo>
                <a:cubicBezTo>
                  <a:pt x="24136" y="5024"/>
                  <a:pt x="24166" y="5027"/>
                  <a:pt x="24196" y="5032"/>
                </a:cubicBezTo>
                <a:lnTo>
                  <a:pt x="27890" y="5594"/>
                </a:lnTo>
                <a:cubicBezTo>
                  <a:pt x="28211" y="5648"/>
                  <a:pt x="28425" y="5942"/>
                  <a:pt x="28398" y="6263"/>
                </a:cubicBezTo>
                <a:lnTo>
                  <a:pt x="27676" y="11001"/>
                </a:lnTo>
                <a:cubicBezTo>
                  <a:pt x="27627" y="11292"/>
                  <a:pt x="27381" y="11517"/>
                  <a:pt x="27077" y="11517"/>
                </a:cubicBezTo>
                <a:cubicBezTo>
                  <a:pt x="27045" y="11517"/>
                  <a:pt x="27013" y="11514"/>
                  <a:pt x="26980" y="11509"/>
                </a:cubicBezTo>
                <a:lnTo>
                  <a:pt x="23286" y="10947"/>
                </a:lnTo>
                <a:cubicBezTo>
                  <a:pt x="22965" y="10894"/>
                  <a:pt x="22751" y="10599"/>
                  <a:pt x="22778" y="10251"/>
                </a:cubicBezTo>
                <a:lnTo>
                  <a:pt x="23500" y="5540"/>
                </a:lnTo>
                <a:cubicBezTo>
                  <a:pt x="23549" y="5250"/>
                  <a:pt x="23817" y="5024"/>
                  <a:pt x="24106" y="5024"/>
                </a:cubicBezTo>
                <a:close/>
                <a:moveTo>
                  <a:pt x="32992" y="6363"/>
                </a:moveTo>
                <a:cubicBezTo>
                  <a:pt x="33022" y="6363"/>
                  <a:pt x="33052" y="6365"/>
                  <a:pt x="33082" y="6370"/>
                </a:cubicBezTo>
                <a:lnTo>
                  <a:pt x="36776" y="6932"/>
                </a:lnTo>
                <a:cubicBezTo>
                  <a:pt x="37097" y="6986"/>
                  <a:pt x="37338" y="7280"/>
                  <a:pt x="37285" y="7628"/>
                </a:cubicBezTo>
                <a:lnTo>
                  <a:pt x="36562" y="12339"/>
                </a:lnTo>
                <a:cubicBezTo>
                  <a:pt x="36514" y="12651"/>
                  <a:pt x="36272" y="12856"/>
                  <a:pt x="35991" y="12856"/>
                </a:cubicBezTo>
                <a:cubicBezTo>
                  <a:pt x="35959" y="12856"/>
                  <a:pt x="35926" y="12853"/>
                  <a:pt x="35893" y="12848"/>
                </a:cubicBezTo>
                <a:lnTo>
                  <a:pt x="32172" y="12285"/>
                </a:lnTo>
                <a:cubicBezTo>
                  <a:pt x="31851" y="12232"/>
                  <a:pt x="31637" y="11937"/>
                  <a:pt x="31691" y="11616"/>
                </a:cubicBezTo>
                <a:lnTo>
                  <a:pt x="32413" y="6879"/>
                </a:lnTo>
                <a:cubicBezTo>
                  <a:pt x="32438" y="6588"/>
                  <a:pt x="32703" y="6363"/>
                  <a:pt x="32992" y="6363"/>
                </a:cubicBezTo>
                <a:close/>
                <a:moveTo>
                  <a:pt x="41870" y="7727"/>
                </a:moveTo>
                <a:cubicBezTo>
                  <a:pt x="41903" y="7727"/>
                  <a:pt x="41936" y="7730"/>
                  <a:pt x="41969" y="7735"/>
                </a:cubicBezTo>
                <a:lnTo>
                  <a:pt x="45689" y="8297"/>
                </a:lnTo>
                <a:cubicBezTo>
                  <a:pt x="46010" y="8351"/>
                  <a:pt x="46224" y="8645"/>
                  <a:pt x="46171" y="8966"/>
                </a:cubicBezTo>
                <a:lnTo>
                  <a:pt x="45448" y="13704"/>
                </a:lnTo>
                <a:cubicBezTo>
                  <a:pt x="45423" y="14007"/>
                  <a:pt x="45136" y="14215"/>
                  <a:pt x="44833" y="14215"/>
                </a:cubicBezTo>
                <a:cubicBezTo>
                  <a:pt x="44815" y="14215"/>
                  <a:pt x="44797" y="14214"/>
                  <a:pt x="44779" y="14213"/>
                </a:cubicBezTo>
                <a:lnTo>
                  <a:pt x="41085" y="13650"/>
                </a:lnTo>
                <a:cubicBezTo>
                  <a:pt x="40764" y="13597"/>
                  <a:pt x="40523" y="13276"/>
                  <a:pt x="40577" y="12955"/>
                </a:cubicBezTo>
                <a:lnTo>
                  <a:pt x="41300" y="8217"/>
                </a:lnTo>
                <a:cubicBezTo>
                  <a:pt x="41348" y="7929"/>
                  <a:pt x="41589" y="7727"/>
                  <a:pt x="41870" y="7727"/>
                </a:cubicBezTo>
                <a:close/>
                <a:moveTo>
                  <a:pt x="50785" y="9066"/>
                </a:moveTo>
                <a:cubicBezTo>
                  <a:pt x="50817" y="9066"/>
                  <a:pt x="50849" y="9069"/>
                  <a:pt x="50882" y="9074"/>
                </a:cubicBezTo>
                <a:lnTo>
                  <a:pt x="54575" y="9636"/>
                </a:lnTo>
                <a:cubicBezTo>
                  <a:pt x="54896" y="9689"/>
                  <a:pt x="55111" y="9984"/>
                  <a:pt x="55084" y="10305"/>
                </a:cubicBezTo>
                <a:lnTo>
                  <a:pt x="54361" y="15042"/>
                </a:lnTo>
                <a:cubicBezTo>
                  <a:pt x="54313" y="15333"/>
                  <a:pt x="54045" y="15558"/>
                  <a:pt x="53756" y="15558"/>
                </a:cubicBezTo>
                <a:cubicBezTo>
                  <a:pt x="53726" y="15558"/>
                  <a:pt x="53695" y="15556"/>
                  <a:pt x="53665" y="15551"/>
                </a:cubicBezTo>
                <a:lnTo>
                  <a:pt x="49972" y="14989"/>
                </a:lnTo>
                <a:cubicBezTo>
                  <a:pt x="49650" y="14935"/>
                  <a:pt x="49436" y="14641"/>
                  <a:pt x="49463" y="14320"/>
                </a:cubicBezTo>
                <a:lnTo>
                  <a:pt x="50186" y="9582"/>
                </a:lnTo>
                <a:cubicBezTo>
                  <a:pt x="50234" y="9291"/>
                  <a:pt x="50480" y="9066"/>
                  <a:pt x="50785" y="9066"/>
                </a:cubicBezTo>
                <a:close/>
                <a:moveTo>
                  <a:pt x="59713" y="10410"/>
                </a:moveTo>
                <a:cubicBezTo>
                  <a:pt x="59732" y="10410"/>
                  <a:pt x="59750" y="10410"/>
                  <a:pt x="59768" y="10412"/>
                </a:cubicBezTo>
                <a:lnTo>
                  <a:pt x="63461" y="10974"/>
                </a:lnTo>
                <a:cubicBezTo>
                  <a:pt x="63783" y="11027"/>
                  <a:pt x="64024" y="11349"/>
                  <a:pt x="63970" y="11670"/>
                </a:cubicBezTo>
                <a:lnTo>
                  <a:pt x="63247" y="16407"/>
                </a:lnTo>
                <a:cubicBezTo>
                  <a:pt x="63199" y="16695"/>
                  <a:pt x="62958" y="16897"/>
                  <a:pt x="62677" y="16897"/>
                </a:cubicBezTo>
                <a:cubicBezTo>
                  <a:pt x="62644" y="16897"/>
                  <a:pt x="62611" y="16895"/>
                  <a:pt x="62578" y="16889"/>
                </a:cubicBezTo>
                <a:lnTo>
                  <a:pt x="58858" y="16327"/>
                </a:lnTo>
                <a:cubicBezTo>
                  <a:pt x="58537" y="16300"/>
                  <a:pt x="58322" y="15979"/>
                  <a:pt x="58376" y="15658"/>
                </a:cubicBezTo>
                <a:lnTo>
                  <a:pt x="59072" y="10920"/>
                </a:lnTo>
                <a:cubicBezTo>
                  <a:pt x="59122" y="10617"/>
                  <a:pt x="59411" y="10410"/>
                  <a:pt x="59713" y="10410"/>
                </a:cubicBezTo>
                <a:close/>
                <a:moveTo>
                  <a:pt x="68556" y="11769"/>
                </a:moveTo>
                <a:cubicBezTo>
                  <a:pt x="68588" y="11769"/>
                  <a:pt x="68621" y="11771"/>
                  <a:pt x="68654" y="11777"/>
                </a:cubicBezTo>
                <a:lnTo>
                  <a:pt x="72348" y="12339"/>
                </a:lnTo>
                <a:cubicBezTo>
                  <a:pt x="72696" y="12392"/>
                  <a:pt x="72910" y="12687"/>
                  <a:pt x="72856" y="13008"/>
                </a:cubicBezTo>
                <a:lnTo>
                  <a:pt x="72134" y="17746"/>
                </a:lnTo>
                <a:cubicBezTo>
                  <a:pt x="72085" y="18037"/>
                  <a:pt x="71839" y="18262"/>
                  <a:pt x="71554" y="18262"/>
                </a:cubicBezTo>
                <a:cubicBezTo>
                  <a:pt x="71525" y="18262"/>
                  <a:pt x="71495" y="18259"/>
                  <a:pt x="71464" y="18254"/>
                </a:cubicBezTo>
                <a:lnTo>
                  <a:pt x="67771" y="17692"/>
                </a:lnTo>
                <a:cubicBezTo>
                  <a:pt x="67423" y="17639"/>
                  <a:pt x="67209" y="17344"/>
                  <a:pt x="67262" y="16996"/>
                </a:cubicBezTo>
                <a:lnTo>
                  <a:pt x="67985" y="12259"/>
                </a:lnTo>
                <a:cubicBezTo>
                  <a:pt x="68033" y="11971"/>
                  <a:pt x="68275" y="11769"/>
                  <a:pt x="68556" y="11769"/>
                </a:cubicBezTo>
                <a:close/>
                <a:moveTo>
                  <a:pt x="77450" y="13108"/>
                </a:moveTo>
                <a:cubicBezTo>
                  <a:pt x="77480" y="13108"/>
                  <a:pt x="77510" y="13110"/>
                  <a:pt x="77540" y="13115"/>
                </a:cubicBezTo>
                <a:lnTo>
                  <a:pt x="81261" y="13677"/>
                </a:lnTo>
                <a:cubicBezTo>
                  <a:pt x="81582" y="13731"/>
                  <a:pt x="81796" y="14025"/>
                  <a:pt x="81742" y="14373"/>
                </a:cubicBezTo>
                <a:lnTo>
                  <a:pt x="81046" y="19084"/>
                </a:lnTo>
                <a:cubicBezTo>
                  <a:pt x="80998" y="19375"/>
                  <a:pt x="80730" y="19600"/>
                  <a:pt x="80441" y="19600"/>
                </a:cubicBezTo>
                <a:cubicBezTo>
                  <a:pt x="80411" y="19600"/>
                  <a:pt x="80381" y="19597"/>
                  <a:pt x="80351" y="19592"/>
                </a:cubicBezTo>
                <a:lnTo>
                  <a:pt x="76657" y="19030"/>
                </a:lnTo>
                <a:cubicBezTo>
                  <a:pt x="76336" y="18977"/>
                  <a:pt x="76095" y="18682"/>
                  <a:pt x="76148" y="18361"/>
                </a:cubicBezTo>
                <a:lnTo>
                  <a:pt x="76871" y="13624"/>
                </a:lnTo>
                <a:cubicBezTo>
                  <a:pt x="76920" y="13333"/>
                  <a:pt x="77166" y="13108"/>
                  <a:pt x="77450" y="13108"/>
                </a:cubicBezTo>
                <a:close/>
                <a:moveTo>
                  <a:pt x="86399" y="14451"/>
                </a:moveTo>
                <a:cubicBezTo>
                  <a:pt x="86417" y="14451"/>
                  <a:pt x="86435" y="14452"/>
                  <a:pt x="86453" y="14453"/>
                </a:cubicBezTo>
                <a:lnTo>
                  <a:pt x="90147" y="15016"/>
                </a:lnTo>
                <a:cubicBezTo>
                  <a:pt x="90468" y="15069"/>
                  <a:pt x="90682" y="15390"/>
                  <a:pt x="90655" y="15711"/>
                </a:cubicBezTo>
                <a:lnTo>
                  <a:pt x="89933" y="20449"/>
                </a:lnTo>
                <a:cubicBezTo>
                  <a:pt x="89882" y="20752"/>
                  <a:pt x="89617" y="20960"/>
                  <a:pt x="89295" y="20960"/>
                </a:cubicBezTo>
                <a:cubicBezTo>
                  <a:pt x="89276" y="20960"/>
                  <a:pt x="89256" y="20959"/>
                  <a:pt x="89237" y="20958"/>
                </a:cubicBezTo>
                <a:lnTo>
                  <a:pt x="85543" y="20395"/>
                </a:lnTo>
                <a:cubicBezTo>
                  <a:pt x="85222" y="20342"/>
                  <a:pt x="85008" y="20021"/>
                  <a:pt x="85061" y="19700"/>
                </a:cubicBezTo>
                <a:lnTo>
                  <a:pt x="85757" y="14962"/>
                </a:lnTo>
                <a:cubicBezTo>
                  <a:pt x="85808" y="14659"/>
                  <a:pt x="86097" y="14451"/>
                  <a:pt x="86399" y="14451"/>
                </a:cubicBezTo>
                <a:close/>
                <a:moveTo>
                  <a:pt x="95241" y="15810"/>
                </a:moveTo>
                <a:cubicBezTo>
                  <a:pt x="95273" y="15810"/>
                  <a:pt x="95306" y="15813"/>
                  <a:pt x="95339" y="15818"/>
                </a:cubicBezTo>
                <a:lnTo>
                  <a:pt x="99033" y="16381"/>
                </a:lnTo>
                <a:cubicBezTo>
                  <a:pt x="99354" y="16434"/>
                  <a:pt x="99595" y="16729"/>
                  <a:pt x="99542" y="17050"/>
                </a:cubicBezTo>
                <a:lnTo>
                  <a:pt x="98819" y="21787"/>
                </a:lnTo>
                <a:cubicBezTo>
                  <a:pt x="98770" y="22078"/>
                  <a:pt x="98524" y="22303"/>
                  <a:pt x="98240" y="22303"/>
                </a:cubicBezTo>
                <a:cubicBezTo>
                  <a:pt x="98210" y="22303"/>
                  <a:pt x="98180" y="22301"/>
                  <a:pt x="98150" y="22296"/>
                </a:cubicBezTo>
                <a:lnTo>
                  <a:pt x="94456" y="21734"/>
                </a:lnTo>
                <a:cubicBezTo>
                  <a:pt x="94108" y="21680"/>
                  <a:pt x="93894" y="21386"/>
                  <a:pt x="93948" y="21038"/>
                </a:cubicBezTo>
                <a:lnTo>
                  <a:pt x="94670" y="16327"/>
                </a:lnTo>
                <a:cubicBezTo>
                  <a:pt x="94694" y="16015"/>
                  <a:pt x="94955" y="15810"/>
                  <a:pt x="95241" y="15810"/>
                </a:cubicBezTo>
                <a:close/>
                <a:moveTo>
                  <a:pt x="104136" y="17149"/>
                </a:moveTo>
                <a:cubicBezTo>
                  <a:pt x="104165" y="17149"/>
                  <a:pt x="104195" y="17152"/>
                  <a:pt x="104226" y="17157"/>
                </a:cubicBezTo>
                <a:lnTo>
                  <a:pt x="107946" y="17719"/>
                </a:lnTo>
                <a:cubicBezTo>
                  <a:pt x="108267" y="17772"/>
                  <a:pt x="108481" y="18067"/>
                  <a:pt x="108428" y="18415"/>
                </a:cubicBezTo>
                <a:lnTo>
                  <a:pt x="107705" y="23126"/>
                </a:lnTo>
                <a:cubicBezTo>
                  <a:pt x="107681" y="23438"/>
                  <a:pt x="107420" y="23642"/>
                  <a:pt x="107135" y="23642"/>
                </a:cubicBezTo>
                <a:cubicBezTo>
                  <a:pt x="107102" y="23642"/>
                  <a:pt x="107069" y="23640"/>
                  <a:pt x="107036" y="23634"/>
                </a:cubicBezTo>
                <a:lnTo>
                  <a:pt x="103342" y="23072"/>
                </a:lnTo>
                <a:cubicBezTo>
                  <a:pt x="103021" y="23018"/>
                  <a:pt x="102780" y="22724"/>
                  <a:pt x="102834" y="22403"/>
                </a:cubicBezTo>
                <a:lnTo>
                  <a:pt x="103556" y="17665"/>
                </a:lnTo>
                <a:cubicBezTo>
                  <a:pt x="103605" y="17374"/>
                  <a:pt x="103851" y="17149"/>
                  <a:pt x="104136" y="17149"/>
                </a:cubicBezTo>
                <a:close/>
                <a:moveTo>
                  <a:pt x="113033" y="18514"/>
                </a:moveTo>
                <a:cubicBezTo>
                  <a:pt x="113068" y="18514"/>
                  <a:pt x="113103" y="18516"/>
                  <a:pt x="113139" y="18522"/>
                </a:cubicBezTo>
                <a:lnTo>
                  <a:pt x="116832" y="19084"/>
                </a:lnTo>
                <a:cubicBezTo>
                  <a:pt x="117153" y="19137"/>
                  <a:pt x="117367" y="19432"/>
                  <a:pt x="117341" y="19753"/>
                </a:cubicBezTo>
                <a:lnTo>
                  <a:pt x="116618" y="24491"/>
                </a:lnTo>
                <a:cubicBezTo>
                  <a:pt x="116570" y="24782"/>
                  <a:pt x="116301" y="25007"/>
                  <a:pt x="116013" y="25007"/>
                </a:cubicBezTo>
                <a:cubicBezTo>
                  <a:pt x="115983" y="25007"/>
                  <a:pt x="115952" y="25004"/>
                  <a:pt x="115922" y="24999"/>
                </a:cubicBezTo>
                <a:lnTo>
                  <a:pt x="112228" y="24437"/>
                </a:lnTo>
                <a:cubicBezTo>
                  <a:pt x="111907" y="24384"/>
                  <a:pt x="111693" y="24089"/>
                  <a:pt x="111720" y="23741"/>
                </a:cubicBezTo>
                <a:lnTo>
                  <a:pt x="112443" y="19030"/>
                </a:lnTo>
                <a:cubicBezTo>
                  <a:pt x="112491" y="18718"/>
                  <a:pt x="112733" y="18514"/>
                  <a:pt x="113033" y="18514"/>
                </a:cubicBezTo>
                <a:close/>
                <a:moveTo>
                  <a:pt x="121934" y="19853"/>
                </a:moveTo>
                <a:cubicBezTo>
                  <a:pt x="121964" y="19853"/>
                  <a:pt x="121994" y="19855"/>
                  <a:pt x="122025" y="19860"/>
                </a:cubicBezTo>
                <a:lnTo>
                  <a:pt x="125718" y="20422"/>
                </a:lnTo>
                <a:cubicBezTo>
                  <a:pt x="126040" y="20476"/>
                  <a:pt x="126280" y="20770"/>
                  <a:pt x="126227" y="21118"/>
                </a:cubicBezTo>
                <a:lnTo>
                  <a:pt x="125504" y="25829"/>
                </a:lnTo>
                <a:cubicBezTo>
                  <a:pt x="125456" y="26120"/>
                  <a:pt x="125210" y="26345"/>
                  <a:pt x="124925" y="26345"/>
                </a:cubicBezTo>
                <a:cubicBezTo>
                  <a:pt x="124895" y="26345"/>
                  <a:pt x="124865" y="26342"/>
                  <a:pt x="124835" y="26337"/>
                </a:cubicBezTo>
                <a:lnTo>
                  <a:pt x="121115" y="25775"/>
                </a:lnTo>
                <a:cubicBezTo>
                  <a:pt x="120793" y="25722"/>
                  <a:pt x="120579" y="25427"/>
                  <a:pt x="120633" y="25106"/>
                </a:cubicBezTo>
                <a:lnTo>
                  <a:pt x="121356" y="20369"/>
                </a:lnTo>
                <a:cubicBezTo>
                  <a:pt x="121380" y="20078"/>
                  <a:pt x="121646" y="19853"/>
                  <a:pt x="121934" y="19853"/>
                </a:cubicBezTo>
                <a:close/>
                <a:moveTo>
                  <a:pt x="130813" y="21217"/>
                </a:moveTo>
                <a:cubicBezTo>
                  <a:pt x="130845" y="21217"/>
                  <a:pt x="130878" y="21220"/>
                  <a:pt x="130911" y="21225"/>
                </a:cubicBezTo>
                <a:lnTo>
                  <a:pt x="134605" y="21760"/>
                </a:lnTo>
                <a:cubicBezTo>
                  <a:pt x="134953" y="21814"/>
                  <a:pt x="135167" y="22135"/>
                  <a:pt x="135113" y="22456"/>
                </a:cubicBezTo>
                <a:lnTo>
                  <a:pt x="134390" y="27194"/>
                </a:lnTo>
                <a:cubicBezTo>
                  <a:pt x="134342" y="27482"/>
                  <a:pt x="134101" y="27684"/>
                  <a:pt x="133820" y="27684"/>
                </a:cubicBezTo>
                <a:cubicBezTo>
                  <a:pt x="133787" y="27684"/>
                  <a:pt x="133754" y="27681"/>
                  <a:pt x="133721" y="27676"/>
                </a:cubicBezTo>
                <a:lnTo>
                  <a:pt x="130028" y="27114"/>
                </a:lnTo>
                <a:cubicBezTo>
                  <a:pt x="129706" y="27087"/>
                  <a:pt x="129466" y="26766"/>
                  <a:pt x="129519" y="26444"/>
                </a:cubicBezTo>
                <a:lnTo>
                  <a:pt x="130242" y="21707"/>
                </a:lnTo>
                <a:cubicBezTo>
                  <a:pt x="130290" y="21419"/>
                  <a:pt x="130532" y="21217"/>
                  <a:pt x="130813" y="21217"/>
                </a:cubicBezTo>
                <a:close/>
                <a:moveTo>
                  <a:pt x="139719" y="22555"/>
                </a:moveTo>
                <a:cubicBezTo>
                  <a:pt x="139753" y="22555"/>
                  <a:pt x="139788" y="22558"/>
                  <a:pt x="139824" y="22563"/>
                </a:cubicBezTo>
                <a:lnTo>
                  <a:pt x="143518" y="23126"/>
                </a:lnTo>
                <a:cubicBezTo>
                  <a:pt x="143839" y="23179"/>
                  <a:pt x="144053" y="23473"/>
                  <a:pt x="143999" y="23795"/>
                </a:cubicBezTo>
                <a:lnTo>
                  <a:pt x="143303" y="28532"/>
                </a:lnTo>
                <a:cubicBezTo>
                  <a:pt x="143253" y="28835"/>
                  <a:pt x="142964" y="29043"/>
                  <a:pt x="142662" y="29043"/>
                </a:cubicBezTo>
                <a:cubicBezTo>
                  <a:pt x="142644" y="29043"/>
                  <a:pt x="142626" y="29042"/>
                  <a:pt x="142607" y="29041"/>
                </a:cubicBezTo>
                <a:lnTo>
                  <a:pt x="138914" y="28479"/>
                </a:lnTo>
                <a:cubicBezTo>
                  <a:pt x="138593" y="28425"/>
                  <a:pt x="138352" y="28104"/>
                  <a:pt x="138405" y="27783"/>
                </a:cubicBezTo>
                <a:lnTo>
                  <a:pt x="139128" y="23072"/>
                </a:lnTo>
                <a:cubicBezTo>
                  <a:pt x="139176" y="22760"/>
                  <a:pt x="139418" y="22555"/>
                  <a:pt x="139719" y="22555"/>
                </a:cubicBezTo>
                <a:close/>
                <a:moveTo>
                  <a:pt x="148620" y="23894"/>
                </a:moveTo>
                <a:cubicBezTo>
                  <a:pt x="148650" y="23894"/>
                  <a:pt x="148680" y="23897"/>
                  <a:pt x="148710" y="23902"/>
                </a:cubicBezTo>
                <a:lnTo>
                  <a:pt x="152404" y="24464"/>
                </a:lnTo>
                <a:cubicBezTo>
                  <a:pt x="152725" y="24517"/>
                  <a:pt x="152966" y="24812"/>
                  <a:pt x="152912" y="25160"/>
                </a:cubicBezTo>
                <a:lnTo>
                  <a:pt x="152190" y="29870"/>
                </a:lnTo>
                <a:cubicBezTo>
                  <a:pt x="152142" y="30183"/>
                  <a:pt x="151900" y="30387"/>
                  <a:pt x="151599" y="30387"/>
                </a:cubicBezTo>
                <a:cubicBezTo>
                  <a:pt x="151565" y="30387"/>
                  <a:pt x="151529" y="30384"/>
                  <a:pt x="151494" y="30379"/>
                </a:cubicBezTo>
                <a:lnTo>
                  <a:pt x="147800" y="29817"/>
                </a:lnTo>
                <a:cubicBezTo>
                  <a:pt x="147479" y="29763"/>
                  <a:pt x="147265" y="29469"/>
                  <a:pt x="147318" y="29148"/>
                </a:cubicBezTo>
                <a:lnTo>
                  <a:pt x="148014" y="24410"/>
                </a:lnTo>
                <a:cubicBezTo>
                  <a:pt x="148063" y="24119"/>
                  <a:pt x="148331" y="23894"/>
                  <a:pt x="148620" y="23894"/>
                </a:cubicBezTo>
                <a:close/>
                <a:moveTo>
                  <a:pt x="157498" y="25259"/>
                </a:moveTo>
                <a:cubicBezTo>
                  <a:pt x="157530" y="25259"/>
                  <a:pt x="157563" y="25261"/>
                  <a:pt x="157596" y="25267"/>
                </a:cubicBezTo>
                <a:lnTo>
                  <a:pt x="161290" y="25829"/>
                </a:lnTo>
                <a:cubicBezTo>
                  <a:pt x="161638" y="25856"/>
                  <a:pt x="161852" y="26177"/>
                  <a:pt x="161798" y="26498"/>
                </a:cubicBezTo>
                <a:lnTo>
                  <a:pt x="161076" y="31236"/>
                </a:lnTo>
                <a:cubicBezTo>
                  <a:pt x="161025" y="31539"/>
                  <a:pt x="160760" y="31746"/>
                  <a:pt x="160461" y="31746"/>
                </a:cubicBezTo>
                <a:cubicBezTo>
                  <a:pt x="160443" y="31746"/>
                  <a:pt x="160425" y="31746"/>
                  <a:pt x="160407" y="31744"/>
                </a:cubicBezTo>
                <a:lnTo>
                  <a:pt x="156713" y="31182"/>
                </a:lnTo>
                <a:cubicBezTo>
                  <a:pt x="156365" y="31128"/>
                  <a:pt x="156151" y="30807"/>
                  <a:pt x="156204" y="30486"/>
                </a:cubicBezTo>
                <a:lnTo>
                  <a:pt x="156927" y="25749"/>
                </a:lnTo>
                <a:cubicBezTo>
                  <a:pt x="156975" y="25461"/>
                  <a:pt x="157217" y="25259"/>
                  <a:pt x="157498" y="25259"/>
                </a:cubicBezTo>
                <a:close/>
                <a:moveTo>
                  <a:pt x="166393" y="26598"/>
                </a:moveTo>
                <a:cubicBezTo>
                  <a:pt x="166422" y="26598"/>
                  <a:pt x="166452" y="26600"/>
                  <a:pt x="166482" y="26605"/>
                </a:cubicBezTo>
                <a:lnTo>
                  <a:pt x="170203" y="27167"/>
                </a:lnTo>
                <a:cubicBezTo>
                  <a:pt x="170524" y="27221"/>
                  <a:pt x="170738" y="27515"/>
                  <a:pt x="170685" y="27863"/>
                </a:cubicBezTo>
                <a:lnTo>
                  <a:pt x="169989" y="32574"/>
                </a:lnTo>
                <a:cubicBezTo>
                  <a:pt x="169940" y="32865"/>
                  <a:pt x="169672" y="33090"/>
                  <a:pt x="169383" y="33090"/>
                </a:cubicBezTo>
                <a:cubicBezTo>
                  <a:pt x="169353" y="33090"/>
                  <a:pt x="169323" y="33087"/>
                  <a:pt x="169293" y="33082"/>
                </a:cubicBezTo>
                <a:lnTo>
                  <a:pt x="165599" y="32520"/>
                </a:lnTo>
                <a:cubicBezTo>
                  <a:pt x="165278" y="32467"/>
                  <a:pt x="165037" y="32172"/>
                  <a:pt x="165091" y="31851"/>
                </a:cubicBezTo>
                <a:lnTo>
                  <a:pt x="165813" y="27114"/>
                </a:lnTo>
                <a:cubicBezTo>
                  <a:pt x="165862" y="26823"/>
                  <a:pt x="166108" y="26598"/>
                  <a:pt x="166393" y="26598"/>
                </a:cubicBezTo>
                <a:close/>
                <a:moveTo>
                  <a:pt x="175341" y="27941"/>
                </a:moveTo>
                <a:cubicBezTo>
                  <a:pt x="175359" y="27941"/>
                  <a:pt x="175377" y="27942"/>
                  <a:pt x="175395" y="27943"/>
                </a:cubicBezTo>
                <a:lnTo>
                  <a:pt x="179089" y="28505"/>
                </a:lnTo>
                <a:cubicBezTo>
                  <a:pt x="179410" y="28559"/>
                  <a:pt x="179651" y="28880"/>
                  <a:pt x="179598" y="29201"/>
                </a:cubicBezTo>
                <a:lnTo>
                  <a:pt x="178875" y="33939"/>
                </a:lnTo>
                <a:cubicBezTo>
                  <a:pt x="178827" y="34227"/>
                  <a:pt x="178585" y="34429"/>
                  <a:pt x="178285" y="34429"/>
                </a:cubicBezTo>
                <a:cubicBezTo>
                  <a:pt x="178250" y="34429"/>
                  <a:pt x="178215" y="34426"/>
                  <a:pt x="178179" y="34421"/>
                </a:cubicBezTo>
                <a:lnTo>
                  <a:pt x="174485" y="33859"/>
                </a:lnTo>
                <a:cubicBezTo>
                  <a:pt x="174164" y="33805"/>
                  <a:pt x="173950" y="33511"/>
                  <a:pt x="173977" y="33189"/>
                </a:cubicBezTo>
                <a:lnTo>
                  <a:pt x="174699" y="28452"/>
                </a:lnTo>
                <a:cubicBezTo>
                  <a:pt x="174750" y="28149"/>
                  <a:pt x="175039" y="27941"/>
                  <a:pt x="175341" y="27941"/>
                </a:cubicBezTo>
                <a:close/>
                <a:moveTo>
                  <a:pt x="184182" y="29300"/>
                </a:moveTo>
                <a:cubicBezTo>
                  <a:pt x="184215" y="29300"/>
                  <a:pt x="184248" y="29303"/>
                  <a:pt x="184282" y="29308"/>
                </a:cubicBezTo>
                <a:lnTo>
                  <a:pt x="187975" y="29870"/>
                </a:lnTo>
                <a:cubicBezTo>
                  <a:pt x="188296" y="29924"/>
                  <a:pt x="188537" y="30218"/>
                  <a:pt x="188484" y="30540"/>
                </a:cubicBezTo>
                <a:lnTo>
                  <a:pt x="187761" y="35277"/>
                </a:lnTo>
                <a:cubicBezTo>
                  <a:pt x="187711" y="35580"/>
                  <a:pt x="187446" y="35788"/>
                  <a:pt x="187146" y="35788"/>
                </a:cubicBezTo>
                <a:cubicBezTo>
                  <a:pt x="187128" y="35788"/>
                  <a:pt x="187110" y="35787"/>
                  <a:pt x="187092" y="35786"/>
                </a:cubicBezTo>
                <a:lnTo>
                  <a:pt x="183398" y="35224"/>
                </a:lnTo>
                <a:cubicBezTo>
                  <a:pt x="183050" y="35170"/>
                  <a:pt x="182836" y="34849"/>
                  <a:pt x="182890" y="34528"/>
                </a:cubicBezTo>
                <a:lnTo>
                  <a:pt x="183612" y="29790"/>
                </a:lnTo>
                <a:cubicBezTo>
                  <a:pt x="183636" y="29502"/>
                  <a:pt x="183897" y="29300"/>
                  <a:pt x="184182" y="29300"/>
                </a:cubicBezTo>
                <a:close/>
                <a:moveTo>
                  <a:pt x="193078" y="30639"/>
                </a:moveTo>
                <a:cubicBezTo>
                  <a:pt x="193108" y="30639"/>
                  <a:pt x="193138" y="30642"/>
                  <a:pt x="193168" y="30647"/>
                </a:cubicBezTo>
                <a:lnTo>
                  <a:pt x="196888" y="31209"/>
                </a:lnTo>
                <a:cubicBezTo>
                  <a:pt x="197209" y="31262"/>
                  <a:pt x="197424" y="31557"/>
                  <a:pt x="197370" y="31878"/>
                </a:cubicBezTo>
                <a:lnTo>
                  <a:pt x="196647" y="36615"/>
                </a:lnTo>
                <a:cubicBezTo>
                  <a:pt x="196623" y="36906"/>
                  <a:pt x="196357" y="37131"/>
                  <a:pt x="196069" y="37131"/>
                </a:cubicBezTo>
                <a:cubicBezTo>
                  <a:pt x="196039" y="37131"/>
                  <a:pt x="196008" y="37129"/>
                  <a:pt x="195978" y="37124"/>
                </a:cubicBezTo>
                <a:lnTo>
                  <a:pt x="192285" y="36562"/>
                </a:lnTo>
                <a:cubicBezTo>
                  <a:pt x="191963" y="36508"/>
                  <a:pt x="191722" y="36214"/>
                  <a:pt x="191776" y="35893"/>
                </a:cubicBezTo>
                <a:lnTo>
                  <a:pt x="192499" y="31155"/>
                </a:lnTo>
                <a:cubicBezTo>
                  <a:pt x="192547" y="30864"/>
                  <a:pt x="192793" y="30639"/>
                  <a:pt x="193078" y="30639"/>
                </a:cubicBezTo>
                <a:close/>
                <a:moveTo>
                  <a:pt x="202022" y="31983"/>
                </a:moveTo>
                <a:cubicBezTo>
                  <a:pt x="202042" y="31983"/>
                  <a:pt x="202061" y="31983"/>
                  <a:pt x="202081" y="31985"/>
                </a:cubicBezTo>
                <a:lnTo>
                  <a:pt x="205774" y="32547"/>
                </a:lnTo>
                <a:cubicBezTo>
                  <a:pt x="206096" y="32601"/>
                  <a:pt x="206310" y="32922"/>
                  <a:pt x="206283" y="33243"/>
                </a:cubicBezTo>
                <a:lnTo>
                  <a:pt x="205560" y="37980"/>
                </a:lnTo>
                <a:cubicBezTo>
                  <a:pt x="205512" y="38268"/>
                  <a:pt x="205249" y="38470"/>
                  <a:pt x="204964" y="38470"/>
                </a:cubicBezTo>
                <a:cubicBezTo>
                  <a:pt x="204931" y="38470"/>
                  <a:pt x="204898" y="38468"/>
                  <a:pt x="204864" y="38462"/>
                </a:cubicBezTo>
                <a:lnTo>
                  <a:pt x="201171" y="37900"/>
                </a:lnTo>
                <a:cubicBezTo>
                  <a:pt x="200850" y="37873"/>
                  <a:pt x="200635" y="37552"/>
                  <a:pt x="200662" y="37231"/>
                </a:cubicBezTo>
                <a:lnTo>
                  <a:pt x="201385" y="32493"/>
                </a:lnTo>
                <a:cubicBezTo>
                  <a:pt x="201435" y="32190"/>
                  <a:pt x="201700" y="31983"/>
                  <a:pt x="202022" y="31983"/>
                </a:cubicBezTo>
                <a:close/>
                <a:moveTo>
                  <a:pt x="210868" y="33342"/>
                </a:moveTo>
                <a:cubicBezTo>
                  <a:pt x="210901" y="33342"/>
                  <a:pt x="210934" y="33344"/>
                  <a:pt x="210967" y="33350"/>
                </a:cubicBezTo>
                <a:lnTo>
                  <a:pt x="214661" y="33912"/>
                </a:lnTo>
                <a:cubicBezTo>
                  <a:pt x="214982" y="33966"/>
                  <a:pt x="215223" y="34260"/>
                  <a:pt x="215169" y="34581"/>
                </a:cubicBezTo>
                <a:lnTo>
                  <a:pt x="214446" y="39319"/>
                </a:lnTo>
                <a:cubicBezTo>
                  <a:pt x="214398" y="39610"/>
                  <a:pt x="214152" y="39835"/>
                  <a:pt x="213867" y="39835"/>
                </a:cubicBezTo>
                <a:cubicBezTo>
                  <a:pt x="213838" y="39835"/>
                  <a:pt x="213808" y="39832"/>
                  <a:pt x="213777" y="39827"/>
                </a:cubicBezTo>
                <a:lnTo>
                  <a:pt x="210057" y="39265"/>
                </a:lnTo>
                <a:cubicBezTo>
                  <a:pt x="209736" y="39212"/>
                  <a:pt x="209522" y="38917"/>
                  <a:pt x="209575" y="38569"/>
                </a:cubicBezTo>
                <a:lnTo>
                  <a:pt x="210298" y="33859"/>
                </a:lnTo>
                <a:cubicBezTo>
                  <a:pt x="210322" y="33546"/>
                  <a:pt x="210583" y="33342"/>
                  <a:pt x="210868" y="33342"/>
                </a:cubicBezTo>
                <a:close/>
                <a:moveTo>
                  <a:pt x="219763" y="34681"/>
                </a:moveTo>
                <a:cubicBezTo>
                  <a:pt x="219793" y="34681"/>
                  <a:pt x="219823" y="34683"/>
                  <a:pt x="219853" y="34688"/>
                </a:cubicBezTo>
                <a:lnTo>
                  <a:pt x="223547" y="35250"/>
                </a:lnTo>
                <a:cubicBezTo>
                  <a:pt x="223895" y="35304"/>
                  <a:pt x="224109" y="35598"/>
                  <a:pt x="224055" y="35946"/>
                </a:cubicBezTo>
                <a:lnTo>
                  <a:pt x="223333" y="40684"/>
                </a:lnTo>
                <a:cubicBezTo>
                  <a:pt x="223285" y="40972"/>
                  <a:pt x="223043" y="41174"/>
                  <a:pt x="222762" y="41174"/>
                </a:cubicBezTo>
                <a:cubicBezTo>
                  <a:pt x="222730" y="41174"/>
                  <a:pt x="222697" y="41171"/>
                  <a:pt x="222664" y="41166"/>
                </a:cubicBezTo>
                <a:lnTo>
                  <a:pt x="218970" y="40603"/>
                </a:lnTo>
                <a:cubicBezTo>
                  <a:pt x="218622" y="40577"/>
                  <a:pt x="218408" y="40256"/>
                  <a:pt x="218461" y="39934"/>
                </a:cubicBezTo>
                <a:lnTo>
                  <a:pt x="219184" y="35197"/>
                </a:lnTo>
                <a:cubicBezTo>
                  <a:pt x="219232" y="34906"/>
                  <a:pt x="219479" y="34681"/>
                  <a:pt x="219763" y="34681"/>
                </a:cubicBezTo>
                <a:close/>
                <a:moveTo>
                  <a:pt x="228660" y="36045"/>
                </a:moveTo>
                <a:cubicBezTo>
                  <a:pt x="228695" y="36045"/>
                  <a:pt x="228730" y="36048"/>
                  <a:pt x="228766" y="36053"/>
                </a:cubicBezTo>
                <a:lnTo>
                  <a:pt x="232460" y="36615"/>
                </a:lnTo>
                <a:cubicBezTo>
                  <a:pt x="232781" y="36642"/>
                  <a:pt x="232995" y="36963"/>
                  <a:pt x="232942" y="37285"/>
                </a:cubicBezTo>
                <a:lnTo>
                  <a:pt x="232246" y="42022"/>
                </a:lnTo>
                <a:cubicBezTo>
                  <a:pt x="232195" y="42325"/>
                  <a:pt x="231906" y="42533"/>
                  <a:pt x="231604" y="42533"/>
                </a:cubicBezTo>
                <a:cubicBezTo>
                  <a:pt x="231586" y="42533"/>
                  <a:pt x="231568" y="42532"/>
                  <a:pt x="231550" y="42531"/>
                </a:cubicBezTo>
                <a:lnTo>
                  <a:pt x="227856" y="41969"/>
                </a:lnTo>
                <a:cubicBezTo>
                  <a:pt x="227535" y="41915"/>
                  <a:pt x="227294" y="41594"/>
                  <a:pt x="227348" y="41273"/>
                </a:cubicBezTo>
                <a:lnTo>
                  <a:pt x="228070" y="36535"/>
                </a:lnTo>
                <a:cubicBezTo>
                  <a:pt x="228118" y="36247"/>
                  <a:pt x="228360" y="36045"/>
                  <a:pt x="228660" y="36045"/>
                </a:cubicBezTo>
                <a:close/>
                <a:moveTo>
                  <a:pt x="237562" y="37384"/>
                </a:moveTo>
                <a:cubicBezTo>
                  <a:pt x="237592" y="37384"/>
                  <a:pt x="237622" y="37387"/>
                  <a:pt x="237652" y="37392"/>
                </a:cubicBezTo>
                <a:lnTo>
                  <a:pt x="241346" y="37954"/>
                </a:lnTo>
                <a:cubicBezTo>
                  <a:pt x="241667" y="38007"/>
                  <a:pt x="241908" y="38302"/>
                  <a:pt x="241854" y="38623"/>
                </a:cubicBezTo>
                <a:lnTo>
                  <a:pt x="241132" y="43360"/>
                </a:lnTo>
                <a:cubicBezTo>
                  <a:pt x="241083" y="43651"/>
                  <a:pt x="240837" y="43876"/>
                  <a:pt x="240533" y="43876"/>
                </a:cubicBezTo>
                <a:cubicBezTo>
                  <a:pt x="240501" y="43876"/>
                  <a:pt x="240469" y="43874"/>
                  <a:pt x="240436" y="43869"/>
                </a:cubicBezTo>
                <a:lnTo>
                  <a:pt x="236742" y="43307"/>
                </a:lnTo>
                <a:cubicBezTo>
                  <a:pt x="236421" y="43253"/>
                  <a:pt x="236207" y="42959"/>
                  <a:pt x="236260" y="42638"/>
                </a:cubicBezTo>
                <a:lnTo>
                  <a:pt x="236956" y="37900"/>
                </a:lnTo>
                <a:cubicBezTo>
                  <a:pt x="237005" y="37609"/>
                  <a:pt x="237273" y="37384"/>
                  <a:pt x="237562" y="37384"/>
                </a:cubicBezTo>
                <a:close/>
                <a:moveTo>
                  <a:pt x="246484" y="38728"/>
                </a:moveTo>
                <a:cubicBezTo>
                  <a:pt x="246502" y="38728"/>
                  <a:pt x="246520" y="38728"/>
                  <a:pt x="246538" y="38730"/>
                </a:cubicBezTo>
                <a:lnTo>
                  <a:pt x="250232" y="39292"/>
                </a:lnTo>
                <a:cubicBezTo>
                  <a:pt x="250553" y="39345"/>
                  <a:pt x="250794" y="39667"/>
                  <a:pt x="250741" y="39988"/>
                </a:cubicBezTo>
                <a:lnTo>
                  <a:pt x="250018" y="44699"/>
                </a:lnTo>
                <a:cubicBezTo>
                  <a:pt x="249970" y="45011"/>
                  <a:pt x="249728" y="45215"/>
                  <a:pt x="249447" y="45215"/>
                </a:cubicBezTo>
                <a:cubicBezTo>
                  <a:pt x="249415" y="45215"/>
                  <a:pt x="249382" y="45213"/>
                  <a:pt x="249349" y="45207"/>
                </a:cubicBezTo>
                <a:lnTo>
                  <a:pt x="245655" y="44645"/>
                </a:lnTo>
                <a:cubicBezTo>
                  <a:pt x="245307" y="44592"/>
                  <a:pt x="245093" y="44297"/>
                  <a:pt x="245147" y="43976"/>
                </a:cubicBezTo>
                <a:lnTo>
                  <a:pt x="245869" y="39238"/>
                </a:lnTo>
                <a:cubicBezTo>
                  <a:pt x="245920" y="38935"/>
                  <a:pt x="246185" y="38728"/>
                  <a:pt x="246484" y="38728"/>
                </a:cubicBezTo>
                <a:close/>
                <a:moveTo>
                  <a:pt x="255326" y="40087"/>
                </a:moveTo>
                <a:cubicBezTo>
                  <a:pt x="255359" y="40087"/>
                  <a:pt x="255392" y="40089"/>
                  <a:pt x="255425" y="40095"/>
                </a:cubicBezTo>
                <a:lnTo>
                  <a:pt x="259145" y="40657"/>
                </a:lnTo>
                <a:cubicBezTo>
                  <a:pt x="259466" y="40711"/>
                  <a:pt x="259680" y="41005"/>
                  <a:pt x="259627" y="41326"/>
                </a:cubicBezTo>
                <a:lnTo>
                  <a:pt x="258931" y="46064"/>
                </a:lnTo>
                <a:cubicBezTo>
                  <a:pt x="258880" y="46367"/>
                  <a:pt x="258592" y="46574"/>
                  <a:pt x="258289" y="46574"/>
                </a:cubicBezTo>
                <a:cubicBezTo>
                  <a:pt x="258271" y="46574"/>
                  <a:pt x="258253" y="46574"/>
                  <a:pt x="258235" y="46572"/>
                </a:cubicBezTo>
                <a:lnTo>
                  <a:pt x="254541" y="46010"/>
                </a:lnTo>
                <a:cubicBezTo>
                  <a:pt x="254220" y="45957"/>
                  <a:pt x="253979" y="45635"/>
                  <a:pt x="254033" y="45314"/>
                </a:cubicBezTo>
                <a:lnTo>
                  <a:pt x="254756" y="40577"/>
                </a:lnTo>
                <a:cubicBezTo>
                  <a:pt x="254804" y="40289"/>
                  <a:pt x="255045" y="40087"/>
                  <a:pt x="255326" y="40087"/>
                </a:cubicBezTo>
                <a:close/>
                <a:moveTo>
                  <a:pt x="264247" y="41426"/>
                </a:moveTo>
                <a:cubicBezTo>
                  <a:pt x="264277" y="41426"/>
                  <a:pt x="264307" y="41428"/>
                  <a:pt x="264338" y="41433"/>
                </a:cubicBezTo>
                <a:lnTo>
                  <a:pt x="268031" y="41995"/>
                </a:lnTo>
                <a:cubicBezTo>
                  <a:pt x="268352" y="42049"/>
                  <a:pt x="268567" y="42343"/>
                  <a:pt x="268540" y="42664"/>
                </a:cubicBezTo>
                <a:lnTo>
                  <a:pt x="267817" y="47402"/>
                </a:lnTo>
                <a:cubicBezTo>
                  <a:pt x="267769" y="47693"/>
                  <a:pt x="267523" y="47918"/>
                  <a:pt x="267218" y="47918"/>
                </a:cubicBezTo>
                <a:cubicBezTo>
                  <a:pt x="267186" y="47918"/>
                  <a:pt x="267154" y="47916"/>
                  <a:pt x="267121" y="47910"/>
                </a:cubicBezTo>
                <a:lnTo>
                  <a:pt x="263428" y="47348"/>
                </a:lnTo>
                <a:cubicBezTo>
                  <a:pt x="263106" y="47295"/>
                  <a:pt x="262892" y="47000"/>
                  <a:pt x="262919" y="46679"/>
                </a:cubicBezTo>
                <a:lnTo>
                  <a:pt x="263642" y="41942"/>
                </a:lnTo>
                <a:cubicBezTo>
                  <a:pt x="263690" y="41651"/>
                  <a:pt x="263958" y="41426"/>
                  <a:pt x="264247" y="41426"/>
                </a:cubicBezTo>
                <a:close/>
                <a:moveTo>
                  <a:pt x="13768" y="13536"/>
                </a:moveTo>
                <a:cubicBezTo>
                  <a:pt x="13800" y="13536"/>
                  <a:pt x="13832" y="13538"/>
                  <a:pt x="13865" y="13543"/>
                </a:cubicBezTo>
                <a:lnTo>
                  <a:pt x="61909" y="20824"/>
                </a:lnTo>
                <a:cubicBezTo>
                  <a:pt x="62257" y="20877"/>
                  <a:pt x="62525" y="21198"/>
                  <a:pt x="62471" y="21573"/>
                </a:cubicBezTo>
                <a:lnTo>
                  <a:pt x="56342" y="61936"/>
                </a:lnTo>
                <a:cubicBezTo>
                  <a:pt x="56293" y="62275"/>
                  <a:pt x="56003" y="62505"/>
                  <a:pt x="55670" y="62505"/>
                </a:cubicBezTo>
                <a:cubicBezTo>
                  <a:pt x="55635" y="62505"/>
                  <a:pt x="55601" y="62503"/>
                  <a:pt x="55566" y="62498"/>
                </a:cubicBezTo>
                <a:lnTo>
                  <a:pt x="7548" y="55218"/>
                </a:lnTo>
                <a:cubicBezTo>
                  <a:pt x="7173" y="55164"/>
                  <a:pt x="6932" y="54816"/>
                  <a:pt x="6986" y="54441"/>
                </a:cubicBezTo>
                <a:lnTo>
                  <a:pt x="13115" y="14105"/>
                </a:lnTo>
                <a:cubicBezTo>
                  <a:pt x="13164" y="13766"/>
                  <a:pt x="13454" y="13536"/>
                  <a:pt x="13768" y="13536"/>
                </a:cubicBezTo>
                <a:close/>
                <a:moveTo>
                  <a:pt x="6620" y="60241"/>
                </a:moveTo>
                <a:cubicBezTo>
                  <a:pt x="6652" y="60241"/>
                  <a:pt x="6685" y="60244"/>
                  <a:pt x="6718" y="60249"/>
                </a:cubicBezTo>
                <a:lnTo>
                  <a:pt x="10412" y="60812"/>
                </a:lnTo>
                <a:cubicBezTo>
                  <a:pt x="10733" y="60865"/>
                  <a:pt x="10947" y="61159"/>
                  <a:pt x="10921" y="61481"/>
                </a:cubicBezTo>
                <a:lnTo>
                  <a:pt x="10198" y="66218"/>
                </a:lnTo>
                <a:cubicBezTo>
                  <a:pt x="10149" y="66509"/>
                  <a:pt x="9903" y="66734"/>
                  <a:pt x="9599" y="66734"/>
                </a:cubicBezTo>
                <a:cubicBezTo>
                  <a:pt x="9567" y="66734"/>
                  <a:pt x="9535" y="66732"/>
                  <a:pt x="9502" y="66727"/>
                </a:cubicBezTo>
                <a:lnTo>
                  <a:pt x="5808" y="66165"/>
                </a:lnTo>
                <a:cubicBezTo>
                  <a:pt x="5487" y="66111"/>
                  <a:pt x="5273" y="65817"/>
                  <a:pt x="5300" y="65469"/>
                </a:cubicBezTo>
                <a:lnTo>
                  <a:pt x="6022" y="60758"/>
                </a:lnTo>
                <a:cubicBezTo>
                  <a:pt x="6070" y="60446"/>
                  <a:pt x="6334" y="60241"/>
                  <a:pt x="6620" y="60241"/>
                </a:cubicBezTo>
                <a:close/>
                <a:moveTo>
                  <a:pt x="15514" y="61580"/>
                </a:moveTo>
                <a:cubicBezTo>
                  <a:pt x="15544" y="61580"/>
                  <a:pt x="15574" y="61583"/>
                  <a:pt x="15604" y="61588"/>
                </a:cubicBezTo>
                <a:lnTo>
                  <a:pt x="19298" y="62150"/>
                </a:lnTo>
                <a:cubicBezTo>
                  <a:pt x="19619" y="62203"/>
                  <a:pt x="19860" y="62498"/>
                  <a:pt x="19807" y="62846"/>
                </a:cubicBezTo>
                <a:lnTo>
                  <a:pt x="19084" y="67556"/>
                </a:lnTo>
                <a:cubicBezTo>
                  <a:pt x="19036" y="67869"/>
                  <a:pt x="18794" y="68073"/>
                  <a:pt x="18513" y="68073"/>
                </a:cubicBezTo>
                <a:cubicBezTo>
                  <a:pt x="18481" y="68073"/>
                  <a:pt x="18448" y="68071"/>
                  <a:pt x="18415" y="68065"/>
                </a:cubicBezTo>
                <a:lnTo>
                  <a:pt x="14694" y="67503"/>
                </a:lnTo>
                <a:cubicBezTo>
                  <a:pt x="14373" y="67449"/>
                  <a:pt x="14159" y="67155"/>
                  <a:pt x="14213" y="66834"/>
                </a:cubicBezTo>
                <a:lnTo>
                  <a:pt x="14935" y="62096"/>
                </a:lnTo>
                <a:cubicBezTo>
                  <a:pt x="14960" y="61805"/>
                  <a:pt x="15225" y="61580"/>
                  <a:pt x="15514" y="61580"/>
                </a:cubicBezTo>
                <a:close/>
                <a:moveTo>
                  <a:pt x="24392" y="62945"/>
                </a:moveTo>
                <a:cubicBezTo>
                  <a:pt x="24425" y="62945"/>
                  <a:pt x="24458" y="62947"/>
                  <a:pt x="24491" y="62953"/>
                </a:cubicBezTo>
                <a:lnTo>
                  <a:pt x="28184" y="63515"/>
                </a:lnTo>
                <a:cubicBezTo>
                  <a:pt x="28532" y="63542"/>
                  <a:pt x="28746" y="63863"/>
                  <a:pt x="28693" y="64184"/>
                </a:cubicBezTo>
                <a:lnTo>
                  <a:pt x="27970" y="68922"/>
                </a:lnTo>
                <a:cubicBezTo>
                  <a:pt x="27945" y="69225"/>
                  <a:pt x="27658" y="69432"/>
                  <a:pt x="27355" y="69432"/>
                </a:cubicBezTo>
                <a:cubicBezTo>
                  <a:pt x="27337" y="69432"/>
                  <a:pt x="27319" y="69432"/>
                  <a:pt x="27301" y="69430"/>
                </a:cubicBezTo>
                <a:lnTo>
                  <a:pt x="23607" y="68868"/>
                </a:lnTo>
                <a:cubicBezTo>
                  <a:pt x="23286" y="68814"/>
                  <a:pt x="23045" y="68493"/>
                  <a:pt x="23099" y="68172"/>
                </a:cubicBezTo>
                <a:lnTo>
                  <a:pt x="23822" y="63435"/>
                </a:lnTo>
                <a:cubicBezTo>
                  <a:pt x="23870" y="63147"/>
                  <a:pt x="24111" y="62945"/>
                  <a:pt x="24392" y="62945"/>
                </a:cubicBezTo>
                <a:close/>
                <a:moveTo>
                  <a:pt x="67132" y="21619"/>
                </a:moveTo>
                <a:cubicBezTo>
                  <a:pt x="67166" y="21619"/>
                  <a:pt x="67200" y="21622"/>
                  <a:pt x="67235" y="21627"/>
                </a:cubicBezTo>
                <a:lnTo>
                  <a:pt x="115253" y="28907"/>
                </a:lnTo>
                <a:cubicBezTo>
                  <a:pt x="115628" y="28960"/>
                  <a:pt x="115869" y="29308"/>
                  <a:pt x="115815" y="29656"/>
                </a:cubicBezTo>
                <a:lnTo>
                  <a:pt x="109713" y="70019"/>
                </a:lnTo>
                <a:cubicBezTo>
                  <a:pt x="109640" y="70359"/>
                  <a:pt x="109369" y="70588"/>
                  <a:pt x="109040" y="70588"/>
                </a:cubicBezTo>
                <a:cubicBezTo>
                  <a:pt x="109006" y="70588"/>
                  <a:pt x="108971" y="70586"/>
                  <a:pt x="108936" y="70581"/>
                </a:cubicBezTo>
                <a:lnTo>
                  <a:pt x="60919" y="63301"/>
                </a:lnTo>
                <a:cubicBezTo>
                  <a:pt x="60544" y="63247"/>
                  <a:pt x="60303" y="62899"/>
                  <a:pt x="60357" y="62551"/>
                </a:cubicBezTo>
                <a:lnTo>
                  <a:pt x="66459" y="22189"/>
                </a:lnTo>
                <a:cubicBezTo>
                  <a:pt x="66532" y="21849"/>
                  <a:pt x="66803" y="21619"/>
                  <a:pt x="67132" y="21619"/>
                </a:cubicBezTo>
                <a:close/>
                <a:moveTo>
                  <a:pt x="33307" y="64284"/>
                </a:moveTo>
                <a:cubicBezTo>
                  <a:pt x="33339" y="64284"/>
                  <a:pt x="33371" y="64286"/>
                  <a:pt x="33404" y="64291"/>
                </a:cubicBezTo>
                <a:lnTo>
                  <a:pt x="37097" y="64853"/>
                </a:lnTo>
                <a:cubicBezTo>
                  <a:pt x="37418" y="64907"/>
                  <a:pt x="37633" y="65201"/>
                  <a:pt x="37606" y="65522"/>
                </a:cubicBezTo>
                <a:lnTo>
                  <a:pt x="36883" y="70260"/>
                </a:lnTo>
                <a:cubicBezTo>
                  <a:pt x="36835" y="70551"/>
                  <a:pt x="36567" y="70776"/>
                  <a:pt x="36278" y="70776"/>
                </a:cubicBezTo>
                <a:cubicBezTo>
                  <a:pt x="36248" y="70776"/>
                  <a:pt x="36218" y="70773"/>
                  <a:pt x="36187" y="70768"/>
                </a:cubicBezTo>
                <a:lnTo>
                  <a:pt x="32494" y="70206"/>
                </a:lnTo>
                <a:cubicBezTo>
                  <a:pt x="32172" y="70153"/>
                  <a:pt x="31958" y="69858"/>
                  <a:pt x="31985" y="69537"/>
                </a:cubicBezTo>
                <a:lnTo>
                  <a:pt x="32708" y="64800"/>
                </a:lnTo>
                <a:cubicBezTo>
                  <a:pt x="32756" y="64509"/>
                  <a:pt x="33002" y="64284"/>
                  <a:pt x="33307" y="64284"/>
                </a:cubicBezTo>
                <a:close/>
                <a:moveTo>
                  <a:pt x="42236" y="65627"/>
                </a:moveTo>
                <a:cubicBezTo>
                  <a:pt x="42254" y="65627"/>
                  <a:pt x="42272" y="65628"/>
                  <a:pt x="42290" y="65629"/>
                </a:cubicBezTo>
                <a:lnTo>
                  <a:pt x="45984" y="66191"/>
                </a:lnTo>
                <a:cubicBezTo>
                  <a:pt x="46305" y="66245"/>
                  <a:pt x="46546" y="66566"/>
                  <a:pt x="46492" y="66887"/>
                </a:cubicBezTo>
                <a:lnTo>
                  <a:pt x="45769" y="71625"/>
                </a:lnTo>
                <a:cubicBezTo>
                  <a:pt x="45721" y="71913"/>
                  <a:pt x="45480" y="72115"/>
                  <a:pt x="45199" y="72115"/>
                </a:cubicBezTo>
                <a:cubicBezTo>
                  <a:pt x="45166" y="72115"/>
                  <a:pt x="45133" y="72112"/>
                  <a:pt x="45100" y="72107"/>
                </a:cubicBezTo>
                <a:lnTo>
                  <a:pt x="41380" y="71545"/>
                </a:lnTo>
                <a:cubicBezTo>
                  <a:pt x="41059" y="71491"/>
                  <a:pt x="40844" y="71197"/>
                  <a:pt x="40898" y="70875"/>
                </a:cubicBezTo>
                <a:lnTo>
                  <a:pt x="41594" y="66138"/>
                </a:lnTo>
                <a:cubicBezTo>
                  <a:pt x="41644" y="65835"/>
                  <a:pt x="41933" y="65627"/>
                  <a:pt x="42236" y="65627"/>
                </a:cubicBezTo>
                <a:close/>
                <a:moveTo>
                  <a:pt x="51078" y="66986"/>
                </a:moveTo>
                <a:cubicBezTo>
                  <a:pt x="51110" y="66986"/>
                  <a:pt x="51143" y="66989"/>
                  <a:pt x="51176" y="66994"/>
                </a:cubicBezTo>
                <a:lnTo>
                  <a:pt x="54870" y="67556"/>
                </a:lnTo>
                <a:cubicBezTo>
                  <a:pt x="55218" y="67610"/>
                  <a:pt x="55432" y="67904"/>
                  <a:pt x="55378" y="68226"/>
                </a:cubicBezTo>
                <a:lnTo>
                  <a:pt x="54656" y="72963"/>
                </a:lnTo>
                <a:cubicBezTo>
                  <a:pt x="54605" y="73266"/>
                  <a:pt x="54340" y="73474"/>
                  <a:pt x="54041" y="73474"/>
                </a:cubicBezTo>
                <a:cubicBezTo>
                  <a:pt x="54023" y="73474"/>
                  <a:pt x="54005" y="73473"/>
                  <a:pt x="53986" y="73472"/>
                </a:cubicBezTo>
                <a:lnTo>
                  <a:pt x="50293" y="72910"/>
                </a:lnTo>
                <a:cubicBezTo>
                  <a:pt x="49945" y="72856"/>
                  <a:pt x="49731" y="72535"/>
                  <a:pt x="49784" y="72214"/>
                </a:cubicBezTo>
                <a:lnTo>
                  <a:pt x="50507" y="67503"/>
                </a:lnTo>
                <a:cubicBezTo>
                  <a:pt x="50555" y="67191"/>
                  <a:pt x="50797" y="66986"/>
                  <a:pt x="51078" y="66986"/>
                </a:cubicBezTo>
                <a:close/>
                <a:moveTo>
                  <a:pt x="59972" y="68325"/>
                </a:moveTo>
                <a:cubicBezTo>
                  <a:pt x="60002" y="68325"/>
                  <a:pt x="60032" y="68328"/>
                  <a:pt x="60062" y="68333"/>
                </a:cubicBezTo>
                <a:lnTo>
                  <a:pt x="63783" y="68895"/>
                </a:lnTo>
                <a:cubicBezTo>
                  <a:pt x="64104" y="68948"/>
                  <a:pt x="64318" y="69243"/>
                  <a:pt x="64264" y="69591"/>
                </a:cubicBezTo>
                <a:lnTo>
                  <a:pt x="63569" y="74301"/>
                </a:lnTo>
                <a:cubicBezTo>
                  <a:pt x="63520" y="74614"/>
                  <a:pt x="63257" y="74818"/>
                  <a:pt x="62971" y="74818"/>
                </a:cubicBezTo>
                <a:cubicBezTo>
                  <a:pt x="62939" y="74818"/>
                  <a:pt x="62906" y="74815"/>
                  <a:pt x="62873" y="74810"/>
                </a:cubicBezTo>
                <a:lnTo>
                  <a:pt x="59179" y="74248"/>
                </a:lnTo>
                <a:cubicBezTo>
                  <a:pt x="58858" y="74194"/>
                  <a:pt x="58617" y="73900"/>
                  <a:pt x="58670" y="73579"/>
                </a:cubicBezTo>
                <a:lnTo>
                  <a:pt x="59393" y="68841"/>
                </a:lnTo>
                <a:cubicBezTo>
                  <a:pt x="59442" y="68550"/>
                  <a:pt x="59688" y="68325"/>
                  <a:pt x="59972" y="68325"/>
                </a:cubicBezTo>
                <a:close/>
                <a:moveTo>
                  <a:pt x="68876" y="69690"/>
                </a:moveTo>
                <a:cubicBezTo>
                  <a:pt x="68909" y="69690"/>
                  <a:pt x="68942" y="69692"/>
                  <a:pt x="68975" y="69698"/>
                </a:cubicBezTo>
                <a:lnTo>
                  <a:pt x="72669" y="70260"/>
                </a:lnTo>
                <a:cubicBezTo>
                  <a:pt x="72990" y="70287"/>
                  <a:pt x="73204" y="70608"/>
                  <a:pt x="73177" y="70929"/>
                </a:cubicBezTo>
                <a:lnTo>
                  <a:pt x="72455" y="75666"/>
                </a:lnTo>
                <a:cubicBezTo>
                  <a:pt x="72404" y="75970"/>
                  <a:pt x="72139" y="76177"/>
                  <a:pt x="71817" y="76177"/>
                </a:cubicBezTo>
                <a:cubicBezTo>
                  <a:pt x="71798" y="76177"/>
                  <a:pt x="71778" y="76177"/>
                  <a:pt x="71759" y="76175"/>
                </a:cubicBezTo>
                <a:lnTo>
                  <a:pt x="68065" y="75613"/>
                </a:lnTo>
                <a:cubicBezTo>
                  <a:pt x="67744" y="75559"/>
                  <a:pt x="67530" y="75238"/>
                  <a:pt x="67557" y="74917"/>
                </a:cubicBezTo>
                <a:lnTo>
                  <a:pt x="68279" y="70180"/>
                </a:lnTo>
                <a:cubicBezTo>
                  <a:pt x="68327" y="69891"/>
                  <a:pt x="68591" y="69690"/>
                  <a:pt x="68876" y="69690"/>
                </a:cubicBezTo>
                <a:close/>
                <a:moveTo>
                  <a:pt x="77772" y="71029"/>
                </a:moveTo>
                <a:cubicBezTo>
                  <a:pt x="77801" y="71029"/>
                  <a:pt x="77831" y="71031"/>
                  <a:pt x="77861" y="71036"/>
                </a:cubicBezTo>
                <a:lnTo>
                  <a:pt x="81555" y="71598"/>
                </a:lnTo>
                <a:cubicBezTo>
                  <a:pt x="81876" y="71652"/>
                  <a:pt x="82117" y="71946"/>
                  <a:pt x="82064" y="72267"/>
                </a:cubicBezTo>
                <a:lnTo>
                  <a:pt x="81341" y="77005"/>
                </a:lnTo>
                <a:cubicBezTo>
                  <a:pt x="81292" y="77296"/>
                  <a:pt x="81046" y="77521"/>
                  <a:pt x="80762" y="77521"/>
                </a:cubicBezTo>
                <a:cubicBezTo>
                  <a:pt x="80732" y="77521"/>
                  <a:pt x="80702" y="77518"/>
                  <a:pt x="80672" y="77513"/>
                </a:cubicBezTo>
                <a:lnTo>
                  <a:pt x="76978" y="76951"/>
                </a:lnTo>
                <a:cubicBezTo>
                  <a:pt x="76630" y="76898"/>
                  <a:pt x="76416" y="76603"/>
                  <a:pt x="76470" y="76282"/>
                </a:cubicBezTo>
                <a:lnTo>
                  <a:pt x="77192" y="71545"/>
                </a:lnTo>
                <a:cubicBezTo>
                  <a:pt x="77241" y="71254"/>
                  <a:pt x="77487" y="71029"/>
                  <a:pt x="77772" y="71029"/>
                </a:cubicBezTo>
                <a:close/>
                <a:moveTo>
                  <a:pt x="120502" y="29702"/>
                </a:moveTo>
                <a:cubicBezTo>
                  <a:pt x="120536" y="29702"/>
                  <a:pt x="120571" y="29705"/>
                  <a:pt x="120606" y="29710"/>
                </a:cubicBezTo>
                <a:lnTo>
                  <a:pt x="168624" y="36990"/>
                </a:lnTo>
                <a:cubicBezTo>
                  <a:pt x="168998" y="37044"/>
                  <a:pt x="169239" y="37392"/>
                  <a:pt x="169186" y="37766"/>
                </a:cubicBezTo>
                <a:lnTo>
                  <a:pt x="163056" y="78129"/>
                </a:lnTo>
                <a:cubicBezTo>
                  <a:pt x="163008" y="78447"/>
                  <a:pt x="162713" y="78698"/>
                  <a:pt x="162397" y="78698"/>
                </a:cubicBezTo>
                <a:cubicBezTo>
                  <a:pt x="162367" y="78698"/>
                  <a:pt x="162337" y="78696"/>
                  <a:pt x="162307" y="78691"/>
                </a:cubicBezTo>
                <a:lnTo>
                  <a:pt x="114289" y="71384"/>
                </a:lnTo>
                <a:cubicBezTo>
                  <a:pt x="113915" y="71330"/>
                  <a:pt x="113647" y="71009"/>
                  <a:pt x="113727" y="70635"/>
                </a:cubicBezTo>
                <a:lnTo>
                  <a:pt x="119830" y="30272"/>
                </a:lnTo>
                <a:cubicBezTo>
                  <a:pt x="119878" y="29932"/>
                  <a:pt x="120169" y="29702"/>
                  <a:pt x="120502" y="29702"/>
                </a:cubicBezTo>
                <a:close/>
                <a:moveTo>
                  <a:pt x="86693" y="72372"/>
                </a:moveTo>
                <a:cubicBezTo>
                  <a:pt x="86711" y="72372"/>
                  <a:pt x="86729" y="72373"/>
                  <a:pt x="86748" y="72374"/>
                </a:cubicBezTo>
                <a:lnTo>
                  <a:pt x="90468" y="72936"/>
                </a:lnTo>
                <a:cubicBezTo>
                  <a:pt x="90789" y="72990"/>
                  <a:pt x="91003" y="73311"/>
                  <a:pt x="90950" y="73632"/>
                </a:cubicBezTo>
                <a:lnTo>
                  <a:pt x="90254" y="78370"/>
                </a:lnTo>
                <a:cubicBezTo>
                  <a:pt x="90206" y="78658"/>
                  <a:pt x="89943" y="78860"/>
                  <a:pt x="89657" y="78860"/>
                </a:cubicBezTo>
                <a:cubicBezTo>
                  <a:pt x="89624" y="78860"/>
                  <a:pt x="89591" y="78857"/>
                  <a:pt x="89558" y="78852"/>
                </a:cubicBezTo>
                <a:lnTo>
                  <a:pt x="85864" y="78290"/>
                </a:lnTo>
                <a:cubicBezTo>
                  <a:pt x="85543" y="78236"/>
                  <a:pt x="85302" y="77942"/>
                  <a:pt x="85356" y="77620"/>
                </a:cubicBezTo>
                <a:lnTo>
                  <a:pt x="86078" y="72883"/>
                </a:lnTo>
                <a:cubicBezTo>
                  <a:pt x="86129" y="72580"/>
                  <a:pt x="86394" y="72372"/>
                  <a:pt x="86693" y="72372"/>
                </a:cubicBezTo>
                <a:close/>
                <a:moveTo>
                  <a:pt x="95561" y="73731"/>
                </a:moveTo>
                <a:cubicBezTo>
                  <a:pt x="95594" y="73731"/>
                  <a:pt x="95627" y="73734"/>
                  <a:pt x="95661" y="73739"/>
                </a:cubicBezTo>
                <a:lnTo>
                  <a:pt x="99354" y="74301"/>
                </a:lnTo>
                <a:cubicBezTo>
                  <a:pt x="99675" y="74355"/>
                  <a:pt x="99890" y="74649"/>
                  <a:pt x="99863" y="74971"/>
                </a:cubicBezTo>
                <a:lnTo>
                  <a:pt x="99140" y="79708"/>
                </a:lnTo>
                <a:cubicBezTo>
                  <a:pt x="99090" y="80011"/>
                  <a:pt x="98825" y="80219"/>
                  <a:pt x="98503" y="80219"/>
                </a:cubicBezTo>
                <a:cubicBezTo>
                  <a:pt x="98483" y="80219"/>
                  <a:pt x="98464" y="80218"/>
                  <a:pt x="98444" y="80217"/>
                </a:cubicBezTo>
                <a:lnTo>
                  <a:pt x="94751" y="79655"/>
                </a:lnTo>
                <a:cubicBezTo>
                  <a:pt x="94429" y="79601"/>
                  <a:pt x="94215" y="79280"/>
                  <a:pt x="94242" y="78959"/>
                </a:cubicBezTo>
                <a:lnTo>
                  <a:pt x="94965" y="74221"/>
                </a:lnTo>
                <a:cubicBezTo>
                  <a:pt x="95013" y="73933"/>
                  <a:pt x="95276" y="73731"/>
                  <a:pt x="95561" y="73731"/>
                </a:cubicBezTo>
                <a:close/>
                <a:moveTo>
                  <a:pt x="104456" y="75070"/>
                </a:moveTo>
                <a:cubicBezTo>
                  <a:pt x="104486" y="75070"/>
                  <a:pt x="104516" y="75073"/>
                  <a:pt x="104547" y="75078"/>
                </a:cubicBezTo>
                <a:lnTo>
                  <a:pt x="108240" y="75640"/>
                </a:lnTo>
                <a:cubicBezTo>
                  <a:pt x="108562" y="75693"/>
                  <a:pt x="108802" y="75988"/>
                  <a:pt x="108749" y="76309"/>
                </a:cubicBezTo>
                <a:lnTo>
                  <a:pt x="108026" y="81046"/>
                </a:lnTo>
                <a:cubicBezTo>
                  <a:pt x="107978" y="81337"/>
                  <a:pt x="107732" y="81562"/>
                  <a:pt x="107447" y="81562"/>
                </a:cubicBezTo>
                <a:cubicBezTo>
                  <a:pt x="107417" y="81562"/>
                  <a:pt x="107387" y="81560"/>
                  <a:pt x="107357" y="81555"/>
                </a:cubicBezTo>
                <a:lnTo>
                  <a:pt x="103637" y="80993"/>
                </a:lnTo>
                <a:cubicBezTo>
                  <a:pt x="103316" y="80939"/>
                  <a:pt x="103101" y="80645"/>
                  <a:pt x="103155" y="80324"/>
                </a:cubicBezTo>
                <a:lnTo>
                  <a:pt x="103878" y="75586"/>
                </a:lnTo>
                <a:cubicBezTo>
                  <a:pt x="103902" y="75295"/>
                  <a:pt x="104168" y="75070"/>
                  <a:pt x="104456" y="75070"/>
                </a:cubicBezTo>
                <a:close/>
                <a:moveTo>
                  <a:pt x="113335" y="76434"/>
                </a:moveTo>
                <a:cubicBezTo>
                  <a:pt x="113367" y="76434"/>
                  <a:pt x="113400" y="76437"/>
                  <a:pt x="113433" y="76443"/>
                </a:cubicBezTo>
                <a:lnTo>
                  <a:pt x="117153" y="76978"/>
                </a:lnTo>
                <a:cubicBezTo>
                  <a:pt x="117475" y="77032"/>
                  <a:pt x="117689" y="77353"/>
                  <a:pt x="117635" y="77674"/>
                </a:cubicBezTo>
                <a:lnTo>
                  <a:pt x="116912" y="82411"/>
                </a:lnTo>
                <a:cubicBezTo>
                  <a:pt x="116864" y="82699"/>
                  <a:pt x="116623" y="82901"/>
                  <a:pt x="116342" y="82901"/>
                </a:cubicBezTo>
                <a:cubicBezTo>
                  <a:pt x="116309" y="82901"/>
                  <a:pt x="116276" y="82899"/>
                  <a:pt x="116243" y="82893"/>
                </a:cubicBezTo>
                <a:lnTo>
                  <a:pt x="112550" y="82358"/>
                </a:lnTo>
                <a:cubicBezTo>
                  <a:pt x="112228" y="82304"/>
                  <a:pt x="111988" y="81983"/>
                  <a:pt x="112041" y="81662"/>
                </a:cubicBezTo>
                <a:lnTo>
                  <a:pt x="112764" y="76924"/>
                </a:lnTo>
                <a:cubicBezTo>
                  <a:pt x="112812" y="76636"/>
                  <a:pt x="113054" y="76434"/>
                  <a:pt x="113335" y="76434"/>
                </a:cubicBezTo>
                <a:close/>
                <a:moveTo>
                  <a:pt x="122241" y="77773"/>
                </a:moveTo>
                <a:cubicBezTo>
                  <a:pt x="122275" y="77773"/>
                  <a:pt x="122310" y="77775"/>
                  <a:pt x="122346" y="77781"/>
                </a:cubicBezTo>
                <a:lnTo>
                  <a:pt x="126040" y="78343"/>
                </a:lnTo>
                <a:cubicBezTo>
                  <a:pt x="126361" y="78397"/>
                  <a:pt x="126575" y="78691"/>
                  <a:pt x="126521" y="79012"/>
                </a:cubicBezTo>
                <a:lnTo>
                  <a:pt x="125825" y="83750"/>
                </a:lnTo>
                <a:cubicBezTo>
                  <a:pt x="125777" y="84041"/>
                  <a:pt x="125509" y="84266"/>
                  <a:pt x="125220" y="84266"/>
                </a:cubicBezTo>
                <a:cubicBezTo>
                  <a:pt x="125190" y="84266"/>
                  <a:pt x="125160" y="84263"/>
                  <a:pt x="125130" y="84258"/>
                </a:cubicBezTo>
                <a:lnTo>
                  <a:pt x="121436" y="83696"/>
                </a:lnTo>
                <a:cubicBezTo>
                  <a:pt x="121115" y="83643"/>
                  <a:pt x="120874" y="83348"/>
                  <a:pt x="120927" y="83000"/>
                </a:cubicBezTo>
                <a:lnTo>
                  <a:pt x="121650" y="78290"/>
                </a:lnTo>
                <a:cubicBezTo>
                  <a:pt x="121698" y="77977"/>
                  <a:pt x="121940" y="77773"/>
                  <a:pt x="122241" y="77773"/>
                </a:cubicBezTo>
                <a:close/>
                <a:moveTo>
                  <a:pt x="131142" y="79112"/>
                </a:moveTo>
                <a:cubicBezTo>
                  <a:pt x="131172" y="79112"/>
                  <a:pt x="131202" y="79114"/>
                  <a:pt x="131232" y="79119"/>
                </a:cubicBezTo>
                <a:lnTo>
                  <a:pt x="134926" y="79681"/>
                </a:lnTo>
                <a:cubicBezTo>
                  <a:pt x="135247" y="79735"/>
                  <a:pt x="135488" y="80056"/>
                  <a:pt x="135434" y="80377"/>
                </a:cubicBezTo>
                <a:lnTo>
                  <a:pt x="134712" y="85088"/>
                </a:lnTo>
                <a:cubicBezTo>
                  <a:pt x="134664" y="85400"/>
                  <a:pt x="134422" y="85605"/>
                  <a:pt x="134140" y="85605"/>
                </a:cubicBezTo>
                <a:cubicBezTo>
                  <a:pt x="134108" y="85605"/>
                  <a:pt x="134075" y="85602"/>
                  <a:pt x="134042" y="85597"/>
                </a:cubicBezTo>
                <a:lnTo>
                  <a:pt x="130322" y="85034"/>
                </a:lnTo>
                <a:cubicBezTo>
                  <a:pt x="130001" y="84981"/>
                  <a:pt x="129787" y="84686"/>
                  <a:pt x="129840" y="84365"/>
                </a:cubicBezTo>
                <a:lnTo>
                  <a:pt x="130536" y="79628"/>
                </a:lnTo>
                <a:cubicBezTo>
                  <a:pt x="130585" y="79337"/>
                  <a:pt x="130853" y="79112"/>
                  <a:pt x="131142" y="79112"/>
                </a:cubicBezTo>
                <a:close/>
                <a:moveTo>
                  <a:pt x="173881" y="37786"/>
                </a:moveTo>
                <a:cubicBezTo>
                  <a:pt x="173912" y="37786"/>
                  <a:pt x="173945" y="37788"/>
                  <a:pt x="173977" y="37793"/>
                </a:cubicBezTo>
                <a:lnTo>
                  <a:pt x="221994" y="45073"/>
                </a:lnTo>
                <a:cubicBezTo>
                  <a:pt x="222369" y="45154"/>
                  <a:pt x="222610" y="45475"/>
                  <a:pt x="222556" y="45850"/>
                </a:cubicBezTo>
                <a:lnTo>
                  <a:pt x="216427" y="86212"/>
                </a:lnTo>
                <a:cubicBezTo>
                  <a:pt x="216379" y="86552"/>
                  <a:pt x="216088" y="86782"/>
                  <a:pt x="215775" y="86782"/>
                </a:cubicBezTo>
                <a:cubicBezTo>
                  <a:pt x="215743" y="86782"/>
                  <a:pt x="215710" y="86779"/>
                  <a:pt x="215678" y="86774"/>
                </a:cubicBezTo>
                <a:lnTo>
                  <a:pt x="167633" y="79494"/>
                </a:lnTo>
                <a:cubicBezTo>
                  <a:pt x="167285" y="79440"/>
                  <a:pt x="167018" y="79092"/>
                  <a:pt x="167071" y="78718"/>
                </a:cubicBezTo>
                <a:lnTo>
                  <a:pt x="173201" y="38355"/>
                </a:lnTo>
                <a:cubicBezTo>
                  <a:pt x="173250" y="38037"/>
                  <a:pt x="173544" y="37786"/>
                  <a:pt x="173881" y="37786"/>
                </a:cubicBezTo>
                <a:close/>
                <a:moveTo>
                  <a:pt x="140020" y="80476"/>
                </a:moveTo>
                <a:cubicBezTo>
                  <a:pt x="140052" y="80476"/>
                  <a:pt x="140085" y="80479"/>
                  <a:pt x="140118" y="80484"/>
                </a:cubicBezTo>
                <a:lnTo>
                  <a:pt x="143812" y="81020"/>
                </a:lnTo>
                <a:cubicBezTo>
                  <a:pt x="144160" y="81073"/>
                  <a:pt x="144374" y="81394"/>
                  <a:pt x="144320" y="81716"/>
                </a:cubicBezTo>
                <a:lnTo>
                  <a:pt x="143598" y="86453"/>
                </a:lnTo>
                <a:cubicBezTo>
                  <a:pt x="143547" y="86756"/>
                  <a:pt x="143282" y="86964"/>
                  <a:pt x="142983" y="86964"/>
                </a:cubicBezTo>
                <a:cubicBezTo>
                  <a:pt x="142965" y="86964"/>
                  <a:pt x="142947" y="86963"/>
                  <a:pt x="142929" y="86962"/>
                </a:cubicBezTo>
                <a:lnTo>
                  <a:pt x="139235" y="86399"/>
                </a:lnTo>
                <a:cubicBezTo>
                  <a:pt x="138887" y="86346"/>
                  <a:pt x="138673" y="86025"/>
                  <a:pt x="138726" y="85704"/>
                </a:cubicBezTo>
                <a:lnTo>
                  <a:pt x="139449" y="80966"/>
                </a:lnTo>
                <a:cubicBezTo>
                  <a:pt x="139497" y="80678"/>
                  <a:pt x="139739" y="80476"/>
                  <a:pt x="140020" y="80476"/>
                </a:cubicBezTo>
                <a:close/>
                <a:moveTo>
                  <a:pt x="148915" y="81815"/>
                </a:moveTo>
                <a:cubicBezTo>
                  <a:pt x="148944" y="81815"/>
                  <a:pt x="148974" y="81818"/>
                  <a:pt x="149004" y="81823"/>
                </a:cubicBezTo>
                <a:lnTo>
                  <a:pt x="152725" y="82385"/>
                </a:lnTo>
                <a:cubicBezTo>
                  <a:pt x="153046" y="82438"/>
                  <a:pt x="153260" y="82733"/>
                  <a:pt x="153207" y="83054"/>
                </a:cubicBezTo>
                <a:lnTo>
                  <a:pt x="152511" y="87791"/>
                </a:lnTo>
                <a:cubicBezTo>
                  <a:pt x="152462" y="88082"/>
                  <a:pt x="152194" y="88307"/>
                  <a:pt x="151905" y="88307"/>
                </a:cubicBezTo>
                <a:cubicBezTo>
                  <a:pt x="151875" y="88307"/>
                  <a:pt x="151845" y="88305"/>
                  <a:pt x="151815" y="88300"/>
                </a:cubicBezTo>
                <a:lnTo>
                  <a:pt x="148121" y="87738"/>
                </a:lnTo>
                <a:cubicBezTo>
                  <a:pt x="147800" y="87684"/>
                  <a:pt x="147559" y="87390"/>
                  <a:pt x="147613" y="87069"/>
                </a:cubicBezTo>
                <a:lnTo>
                  <a:pt x="148335" y="82331"/>
                </a:lnTo>
                <a:cubicBezTo>
                  <a:pt x="148384" y="82040"/>
                  <a:pt x="148630" y="81815"/>
                  <a:pt x="148915" y="81815"/>
                </a:cubicBezTo>
                <a:close/>
                <a:moveTo>
                  <a:pt x="157863" y="83159"/>
                </a:moveTo>
                <a:cubicBezTo>
                  <a:pt x="157881" y="83159"/>
                  <a:pt x="157899" y="83159"/>
                  <a:pt x="157917" y="83161"/>
                </a:cubicBezTo>
                <a:lnTo>
                  <a:pt x="161611" y="83723"/>
                </a:lnTo>
                <a:cubicBezTo>
                  <a:pt x="161932" y="83776"/>
                  <a:pt x="162146" y="84098"/>
                  <a:pt x="162120" y="84419"/>
                </a:cubicBezTo>
                <a:lnTo>
                  <a:pt x="161397" y="89156"/>
                </a:lnTo>
                <a:cubicBezTo>
                  <a:pt x="161349" y="89444"/>
                  <a:pt x="161107" y="89646"/>
                  <a:pt x="160807" y="89646"/>
                </a:cubicBezTo>
                <a:cubicBezTo>
                  <a:pt x="160772" y="89646"/>
                  <a:pt x="160737" y="89644"/>
                  <a:pt x="160701" y="89638"/>
                </a:cubicBezTo>
                <a:lnTo>
                  <a:pt x="157007" y="89076"/>
                </a:lnTo>
                <a:cubicBezTo>
                  <a:pt x="156686" y="89049"/>
                  <a:pt x="156472" y="88728"/>
                  <a:pt x="156499" y="88407"/>
                </a:cubicBezTo>
                <a:lnTo>
                  <a:pt x="157222" y="83669"/>
                </a:lnTo>
                <a:cubicBezTo>
                  <a:pt x="157272" y="83366"/>
                  <a:pt x="157561" y="83159"/>
                  <a:pt x="157863" y="83159"/>
                </a:cubicBezTo>
                <a:close/>
                <a:moveTo>
                  <a:pt x="166705" y="84518"/>
                </a:moveTo>
                <a:cubicBezTo>
                  <a:pt x="166738" y="84518"/>
                  <a:pt x="166771" y="84520"/>
                  <a:pt x="166804" y="84526"/>
                </a:cubicBezTo>
                <a:lnTo>
                  <a:pt x="170497" y="85088"/>
                </a:lnTo>
                <a:cubicBezTo>
                  <a:pt x="170818" y="85142"/>
                  <a:pt x="171059" y="85436"/>
                  <a:pt x="171006" y="85757"/>
                </a:cubicBezTo>
                <a:lnTo>
                  <a:pt x="170283" y="90495"/>
                </a:lnTo>
                <a:cubicBezTo>
                  <a:pt x="170235" y="90786"/>
                  <a:pt x="169988" y="91011"/>
                  <a:pt x="169704" y="91011"/>
                </a:cubicBezTo>
                <a:cubicBezTo>
                  <a:pt x="169674" y="91011"/>
                  <a:pt x="169644" y="91008"/>
                  <a:pt x="169614" y="91003"/>
                </a:cubicBezTo>
                <a:lnTo>
                  <a:pt x="165894" y="90441"/>
                </a:lnTo>
                <a:cubicBezTo>
                  <a:pt x="165572" y="90388"/>
                  <a:pt x="165358" y="90093"/>
                  <a:pt x="165412" y="89745"/>
                </a:cubicBezTo>
                <a:lnTo>
                  <a:pt x="166134" y="85034"/>
                </a:lnTo>
                <a:cubicBezTo>
                  <a:pt x="166158" y="84722"/>
                  <a:pt x="166420" y="84518"/>
                  <a:pt x="166705" y="84518"/>
                </a:cubicBezTo>
                <a:close/>
                <a:moveTo>
                  <a:pt x="175600" y="85857"/>
                </a:moveTo>
                <a:cubicBezTo>
                  <a:pt x="175630" y="85857"/>
                  <a:pt x="175660" y="85859"/>
                  <a:pt x="175690" y="85864"/>
                </a:cubicBezTo>
                <a:lnTo>
                  <a:pt x="179410" y="86426"/>
                </a:lnTo>
                <a:cubicBezTo>
                  <a:pt x="179731" y="86480"/>
                  <a:pt x="179946" y="86774"/>
                  <a:pt x="179892" y="87095"/>
                </a:cubicBezTo>
                <a:lnTo>
                  <a:pt x="179169" y="91833"/>
                </a:lnTo>
                <a:cubicBezTo>
                  <a:pt x="179121" y="92145"/>
                  <a:pt x="178879" y="92350"/>
                  <a:pt x="178598" y="92350"/>
                </a:cubicBezTo>
                <a:cubicBezTo>
                  <a:pt x="178566" y="92350"/>
                  <a:pt x="178533" y="92347"/>
                  <a:pt x="178500" y="92341"/>
                </a:cubicBezTo>
                <a:lnTo>
                  <a:pt x="174807" y="91779"/>
                </a:lnTo>
                <a:cubicBezTo>
                  <a:pt x="174485" y="91726"/>
                  <a:pt x="174244" y="91431"/>
                  <a:pt x="174298" y="91110"/>
                </a:cubicBezTo>
                <a:lnTo>
                  <a:pt x="175021" y="86373"/>
                </a:lnTo>
                <a:cubicBezTo>
                  <a:pt x="175069" y="86082"/>
                  <a:pt x="175315" y="85857"/>
                  <a:pt x="175600" y="85857"/>
                </a:cubicBezTo>
                <a:close/>
                <a:moveTo>
                  <a:pt x="184497" y="87221"/>
                </a:moveTo>
                <a:cubicBezTo>
                  <a:pt x="184532" y="87221"/>
                  <a:pt x="184567" y="87224"/>
                  <a:pt x="184603" y="87229"/>
                </a:cubicBezTo>
                <a:lnTo>
                  <a:pt x="188296" y="87791"/>
                </a:lnTo>
                <a:cubicBezTo>
                  <a:pt x="188618" y="87818"/>
                  <a:pt x="188832" y="88139"/>
                  <a:pt x="188805" y="88460"/>
                </a:cubicBezTo>
                <a:lnTo>
                  <a:pt x="188082" y="93198"/>
                </a:lnTo>
                <a:cubicBezTo>
                  <a:pt x="188032" y="93501"/>
                  <a:pt x="187743" y="93709"/>
                  <a:pt x="187441" y="93709"/>
                </a:cubicBezTo>
                <a:cubicBezTo>
                  <a:pt x="187423" y="93709"/>
                  <a:pt x="187405" y="93708"/>
                  <a:pt x="187386" y="93707"/>
                </a:cubicBezTo>
                <a:lnTo>
                  <a:pt x="183693" y="93144"/>
                </a:lnTo>
                <a:cubicBezTo>
                  <a:pt x="183372" y="93091"/>
                  <a:pt x="183157" y="92770"/>
                  <a:pt x="183184" y="92449"/>
                </a:cubicBezTo>
                <a:lnTo>
                  <a:pt x="183907" y="87711"/>
                </a:lnTo>
                <a:cubicBezTo>
                  <a:pt x="183955" y="87423"/>
                  <a:pt x="184197" y="87221"/>
                  <a:pt x="184497" y="87221"/>
                </a:cubicBezTo>
                <a:close/>
                <a:moveTo>
                  <a:pt x="193398" y="88560"/>
                </a:moveTo>
                <a:cubicBezTo>
                  <a:pt x="193428" y="88560"/>
                  <a:pt x="193459" y="88562"/>
                  <a:pt x="193489" y="88568"/>
                </a:cubicBezTo>
                <a:lnTo>
                  <a:pt x="197183" y="89130"/>
                </a:lnTo>
                <a:cubicBezTo>
                  <a:pt x="197504" y="89183"/>
                  <a:pt x="197745" y="89478"/>
                  <a:pt x="197691" y="89799"/>
                </a:cubicBezTo>
                <a:lnTo>
                  <a:pt x="196968" y="94536"/>
                </a:lnTo>
                <a:cubicBezTo>
                  <a:pt x="196920" y="94827"/>
                  <a:pt x="196674" y="95052"/>
                  <a:pt x="196389" y="95052"/>
                </a:cubicBezTo>
                <a:cubicBezTo>
                  <a:pt x="196360" y="95052"/>
                  <a:pt x="196330" y="95050"/>
                  <a:pt x="196299" y="95045"/>
                </a:cubicBezTo>
                <a:lnTo>
                  <a:pt x="192579" y="94483"/>
                </a:lnTo>
                <a:cubicBezTo>
                  <a:pt x="192258" y="94429"/>
                  <a:pt x="192044" y="94135"/>
                  <a:pt x="192097" y="93814"/>
                </a:cubicBezTo>
                <a:lnTo>
                  <a:pt x="192793" y="89076"/>
                </a:lnTo>
                <a:cubicBezTo>
                  <a:pt x="192842" y="88785"/>
                  <a:pt x="193110" y="88560"/>
                  <a:pt x="193398" y="88560"/>
                </a:cubicBezTo>
                <a:close/>
                <a:moveTo>
                  <a:pt x="202285" y="89898"/>
                </a:moveTo>
                <a:cubicBezTo>
                  <a:pt x="202315" y="89898"/>
                  <a:pt x="202345" y="89901"/>
                  <a:pt x="202375" y="89906"/>
                </a:cubicBezTo>
                <a:lnTo>
                  <a:pt x="206069" y="90468"/>
                </a:lnTo>
                <a:cubicBezTo>
                  <a:pt x="206417" y="90521"/>
                  <a:pt x="206631" y="90816"/>
                  <a:pt x="206577" y="91164"/>
                </a:cubicBezTo>
                <a:lnTo>
                  <a:pt x="205855" y="95901"/>
                </a:lnTo>
                <a:cubicBezTo>
                  <a:pt x="205807" y="96189"/>
                  <a:pt x="205565" y="96391"/>
                  <a:pt x="205284" y="96391"/>
                </a:cubicBezTo>
                <a:cubicBezTo>
                  <a:pt x="205252" y="96391"/>
                  <a:pt x="205219" y="96389"/>
                  <a:pt x="205186" y="96383"/>
                </a:cubicBezTo>
                <a:lnTo>
                  <a:pt x="201492" y="95821"/>
                </a:lnTo>
                <a:cubicBezTo>
                  <a:pt x="201171" y="95767"/>
                  <a:pt x="200930" y="95473"/>
                  <a:pt x="200983" y="95152"/>
                </a:cubicBezTo>
                <a:lnTo>
                  <a:pt x="201706" y="90414"/>
                </a:lnTo>
                <a:cubicBezTo>
                  <a:pt x="201755" y="90123"/>
                  <a:pt x="202001" y="89898"/>
                  <a:pt x="202285" y="89898"/>
                </a:cubicBezTo>
                <a:close/>
                <a:moveTo>
                  <a:pt x="211164" y="91263"/>
                </a:moveTo>
                <a:cubicBezTo>
                  <a:pt x="211196" y="91263"/>
                  <a:pt x="211228" y="91265"/>
                  <a:pt x="211261" y="91271"/>
                </a:cubicBezTo>
                <a:lnTo>
                  <a:pt x="214982" y="91833"/>
                </a:lnTo>
                <a:cubicBezTo>
                  <a:pt x="215303" y="91886"/>
                  <a:pt x="215517" y="92181"/>
                  <a:pt x="215464" y="92502"/>
                </a:cubicBezTo>
                <a:lnTo>
                  <a:pt x="214768" y="97240"/>
                </a:lnTo>
                <a:cubicBezTo>
                  <a:pt x="214717" y="97543"/>
                  <a:pt x="214428" y="97750"/>
                  <a:pt x="214126" y="97750"/>
                </a:cubicBezTo>
                <a:cubicBezTo>
                  <a:pt x="214108" y="97750"/>
                  <a:pt x="214090" y="97750"/>
                  <a:pt x="214072" y="97748"/>
                </a:cubicBezTo>
                <a:lnTo>
                  <a:pt x="210378" y="97186"/>
                </a:lnTo>
                <a:cubicBezTo>
                  <a:pt x="210057" y="97133"/>
                  <a:pt x="209816" y="96811"/>
                  <a:pt x="209870" y="96490"/>
                </a:cubicBezTo>
                <a:lnTo>
                  <a:pt x="210592" y="91779"/>
                </a:lnTo>
                <a:cubicBezTo>
                  <a:pt x="210640" y="91467"/>
                  <a:pt x="210882" y="91263"/>
                  <a:pt x="211164" y="91263"/>
                </a:cubicBezTo>
                <a:close/>
                <a:moveTo>
                  <a:pt x="220076" y="92601"/>
                </a:moveTo>
                <a:cubicBezTo>
                  <a:pt x="220108" y="92601"/>
                  <a:pt x="220141" y="92604"/>
                  <a:pt x="220174" y="92609"/>
                </a:cubicBezTo>
                <a:lnTo>
                  <a:pt x="223868" y="93171"/>
                </a:lnTo>
                <a:cubicBezTo>
                  <a:pt x="224189" y="93225"/>
                  <a:pt x="224430" y="93519"/>
                  <a:pt x="224377" y="93840"/>
                </a:cubicBezTo>
                <a:lnTo>
                  <a:pt x="223654" y="98578"/>
                </a:lnTo>
                <a:cubicBezTo>
                  <a:pt x="223605" y="98869"/>
                  <a:pt x="223359" y="99094"/>
                  <a:pt x="223055" y="99094"/>
                </a:cubicBezTo>
                <a:cubicBezTo>
                  <a:pt x="223023" y="99094"/>
                  <a:pt x="222991" y="99091"/>
                  <a:pt x="222958" y="99086"/>
                </a:cubicBezTo>
                <a:lnTo>
                  <a:pt x="219264" y="98524"/>
                </a:lnTo>
                <a:cubicBezTo>
                  <a:pt x="218943" y="98471"/>
                  <a:pt x="218729" y="98176"/>
                  <a:pt x="218782" y="97828"/>
                </a:cubicBezTo>
                <a:lnTo>
                  <a:pt x="219478" y="93118"/>
                </a:lnTo>
                <a:cubicBezTo>
                  <a:pt x="219526" y="92805"/>
                  <a:pt x="219790" y="92601"/>
                  <a:pt x="220076" y="92601"/>
                </a:cubicBezTo>
                <a:close/>
                <a:moveTo>
                  <a:pt x="228961" y="93966"/>
                </a:moveTo>
                <a:cubicBezTo>
                  <a:pt x="228994" y="93966"/>
                  <a:pt x="229027" y="93969"/>
                  <a:pt x="229061" y="93974"/>
                </a:cubicBezTo>
                <a:lnTo>
                  <a:pt x="232754" y="94509"/>
                </a:lnTo>
                <a:cubicBezTo>
                  <a:pt x="233075" y="94563"/>
                  <a:pt x="233316" y="94884"/>
                  <a:pt x="233263" y="95205"/>
                </a:cubicBezTo>
                <a:lnTo>
                  <a:pt x="232540" y="99943"/>
                </a:lnTo>
                <a:cubicBezTo>
                  <a:pt x="232492" y="100231"/>
                  <a:pt x="232250" y="100433"/>
                  <a:pt x="231969" y="100433"/>
                </a:cubicBezTo>
                <a:cubicBezTo>
                  <a:pt x="231937" y="100433"/>
                  <a:pt x="231904" y="100430"/>
                  <a:pt x="231871" y="100425"/>
                </a:cubicBezTo>
                <a:lnTo>
                  <a:pt x="228177" y="99863"/>
                </a:lnTo>
                <a:cubicBezTo>
                  <a:pt x="227829" y="99809"/>
                  <a:pt x="227615" y="99515"/>
                  <a:pt x="227669" y="99193"/>
                </a:cubicBezTo>
                <a:lnTo>
                  <a:pt x="228391" y="94456"/>
                </a:lnTo>
                <a:cubicBezTo>
                  <a:pt x="228415" y="94168"/>
                  <a:pt x="228676" y="93966"/>
                  <a:pt x="228961" y="93966"/>
                </a:cubicBezTo>
                <a:close/>
                <a:moveTo>
                  <a:pt x="237849" y="95304"/>
                </a:moveTo>
                <a:cubicBezTo>
                  <a:pt x="237881" y="95304"/>
                  <a:pt x="237914" y="95307"/>
                  <a:pt x="237947" y="95312"/>
                </a:cubicBezTo>
                <a:lnTo>
                  <a:pt x="241667" y="95875"/>
                </a:lnTo>
                <a:cubicBezTo>
                  <a:pt x="241988" y="95928"/>
                  <a:pt x="242202" y="96222"/>
                  <a:pt x="242149" y="96544"/>
                </a:cubicBezTo>
                <a:lnTo>
                  <a:pt x="241426" y="101281"/>
                </a:lnTo>
                <a:cubicBezTo>
                  <a:pt x="241402" y="101572"/>
                  <a:pt x="241136" y="101797"/>
                  <a:pt x="240848" y="101797"/>
                </a:cubicBezTo>
                <a:cubicBezTo>
                  <a:pt x="240818" y="101797"/>
                  <a:pt x="240787" y="101795"/>
                  <a:pt x="240757" y="101790"/>
                </a:cubicBezTo>
                <a:lnTo>
                  <a:pt x="237063" y="101228"/>
                </a:lnTo>
                <a:cubicBezTo>
                  <a:pt x="236742" y="101174"/>
                  <a:pt x="236501" y="100880"/>
                  <a:pt x="236555" y="100532"/>
                </a:cubicBezTo>
                <a:lnTo>
                  <a:pt x="237278" y="95821"/>
                </a:lnTo>
                <a:cubicBezTo>
                  <a:pt x="237326" y="95509"/>
                  <a:pt x="237568" y="95304"/>
                  <a:pt x="237849" y="95304"/>
                </a:cubicBezTo>
                <a:close/>
                <a:moveTo>
                  <a:pt x="246763" y="96643"/>
                </a:moveTo>
                <a:cubicBezTo>
                  <a:pt x="246795" y="96643"/>
                  <a:pt x="246827" y="96646"/>
                  <a:pt x="246860" y="96651"/>
                </a:cubicBezTo>
                <a:lnTo>
                  <a:pt x="250553" y="97213"/>
                </a:lnTo>
                <a:cubicBezTo>
                  <a:pt x="250875" y="97266"/>
                  <a:pt x="251089" y="97588"/>
                  <a:pt x="251062" y="97909"/>
                </a:cubicBezTo>
                <a:lnTo>
                  <a:pt x="250339" y="102619"/>
                </a:lnTo>
                <a:cubicBezTo>
                  <a:pt x="250291" y="102910"/>
                  <a:pt x="250023" y="103135"/>
                  <a:pt x="249734" y="103135"/>
                </a:cubicBezTo>
                <a:cubicBezTo>
                  <a:pt x="249704" y="103135"/>
                  <a:pt x="249674" y="103133"/>
                  <a:pt x="249643" y="103128"/>
                </a:cubicBezTo>
                <a:lnTo>
                  <a:pt x="245950" y="102566"/>
                </a:lnTo>
                <a:cubicBezTo>
                  <a:pt x="245628" y="102512"/>
                  <a:pt x="245414" y="102218"/>
                  <a:pt x="245441" y="101897"/>
                </a:cubicBezTo>
                <a:lnTo>
                  <a:pt x="246164" y="97159"/>
                </a:lnTo>
                <a:cubicBezTo>
                  <a:pt x="246212" y="96868"/>
                  <a:pt x="246458" y="96643"/>
                  <a:pt x="246763" y="96643"/>
                </a:cubicBezTo>
                <a:close/>
                <a:moveTo>
                  <a:pt x="255647" y="98008"/>
                </a:moveTo>
                <a:cubicBezTo>
                  <a:pt x="255680" y="98008"/>
                  <a:pt x="255713" y="98010"/>
                  <a:pt x="255746" y="98016"/>
                </a:cubicBezTo>
                <a:lnTo>
                  <a:pt x="259440" y="98578"/>
                </a:lnTo>
                <a:cubicBezTo>
                  <a:pt x="259761" y="98631"/>
                  <a:pt x="260002" y="98926"/>
                  <a:pt x="259948" y="99247"/>
                </a:cubicBezTo>
                <a:lnTo>
                  <a:pt x="259225" y="103985"/>
                </a:lnTo>
                <a:cubicBezTo>
                  <a:pt x="259175" y="104288"/>
                  <a:pt x="258910" y="104495"/>
                  <a:pt x="258610" y="104495"/>
                </a:cubicBezTo>
                <a:cubicBezTo>
                  <a:pt x="258592" y="104495"/>
                  <a:pt x="258574" y="104495"/>
                  <a:pt x="258556" y="104493"/>
                </a:cubicBezTo>
                <a:lnTo>
                  <a:pt x="254863" y="103904"/>
                </a:lnTo>
                <a:cubicBezTo>
                  <a:pt x="254515" y="103877"/>
                  <a:pt x="254301" y="103556"/>
                  <a:pt x="254354" y="103235"/>
                </a:cubicBezTo>
                <a:lnTo>
                  <a:pt x="255050" y="98498"/>
                </a:lnTo>
                <a:cubicBezTo>
                  <a:pt x="255098" y="98210"/>
                  <a:pt x="255361" y="98008"/>
                  <a:pt x="255647" y="98008"/>
                </a:cubicBezTo>
                <a:close/>
                <a:moveTo>
                  <a:pt x="10599" y="0"/>
                </a:moveTo>
                <a:lnTo>
                  <a:pt x="0" y="69965"/>
                </a:lnTo>
                <a:lnTo>
                  <a:pt x="264900" y="110114"/>
                </a:lnTo>
                <a:lnTo>
                  <a:pt x="267255" y="94590"/>
                </a:lnTo>
                <a:lnTo>
                  <a:pt x="221004" y="87577"/>
                </a:lnTo>
                <a:cubicBezTo>
                  <a:pt x="220629" y="87524"/>
                  <a:pt x="220388" y="87176"/>
                  <a:pt x="220442" y="86801"/>
                </a:cubicBezTo>
                <a:lnTo>
                  <a:pt x="226571" y="46465"/>
                </a:lnTo>
                <a:cubicBezTo>
                  <a:pt x="226620" y="46125"/>
                  <a:pt x="226910" y="45896"/>
                  <a:pt x="227224" y="45896"/>
                </a:cubicBezTo>
                <a:cubicBezTo>
                  <a:pt x="227256" y="45896"/>
                  <a:pt x="227288" y="45898"/>
                  <a:pt x="227321" y="45903"/>
                </a:cubicBezTo>
                <a:lnTo>
                  <a:pt x="273572" y="52916"/>
                </a:lnTo>
                <a:lnTo>
                  <a:pt x="275499" y="40148"/>
                </a:lnTo>
                <a:lnTo>
                  <a:pt x="10599" y="0"/>
                </a:lnTo>
                <a:close/>
              </a:path>
            </a:pathLst>
          </a:custGeom>
          <a:solidFill>
            <a:srgbClr val="432918">
              <a:alpha val="263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2918"/>
              </a:solidFill>
            </a:endParaRPr>
          </a:p>
        </p:txBody>
      </p:sp>
      <p:sp>
        <p:nvSpPr>
          <p:cNvPr id="80" name="Google Shape;80;p4"/>
          <p:cNvSpPr txBox="1"/>
          <p:nvPr>
            <p:ph idx="1" type="body"/>
          </p:nvPr>
        </p:nvSpPr>
        <p:spPr>
          <a:xfrm>
            <a:off x="720000" y="1023725"/>
            <a:ext cx="7704000" cy="35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>
                <a:latin typeface="Maitree"/>
                <a:ea typeface="Maitree"/>
                <a:cs typeface="Maitree"/>
                <a:sym typeface="Maitree"/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81" name="Google Shape;81;p4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5"/>
          <p:cNvGrpSpPr/>
          <p:nvPr/>
        </p:nvGrpSpPr>
        <p:grpSpPr>
          <a:xfrm>
            <a:off x="369" y="4193"/>
            <a:ext cx="9143833" cy="5138737"/>
            <a:chOff x="369" y="4193"/>
            <a:chExt cx="9143833" cy="5138737"/>
          </a:xfrm>
        </p:grpSpPr>
        <p:sp>
          <p:nvSpPr>
            <p:cNvPr id="84" name="Google Shape;84;p5"/>
            <p:cNvSpPr/>
            <p:nvPr/>
          </p:nvSpPr>
          <p:spPr>
            <a:xfrm>
              <a:off x="369" y="4193"/>
              <a:ext cx="9143833" cy="5138737"/>
            </a:xfrm>
            <a:custGeom>
              <a:rect b="b" l="l" r="r" t="t"/>
              <a:pathLst>
                <a:path extrusionOk="0" h="160335" w="285299">
                  <a:moveTo>
                    <a:pt x="142658" y="0"/>
                  </a:moveTo>
                  <a:lnTo>
                    <a:pt x="142658" y="80167"/>
                  </a:lnTo>
                  <a:lnTo>
                    <a:pt x="0" y="41253"/>
                  </a:lnTo>
                  <a:lnTo>
                    <a:pt x="0" y="160335"/>
                  </a:lnTo>
                  <a:lnTo>
                    <a:pt x="285299" y="160335"/>
                  </a:lnTo>
                  <a:lnTo>
                    <a:pt x="285299" y="0"/>
                  </a:ln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5" name="Google Shape;85;p5"/>
            <p:cNvGrpSpPr/>
            <p:nvPr/>
          </p:nvGrpSpPr>
          <p:grpSpPr>
            <a:xfrm>
              <a:off x="369" y="4193"/>
              <a:ext cx="9143833" cy="5138737"/>
              <a:chOff x="369" y="4193"/>
              <a:chExt cx="9143833" cy="5138737"/>
            </a:xfrm>
          </p:grpSpPr>
          <p:sp>
            <p:nvSpPr>
              <p:cNvPr id="86" name="Google Shape;86;p5"/>
              <p:cNvSpPr/>
              <p:nvPr/>
            </p:nvSpPr>
            <p:spPr>
              <a:xfrm>
                <a:off x="2239318" y="1089662"/>
                <a:ext cx="4557766" cy="3117760"/>
              </a:xfrm>
              <a:custGeom>
                <a:rect b="b" l="l" r="r" t="t"/>
                <a:pathLst>
                  <a:path extrusionOk="0" h="97278" w="142208">
                    <a:moveTo>
                      <a:pt x="71112" y="1704"/>
                    </a:moveTo>
                    <a:cubicBezTo>
                      <a:pt x="109375" y="1704"/>
                      <a:pt x="140503" y="22757"/>
                      <a:pt x="140503" y="48639"/>
                    </a:cubicBezTo>
                    <a:cubicBezTo>
                      <a:pt x="140503" y="74520"/>
                      <a:pt x="109375" y="95573"/>
                      <a:pt x="71112" y="95573"/>
                    </a:cubicBezTo>
                    <a:cubicBezTo>
                      <a:pt x="32850" y="95573"/>
                      <a:pt x="1722" y="74520"/>
                      <a:pt x="1722" y="48639"/>
                    </a:cubicBezTo>
                    <a:cubicBezTo>
                      <a:pt x="1722" y="22757"/>
                      <a:pt x="32850" y="1704"/>
                      <a:pt x="71112" y="1704"/>
                    </a:cubicBezTo>
                    <a:close/>
                    <a:moveTo>
                      <a:pt x="71112" y="0"/>
                    </a:moveTo>
                    <a:cubicBezTo>
                      <a:pt x="52181" y="0"/>
                      <a:pt x="34370" y="5029"/>
                      <a:pt x="20953" y="14152"/>
                    </a:cubicBezTo>
                    <a:cubicBezTo>
                      <a:pt x="7453" y="23342"/>
                      <a:pt x="1" y="35589"/>
                      <a:pt x="1" y="48639"/>
                    </a:cubicBezTo>
                    <a:cubicBezTo>
                      <a:pt x="1" y="61705"/>
                      <a:pt x="7453" y="73952"/>
                      <a:pt x="20953" y="83142"/>
                    </a:cubicBezTo>
                    <a:cubicBezTo>
                      <a:pt x="34370" y="92265"/>
                      <a:pt x="52181" y="97277"/>
                      <a:pt x="71112" y="97277"/>
                    </a:cubicBezTo>
                    <a:cubicBezTo>
                      <a:pt x="90043" y="97277"/>
                      <a:pt x="107854" y="92265"/>
                      <a:pt x="121271" y="83142"/>
                    </a:cubicBezTo>
                    <a:cubicBezTo>
                      <a:pt x="134772" y="73952"/>
                      <a:pt x="142207" y="61705"/>
                      <a:pt x="142207" y="48639"/>
                    </a:cubicBezTo>
                    <a:cubicBezTo>
                      <a:pt x="142207" y="35589"/>
                      <a:pt x="134772" y="23342"/>
                      <a:pt x="121271" y="14152"/>
                    </a:cubicBezTo>
                    <a:cubicBezTo>
                      <a:pt x="107854" y="5029"/>
                      <a:pt x="90043" y="0"/>
                      <a:pt x="71112" y="0"/>
                    </a:cubicBezTo>
                    <a:close/>
                  </a:path>
                </a:pathLst>
              </a:custGeom>
              <a:solidFill>
                <a:srgbClr val="FFFFFF">
                  <a:alpha val="817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1928722" y="878677"/>
                <a:ext cx="5179472" cy="3540275"/>
              </a:xfrm>
              <a:custGeom>
                <a:rect b="b" l="l" r="r" t="t"/>
                <a:pathLst>
                  <a:path extrusionOk="0" h="110461" w="161606">
                    <a:moveTo>
                      <a:pt x="80803" y="1704"/>
                    </a:moveTo>
                    <a:cubicBezTo>
                      <a:pt x="124413" y="1704"/>
                      <a:pt x="159885" y="25714"/>
                      <a:pt x="159885" y="55222"/>
                    </a:cubicBezTo>
                    <a:cubicBezTo>
                      <a:pt x="159885" y="84746"/>
                      <a:pt x="124413" y="108756"/>
                      <a:pt x="80803" y="108756"/>
                    </a:cubicBezTo>
                    <a:cubicBezTo>
                      <a:pt x="37194" y="108756"/>
                      <a:pt x="1722" y="84746"/>
                      <a:pt x="1722" y="55222"/>
                    </a:cubicBezTo>
                    <a:cubicBezTo>
                      <a:pt x="1722" y="25714"/>
                      <a:pt x="37194" y="1704"/>
                      <a:pt x="80803" y="1704"/>
                    </a:cubicBezTo>
                    <a:close/>
                    <a:moveTo>
                      <a:pt x="80803" y="0"/>
                    </a:moveTo>
                    <a:cubicBezTo>
                      <a:pt x="59283" y="0"/>
                      <a:pt x="39032" y="5698"/>
                      <a:pt x="23794" y="16074"/>
                    </a:cubicBezTo>
                    <a:cubicBezTo>
                      <a:pt x="16358" y="21120"/>
                      <a:pt x="10510" y="27034"/>
                      <a:pt x="6417" y="33601"/>
                    </a:cubicBezTo>
                    <a:cubicBezTo>
                      <a:pt x="2156" y="40451"/>
                      <a:pt x="1" y="47720"/>
                      <a:pt x="1" y="55222"/>
                    </a:cubicBezTo>
                    <a:cubicBezTo>
                      <a:pt x="1" y="62724"/>
                      <a:pt x="2156" y="70009"/>
                      <a:pt x="6417" y="76842"/>
                    </a:cubicBezTo>
                    <a:cubicBezTo>
                      <a:pt x="10510" y="83426"/>
                      <a:pt x="16358" y="89324"/>
                      <a:pt x="23794" y="94386"/>
                    </a:cubicBezTo>
                    <a:cubicBezTo>
                      <a:pt x="39032" y="104746"/>
                      <a:pt x="59283" y="110460"/>
                      <a:pt x="80803" y="110460"/>
                    </a:cubicBezTo>
                    <a:cubicBezTo>
                      <a:pt x="102324" y="110460"/>
                      <a:pt x="122575" y="104746"/>
                      <a:pt x="137813" y="94386"/>
                    </a:cubicBezTo>
                    <a:cubicBezTo>
                      <a:pt x="145248" y="89324"/>
                      <a:pt x="151096" y="83426"/>
                      <a:pt x="155190" y="76842"/>
                    </a:cubicBezTo>
                    <a:cubicBezTo>
                      <a:pt x="159434" y="70009"/>
                      <a:pt x="161606" y="62724"/>
                      <a:pt x="161606" y="55222"/>
                    </a:cubicBezTo>
                    <a:cubicBezTo>
                      <a:pt x="161606" y="47720"/>
                      <a:pt x="159434" y="40451"/>
                      <a:pt x="155190" y="33601"/>
                    </a:cubicBezTo>
                    <a:cubicBezTo>
                      <a:pt x="151096" y="27034"/>
                      <a:pt x="145248" y="21120"/>
                      <a:pt x="137813" y="16074"/>
                    </a:cubicBezTo>
                    <a:cubicBezTo>
                      <a:pt x="122575" y="5698"/>
                      <a:pt x="102324" y="0"/>
                      <a:pt x="80803" y="0"/>
                    </a:cubicBezTo>
                    <a:close/>
                  </a:path>
                </a:pathLst>
              </a:custGeom>
              <a:solidFill>
                <a:srgbClr val="FFFFFF">
                  <a:alpha val="817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4545219" y="4193"/>
                <a:ext cx="54645" cy="5138737"/>
              </a:xfrm>
              <a:custGeom>
                <a:rect b="b" l="l" r="r" t="t"/>
                <a:pathLst>
                  <a:path extrusionOk="0" h="160335" w="1705">
                    <a:moveTo>
                      <a:pt x="1" y="0"/>
                    </a:moveTo>
                    <a:lnTo>
                      <a:pt x="1" y="160335"/>
                    </a:lnTo>
                    <a:lnTo>
                      <a:pt x="1705" y="160335"/>
                    </a:lnTo>
                    <a:lnTo>
                      <a:pt x="1705" y="0"/>
                    </a:lnTo>
                    <a:close/>
                  </a:path>
                </a:pathLst>
              </a:custGeom>
              <a:solidFill>
                <a:srgbClr val="FFFFFF">
                  <a:alpha val="817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369" y="2546238"/>
                <a:ext cx="9143833" cy="54645"/>
              </a:xfrm>
              <a:custGeom>
                <a:rect b="b" l="l" r="r" t="t"/>
                <a:pathLst>
                  <a:path extrusionOk="0" h="1705" w="285299">
                    <a:moveTo>
                      <a:pt x="0" y="0"/>
                    </a:moveTo>
                    <a:lnTo>
                      <a:pt x="0" y="1705"/>
                    </a:lnTo>
                    <a:lnTo>
                      <a:pt x="285299" y="1705"/>
                    </a:lnTo>
                    <a:lnTo>
                      <a:pt x="285299" y="0"/>
                    </a:lnTo>
                    <a:close/>
                  </a:path>
                </a:pathLst>
              </a:custGeom>
              <a:solidFill>
                <a:srgbClr val="FFFFFF">
                  <a:alpha val="817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0" name="Google Shape;90;p5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91" name="Google Shape;91;p5"/>
          <p:cNvSpPr txBox="1"/>
          <p:nvPr>
            <p:ph idx="1" type="subTitle"/>
          </p:nvPr>
        </p:nvSpPr>
        <p:spPr>
          <a:xfrm>
            <a:off x="4884375" y="2937600"/>
            <a:ext cx="27111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92" name="Google Shape;92;p5"/>
          <p:cNvSpPr txBox="1"/>
          <p:nvPr>
            <p:ph idx="2" type="subTitle"/>
          </p:nvPr>
        </p:nvSpPr>
        <p:spPr>
          <a:xfrm>
            <a:off x="4884375" y="2667675"/>
            <a:ext cx="2711100" cy="2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93" name="Google Shape;93;p5"/>
          <p:cNvSpPr txBox="1"/>
          <p:nvPr>
            <p:ph idx="3" type="subTitle"/>
          </p:nvPr>
        </p:nvSpPr>
        <p:spPr>
          <a:xfrm>
            <a:off x="1549625" y="2937675"/>
            <a:ext cx="27111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950"/>
              <a:buNone/>
              <a:defRPr sz="12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50"/>
              <a:buNone/>
              <a:defRPr sz="95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950"/>
            </a:lvl9pPr>
          </a:lstStyle>
          <a:p/>
        </p:txBody>
      </p:sp>
      <p:sp>
        <p:nvSpPr>
          <p:cNvPr id="94" name="Google Shape;94;p5"/>
          <p:cNvSpPr txBox="1"/>
          <p:nvPr>
            <p:ph idx="4" type="subTitle"/>
          </p:nvPr>
        </p:nvSpPr>
        <p:spPr>
          <a:xfrm>
            <a:off x="1549625" y="2667600"/>
            <a:ext cx="2711100" cy="2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"/>
          <p:cNvSpPr txBox="1"/>
          <p:nvPr>
            <p:ph type="title"/>
          </p:nvPr>
        </p:nvSpPr>
        <p:spPr>
          <a:xfrm>
            <a:off x="5443150" y="540000"/>
            <a:ext cx="2980800" cy="3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99" name="Google Shape;99;p7"/>
          <p:cNvSpPr txBox="1"/>
          <p:nvPr>
            <p:ph idx="1" type="subTitle"/>
          </p:nvPr>
        </p:nvSpPr>
        <p:spPr>
          <a:xfrm>
            <a:off x="5443200" y="1176455"/>
            <a:ext cx="2980800" cy="15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"/>
          <p:cNvSpPr txBox="1"/>
          <p:nvPr>
            <p:ph type="title"/>
          </p:nvPr>
        </p:nvSpPr>
        <p:spPr>
          <a:xfrm>
            <a:off x="1388100" y="1347400"/>
            <a:ext cx="6367800" cy="244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"/>
          <p:cNvSpPr txBox="1"/>
          <p:nvPr>
            <p:ph type="title"/>
          </p:nvPr>
        </p:nvSpPr>
        <p:spPr>
          <a:xfrm>
            <a:off x="720000" y="1233175"/>
            <a:ext cx="35907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4" name="Google Shape;104;p9"/>
          <p:cNvSpPr txBox="1"/>
          <p:nvPr>
            <p:ph idx="1" type="subTitle"/>
          </p:nvPr>
        </p:nvSpPr>
        <p:spPr>
          <a:xfrm>
            <a:off x="720000" y="2803075"/>
            <a:ext cx="35907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5" name="Google Shape;105;p9"/>
          <p:cNvSpPr txBox="1"/>
          <p:nvPr>
            <p:ph idx="2" type="body"/>
          </p:nvPr>
        </p:nvSpPr>
        <p:spPr>
          <a:xfrm>
            <a:off x="4939500" y="724075"/>
            <a:ext cx="34845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720000" y="4000200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5EBD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aitree Medium"/>
              <a:buChar char="●"/>
              <a:defRPr sz="1800"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○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■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●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○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■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●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○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Maitree Medium"/>
              <a:buChar char="■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mc:AlternateContent>
    <mc:Choice Requires="p14">
      <p:transition spd="slow" p14:dur="3000">
        <p14:flip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3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6"/>
          <p:cNvSpPr txBox="1"/>
          <p:nvPr>
            <p:ph type="title"/>
          </p:nvPr>
        </p:nvSpPr>
        <p:spPr>
          <a:xfrm>
            <a:off x="720000" y="860400"/>
            <a:ext cx="7704000" cy="18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Academic Awards</a:t>
            </a:r>
            <a:endParaRPr/>
          </a:p>
        </p:txBody>
      </p:sp>
      <p:sp>
        <p:nvSpPr>
          <p:cNvPr id="322" name="Google Shape;322;p26"/>
          <p:cNvSpPr txBox="1"/>
          <p:nvPr>
            <p:ph idx="1" type="subTitle"/>
          </p:nvPr>
        </p:nvSpPr>
        <p:spPr>
          <a:xfrm>
            <a:off x="720000" y="1767600"/>
            <a:ext cx="7704000" cy="11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HEMS 2019-2020</a:t>
            </a:r>
            <a:endParaRPr/>
          </a:p>
        </p:txBody>
      </p:sp>
      <p:sp>
        <p:nvSpPr>
          <p:cNvPr id="323" name="Google Shape;323;p26"/>
          <p:cNvSpPr/>
          <p:nvPr/>
        </p:nvSpPr>
        <p:spPr>
          <a:xfrm>
            <a:off x="8739135" y="6927"/>
            <a:ext cx="35" cy="35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5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35"/>
          <p:cNvSpPr txBox="1"/>
          <p:nvPr>
            <p:ph type="title"/>
          </p:nvPr>
        </p:nvSpPr>
        <p:spPr>
          <a:xfrm>
            <a:off x="5334350" y="1161425"/>
            <a:ext cx="38082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719" name="Google Shape;719;p35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35"/>
          <p:cNvSpPr txBox="1"/>
          <p:nvPr>
            <p:ph idx="1" type="subTitle"/>
          </p:nvPr>
        </p:nvSpPr>
        <p:spPr>
          <a:xfrm>
            <a:off x="4572000" y="2106000"/>
            <a:ext cx="45705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Award for Excellence 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 8th Grade Social Studies</a:t>
            </a:r>
            <a:endParaRPr sz="2400"/>
          </a:p>
        </p:txBody>
      </p:sp>
      <p:sp>
        <p:nvSpPr>
          <p:cNvPr id="721" name="Google Shape;721;p35"/>
          <p:cNvSpPr txBox="1"/>
          <p:nvPr/>
        </p:nvSpPr>
        <p:spPr>
          <a:xfrm>
            <a:off x="5016600" y="3439625"/>
            <a:ext cx="40794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 </a:t>
            </a:r>
            <a:r>
              <a:rPr lang="en" sz="2200">
                <a:latin typeface="Ultra"/>
                <a:ea typeface="Ultra"/>
                <a:cs typeface="Ultra"/>
                <a:sym typeface="Ultra"/>
              </a:rPr>
              <a:t>Olivia Fischer</a:t>
            </a:r>
            <a:endParaRPr sz="22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722" name="Google Shape;722;p35"/>
          <p:cNvSpPr txBox="1"/>
          <p:nvPr/>
        </p:nvSpPr>
        <p:spPr>
          <a:xfrm>
            <a:off x="6133850" y="3995275"/>
            <a:ext cx="29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Mrs. Dickerson 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6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36"/>
          <p:cNvSpPr txBox="1"/>
          <p:nvPr>
            <p:ph type="title"/>
          </p:nvPr>
        </p:nvSpPr>
        <p:spPr>
          <a:xfrm>
            <a:off x="720000" y="507650"/>
            <a:ext cx="7704000" cy="18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Mrs. Hamilton</a:t>
            </a:r>
            <a:endParaRPr/>
          </a:p>
        </p:txBody>
      </p:sp>
      <p:sp>
        <p:nvSpPr>
          <p:cNvPr id="729" name="Google Shape;729;p36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36"/>
          <p:cNvSpPr txBox="1"/>
          <p:nvPr>
            <p:ph idx="1" type="subTitle"/>
          </p:nvPr>
        </p:nvSpPr>
        <p:spPr>
          <a:xfrm>
            <a:off x="720000" y="1767600"/>
            <a:ext cx="7704000" cy="11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Mathematics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7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37"/>
          <p:cNvSpPr txBox="1"/>
          <p:nvPr>
            <p:ph type="title"/>
          </p:nvPr>
        </p:nvSpPr>
        <p:spPr>
          <a:xfrm>
            <a:off x="5335800" y="1118125"/>
            <a:ext cx="38082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737" name="Google Shape;737;p37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37"/>
          <p:cNvSpPr txBox="1"/>
          <p:nvPr>
            <p:ph idx="1" type="subTitle"/>
          </p:nvPr>
        </p:nvSpPr>
        <p:spPr>
          <a:xfrm>
            <a:off x="5794800" y="2118600"/>
            <a:ext cx="3349200" cy="9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Award for Excellence 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 8th Grade Algebra</a:t>
            </a:r>
            <a:endParaRPr sz="2400"/>
          </a:p>
        </p:txBody>
      </p:sp>
      <p:sp>
        <p:nvSpPr>
          <p:cNvPr id="739" name="Google Shape;739;p37"/>
          <p:cNvSpPr txBox="1"/>
          <p:nvPr/>
        </p:nvSpPr>
        <p:spPr>
          <a:xfrm>
            <a:off x="5507275" y="3519275"/>
            <a:ext cx="35967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 </a:t>
            </a:r>
            <a:r>
              <a:rPr lang="en" sz="2400">
                <a:latin typeface="Ultra"/>
                <a:ea typeface="Ultra"/>
                <a:cs typeface="Ultra"/>
                <a:sym typeface="Ultra"/>
              </a:rPr>
              <a:t>Lilah Flores</a:t>
            </a:r>
            <a:endParaRPr sz="24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740" name="Google Shape;740;p37"/>
          <p:cNvSpPr txBox="1"/>
          <p:nvPr/>
        </p:nvSpPr>
        <p:spPr>
          <a:xfrm>
            <a:off x="6141775" y="4087775"/>
            <a:ext cx="29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Mrs. Hamilton   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8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38"/>
          <p:cNvSpPr txBox="1"/>
          <p:nvPr>
            <p:ph type="title"/>
          </p:nvPr>
        </p:nvSpPr>
        <p:spPr>
          <a:xfrm>
            <a:off x="5334350" y="1161425"/>
            <a:ext cx="38082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747" name="Google Shape;747;p38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38"/>
          <p:cNvSpPr txBox="1"/>
          <p:nvPr>
            <p:ph idx="1" type="subTitle"/>
          </p:nvPr>
        </p:nvSpPr>
        <p:spPr>
          <a:xfrm>
            <a:off x="5106050" y="2106000"/>
            <a:ext cx="40365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Award for Excellence 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 8th Grade Algebra</a:t>
            </a:r>
            <a:endParaRPr sz="2400"/>
          </a:p>
        </p:txBody>
      </p:sp>
      <p:sp>
        <p:nvSpPr>
          <p:cNvPr id="749" name="Google Shape;749;p38"/>
          <p:cNvSpPr txBox="1"/>
          <p:nvPr/>
        </p:nvSpPr>
        <p:spPr>
          <a:xfrm>
            <a:off x="5152550" y="3439613"/>
            <a:ext cx="39435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 </a:t>
            </a:r>
            <a:r>
              <a:rPr lang="en" sz="2400">
                <a:latin typeface="Ultra"/>
                <a:ea typeface="Ultra"/>
                <a:cs typeface="Ultra"/>
                <a:sym typeface="Ultra"/>
              </a:rPr>
              <a:t>Hailey O’Hara</a:t>
            </a:r>
            <a:endParaRPr sz="24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750" name="Google Shape;750;p38"/>
          <p:cNvSpPr txBox="1"/>
          <p:nvPr/>
        </p:nvSpPr>
        <p:spPr>
          <a:xfrm>
            <a:off x="6133850" y="3995275"/>
            <a:ext cx="29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Mrs. Hamilton   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39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39"/>
          <p:cNvSpPr txBox="1"/>
          <p:nvPr>
            <p:ph type="title"/>
          </p:nvPr>
        </p:nvSpPr>
        <p:spPr>
          <a:xfrm>
            <a:off x="5334350" y="1161425"/>
            <a:ext cx="38082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757" name="Google Shape;757;p39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39"/>
          <p:cNvSpPr txBox="1"/>
          <p:nvPr>
            <p:ph idx="1" type="subTitle"/>
          </p:nvPr>
        </p:nvSpPr>
        <p:spPr>
          <a:xfrm>
            <a:off x="5106050" y="2106000"/>
            <a:ext cx="40365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Award for Excellence 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 8th Grade Math</a:t>
            </a:r>
            <a:endParaRPr sz="2400"/>
          </a:p>
        </p:txBody>
      </p:sp>
      <p:sp>
        <p:nvSpPr>
          <p:cNvPr id="759" name="Google Shape;759;p39"/>
          <p:cNvSpPr txBox="1"/>
          <p:nvPr/>
        </p:nvSpPr>
        <p:spPr>
          <a:xfrm>
            <a:off x="5152550" y="3439613"/>
            <a:ext cx="39435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 </a:t>
            </a:r>
            <a:r>
              <a:rPr lang="en" sz="2400">
                <a:latin typeface="Ultra"/>
                <a:ea typeface="Ultra"/>
                <a:cs typeface="Ultra"/>
                <a:sym typeface="Ultra"/>
              </a:rPr>
              <a:t>Kody Tucker</a:t>
            </a:r>
            <a:endParaRPr sz="24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760" name="Google Shape;760;p39"/>
          <p:cNvSpPr txBox="1"/>
          <p:nvPr/>
        </p:nvSpPr>
        <p:spPr>
          <a:xfrm>
            <a:off x="6133850" y="3995275"/>
            <a:ext cx="29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Mrs. Hamilton   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40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40"/>
          <p:cNvSpPr txBox="1"/>
          <p:nvPr>
            <p:ph type="title"/>
          </p:nvPr>
        </p:nvSpPr>
        <p:spPr>
          <a:xfrm>
            <a:off x="5334350" y="1161425"/>
            <a:ext cx="38082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767" name="Google Shape;767;p40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40"/>
          <p:cNvSpPr txBox="1"/>
          <p:nvPr>
            <p:ph idx="1" type="subTitle"/>
          </p:nvPr>
        </p:nvSpPr>
        <p:spPr>
          <a:xfrm>
            <a:off x="5106050" y="2106000"/>
            <a:ext cx="40365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Award for Excellence 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 8th Grade Math</a:t>
            </a:r>
            <a:endParaRPr sz="2400"/>
          </a:p>
        </p:txBody>
      </p:sp>
      <p:sp>
        <p:nvSpPr>
          <p:cNvPr id="769" name="Google Shape;769;p40"/>
          <p:cNvSpPr txBox="1"/>
          <p:nvPr/>
        </p:nvSpPr>
        <p:spPr>
          <a:xfrm>
            <a:off x="5016600" y="3439625"/>
            <a:ext cx="40794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 </a:t>
            </a:r>
            <a:r>
              <a:rPr lang="en" sz="2200">
                <a:latin typeface="Ultra"/>
                <a:ea typeface="Ultra"/>
                <a:cs typeface="Ultra"/>
                <a:sym typeface="Ultra"/>
              </a:rPr>
              <a:t>Carson Gartner</a:t>
            </a:r>
            <a:endParaRPr sz="22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770" name="Google Shape;770;p40"/>
          <p:cNvSpPr txBox="1"/>
          <p:nvPr/>
        </p:nvSpPr>
        <p:spPr>
          <a:xfrm>
            <a:off x="6133850" y="3995275"/>
            <a:ext cx="29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Mrs. Hamilton   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1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41"/>
          <p:cNvSpPr txBox="1"/>
          <p:nvPr>
            <p:ph type="title"/>
          </p:nvPr>
        </p:nvSpPr>
        <p:spPr>
          <a:xfrm>
            <a:off x="720000" y="507650"/>
            <a:ext cx="7704000" cy="18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Mrs. Stein</a:t>
            </a:r>
            <a:endParaRPr/>
          </a:p>
        </p:txBody>
      </p:sp>
      <p:sp>
        <p:nvSpPr>
          <p:cNvPr id="777" name="Google Shape;777;p41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41"/>
          <p:cNvSpPr txBox="1"/>
          <p:nvPr>
            <p:ph idx="1" type="subTitle"/>
          </p:nvPr>
        </p:nvSpPr>
        <p:spPr>
          <a:xfrm>
            <a:off x="720000" y="1767600"/>
            <a:ext cx="7704000" cy="11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Language Arts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2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42"/>
          <p:cNvSpPr txBox="1"/>
          <p:nvPr>
            <p:ph type="title"/>
          </p:nvPr>
        </p:nvSpPr>
        <p:spPr>
          <a:xfrm>
            <a:off x="5335800" y="1118125"/>
            <a:ext cx="38082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785" name="Google Shape;785;p42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42"/>
          <p:cNvSpPr txBox="1"/>
          <p:nvPr>
            <p:ph idx="1" type="subTitle"/>
          </p:nvPr>
        </p:nvSpPr>
        <p:spPr>
          <a:xfrm>
            <a:off x="4882050" y="2118600"/>
            <a:ext cx="4261800" cy="9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     </a:t>
            </a:r>
            <a:r>
              <a:rPr lang="en" sz="2400"/>
              <a:t>Award for Excellence 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 8th Grade Language Arts</a:t>
            </a:r>
            <a:endParaRPr sz="2400"/>
          </a:p>
        </p:txBody>
      </p:sp>
      <p:sp>
        <p:nvSpPr>
          <p:cNvPr id="787" name="Google Shape;787;p42"/>
          <p:cNvSpPr txBox="1"/>
          <p:nvPr/>
        </p:nvSpPr>
        <p:spPr>
          <a:xfrm>
            <a:off x="5041350" y="3519275"/>
            <a:ext cx="40626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 </a:t>
            </a:r>
            <a:r>
              <a:rPr lang="en" sz="2400">
                <a:latin typeface="Ultra"/>
                <a:ea typeface="Ultra"/>
                <a:cs typeface="Ultra"/>
                <a:sym typeface="Ultra"/>
              </a:rPr>
              <a:t>Hailey O’Hara</a:t>
            </a:r>
            <a:endParaRPr sz="24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788" name="Google Shape;788;p42"/>
          <p:cNvSpPr txBox="1"/>
          <p:nvPr/>
        </p:nvSpPr>
        <p:spPr>
          <a:xfrm>
            <a:off x="6141775" y="4087775"/>
            <a:ext cx="29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Mrs. Stein            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43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43"/>
          <p:cNvSpPr txBox="1"/>
          <p:nvPr>
            <p:ph type="title"/>
          </p:nvPr>
        </p:nvSpPr>
        <p:spPr>
          <a:xfrm>
            <a:off x="5335800" y="1118125"/>
            <a:ext cx="38082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795" name="Google Shape;795;p43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43"/>
          <p:cNvSpPr txBox="1"/>
          <p:nvPr>
            <p:ph idx="1" type="subTitle"/>
          </p:nvPr>
        </p:nvSpPr>
        <p:spPr>
          <a:xfrm>
            <a:off x="4882050" y="2118600"/>
            <a:ext cx="4261800" cy="9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     Award for Excellence 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 8th Grade Language Arts</a:t>
            </a:r>
            <a:endParaRPr sz="2400"/>
          </a:p>
        </p:txBody>
      </p:sp>
      <p:sp>
        <p:nvSpPr>
          <p:cNvPr id="797" name="Google Shape;797;p43"/>
          <p:cNvSpPr txBox="1"/>
          <p:nvPr/>
        </p:nvSpPr>
        <p:spPr>
          <a:xfrm>
            <a:off x="5041350" y="3519275"/>
            <a:ext cx="40626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 </a:t>
            </a:r>
            <a:r>
              <a:rPr lang="en" sz="2400">
                <a:latin typeface="Ultra"/>
                <a:ea typeface="Ultra"/>
                <a:cs typeface="Ultra"/>
                <a:sym typeface="Ultra"/>
              </a:rPr>
              <a:t>Lilah Flores</a:t>
            </a:r>
            <a:endParaRPr sz="38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798" name="Google Shape;798;p43"/>
          <p:cNvSpPr txBox="1"/>
          <p:nvPr/>
        </p:nvSpPr>
        <p:spPr>
          <a:xfrm>
            <a:off x="6141775" y="4087775"/>
            <a:ext cx="29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Mrs. Stein            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44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44"/>
          <p:cNvSpPr txBox="1"/>
          <p:nvPr>
            <p:ph type="title"/>
          </p:nvPr>
        </p:nvSpPr>
        <p:spPr>
          <a:xfrm>
            <a:off x="720000" y="507650"/>
            <a:ext cx="7704000" cy="18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Kuntz</a:t>
            </a:r>
            <a:endParaRPr/>
          </a:p>
        </p:txBody>
      </p:sp>
      <p:sp>
        <p:nvSpPr>
          <p:cNvPr id="805" name="Google Shape;805;p44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44"/>
          <p:cNvSpPr txBox="1"/>
          <p:nvPr>
            <p:ph idx="1" type="subTitle"/>
          </p:nvPr>
        </p:nvSpPr>
        <p:spPr>
          <a:xfrm>
            <a:off x="720000" y="1767600"/>
            <a:ext cx="7704000" cy="11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Intervention Specialist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7"/>
          <p:cNvSpPr txBox="1"/>
          <p:nvPr>
            <p:ph type="title"/>
          </p:nvPr>
        </p:nvSpPr>
        <p:spPr>
          <a:xfrm rot="-1334941">
            <a:off x="2574110" y="1236312"/>
            <a:ext cx="6089804" cy="102819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2019-2020 HemS Awards</a:t>
            </a:r>
            <a:endParaRPr sz="4800"/>
          </a:p>
        </p:txBody>
      </p:sp>
      <p:grpSp>
        <p:nvGrpSpPr>
          <p:cNvPr id="329" name="Google Shape;329;p27"/>
          <p:cNvGrpSpPr/>
          <p:nvPr/>
        </p:nvGrpSpPr>
        <p:grpSpPr>
          <a:xfrm>
            <a:off x="371571" y="1764085"/>
            <a:ext cx="2318904" cy="3102941"/>
            <a:chOff x="371571" y="1764085"/>
            <a:chExt cx="2318904" cy="3102941"/>
          </a:xfrm>
        </p:grpSpPr>
        <p:sp>
          <p:nvSpPr>
            <p:cNvPr id="330" name="Google Shape;330;p27"/>
            <p:cNvSpPr/>
            <p:nvPr/>
          </p:nvSpPr>
          <p:spPr>
            <a:xfrm>
              <a:off x="1462999" y="2701093"/>
              <a:ext cx="1030130" cy="1797339"/>
            </a:xfrm>
            <a:custGeom>
              <a:rect b="b" l="l" r="r" t="t"/>
              <a:pathLst>
                <a:path extrusionOk="0" h="55857" w="32014">
                  <a:moveTo>
                    <a:pt x="0" y="0"/>
                  </a:moveTo>
                  <a:lnTo>
                    <a:pt x="67" y="1003"/>
                  </a:lnTo>
                  <a:lnTo>
                    <a:pt x="3392" y="50694"/>
                  </a:lnTo>
                  <a:cubicBezTo>
                    <a:pt x="3576" y="53585"/>
                    <a:pt x="9224" y="55857"/>
                    <a:pt x="16007" y="55857"/>
                  </a:cubicBezTo>
                  <a:cubicBezTo>
                    <a:pt x="17511" y="55857"/>
                    <a:pt x="19015" y="55740"/>
                    <a:pt x="20502" y="55506"/>
                  </a:cubicBezTo>
                  <a:cubicBezTo>
                    <a:pt x="25113" y="54771"/>
                    <a:pt x="28472" y="52916"/>
                    <a:pt x="28622" y="50694"/>
                  </a:cubicBezTo>
                  <a:lnTo>
                    <a:pt x="3201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7"/>
            <p:cNvSpPr/>
            <p:nvPr/>
          </p:nvSpPr>
          <p:spPr>
            <a:xfrm>
              <a:off x="1465155" y="2733335"/>
              <a:ext cx="657547" cy="1765097"/>
            </a:xfrm>
            <a:custGeom>
              <a:rect b="b" l="l" r="r" t="t"/>
              <a:pathLst>
                <a:path extrusionOk="0" h="54855" w="20435">
                  <a:moveTo>
                    <a:pt x="0" y="1"/>
                  </a:moveTo>
                  <a:lnTo>
                    <a:pt x="3325" y="49692"/>
                  </a:lnTo>
                  <a:cubicBezTo>
                    <a:pt x="3509" y="52583"/>
                    <a:pt x="9157" y="54855"/>
                    <a:pt x="15940" y="54855"/>
                  </a:cubicBezTo>
                  <a:cubicBezTo>
                    <a:pt x="17444" y="54855"/>
                    <a:pt x="18948" y="54738"/>
                    <a:pt x="20435" y="54504"/>
                  </a:cubicBezTo>
                  <a:lnTo>
                    <a:pt x="13568" y="44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7"/>
            <p:cNvSpPr/>
            <p:nvPr/>
          </p:nvSpPr>
          <p:spPr>
            <a:xfrm>
              <a:off x="1536107" y="2562376"/>
              <a:ext cx="883916" cy="180162"/>
            </a:xfrm>
            <a:custGeom>
              <a:rect b="b" l="l" r="r" t="t"/>
              <a:pathLst>
                <a:path extrusionOk="0" h="5599" w="27470">
                  <a:moveTo>
                    <a:pt x="1" y="1"/>
                  </a:moveTo>
                  <a:lnTo>
                    <a:pt x="1" y="5598"/>
                  </a:lnTo>
                  <a:lnTo>
                    <a:pt x="27470" y="5598"/>
                  </a:lnTo>
                  <a:lnTo>
                    <a:pt x="274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7"/>
            <p:cNvSpPr/>
            <p:nvPr/>
          </p:nvSpPr>
          <p:spPr>
            <a:xfrm>
              <a:off x="1372677" y="2701093"/>
              <a:ext cx="1210260" cy="180130"/>
            </a:xfrm>
            <a:custGeom>
              <a:rect b="b" l="l" r="r" t="t"/>
              <a:pathLst>
                <a:path extrusionOk="0" h="5598" w="37612">
                  <a:moveTo>
                    <a:pt x="0" y="0"/>
                  </a:moveTo>
                  <a:lnTo>
                    <a:pt x="0" y="5598"/>
                  </a:lnTo>
                  <a:lnTo>
                    <a:pt x="37611" y="5598"/>
                  </a:lnTo>
                  <a:lnTo>
                    <a:pt x="376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7"/>
            <p:cNvSpPr/>
            <p:nvPr/>
          </p:nvSpPr>
          <p:spPr>
            <a:xfrm>
              <a:off x="1372677" y="2562376"/>
              <a:ext cx="880151" cy="318847"/>
            </a:xfrm>
            <a:custGeom>
              <a:rect b="b" l="l" r="r" t="t"/>
              <a:pathLst>
                <a:path extrusionOk="0" h="9909" w="27353">
                  <a:moveTo>
                    <a:pt x="5080" y="1"/>
                  </a:moveTo>
                  <a:lnTo>
                    <a:pt x="5080" y="4311"/>
                  </a:lnTo>
                  <a:lnTo>
                    <a:pt x="0" y="4311"/>
                  </a:lnTo>
                  <a:lnTo>
                    <a:pt x="0" y="9909"/>
                  </a:lnTo>
                  <a:lnTo>
                    <a:pt x="27352" y="9909"/>
                  </a:lnTo>
                  <a:lnTo>
                    <a:pt x="27352" y="6417"/>
                  </a:lnTo>
                  <a:lnTo>
                    <a:pt x="14169" y="6417"/>
                  </a:lnTo>
                  <a:lnTo>
                    <a:pt x="14169" y="4311"/>
                  </a:lnTo>
                  <a:lnTo>
                    <a:pt x="21872" y="4311"/>
                  </a:lnTo>
                  <a:lnTo>
                    <a:pt x="18814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7"/>
            <p:cNvSpPr/>
            <p:nvPr/>
          </p:nvSpPr>
          <p:spPr>
            <a:xfrm>
              <a:off x="1536107" y="2672584"/>
              <a:ext cx="883916" cy="28541"/>
            </a:xfrm>
            <a:custGeom>
              <a:rect b="b" l="l" r="r" t="t"/>
              <a:pathLst>
                <a:path extrusionOk="0" h="887" w="27470">
                  <a:moveTo>
                    <a:pt x="1" y="1"/>
                  </a:moveTo>
                  <a:lnTo>
                    <a:pt x="1" y="886"/>
                  </a:lnTo>
                  <a:lnTo>
                    <a:pt x="27470" y="886"/>
                  </a:lnTo>
                  <a:lnTo>
                    <a:pt x="27470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1918922" y="1764085"/>
              <a:ext cx="563460" cy="798324"/>
            </a:xfrm>
            <a:custGeom>
              <a:rect b="b" l="l" r="r" t="t"/>
              <a:pathLst>
                <a:path extrusionOk="0" h="24810" w="17511">
                  <a:moveTo>
                    <a:pt x="2873" y="1"/>
                  </a:moveTo>
                  <a:cubicBezTo>
                    <a:pt x="1360" y="1"/>
                    <a:pt x="0" y="1223"/>
                    <a:pt x="0" y="2888"/>
                  </a:cubicBezTo>
                  <a:lnTo>
                    <a:pt x="0" y="24810"/>
                  </a:lnTo>
                  <a:lnTo>
                    <a:pt x="3492" y="24810"/>
                  </a:lnTo>
                  <a:lnTo>
                    <a:pt x="2674" y="4442"/>
                  </a:lnTo>
                  <a:cubicBezTo>
                    <a:pt x="2634" y="3628"/>
                    <a:pt x="3297" y="3016"/>
                    <a:pt x="4043" y="3016"/>
                  </a:cubicBezTo>
                  <a:cubicBezTo>
                    <a:pt x="4231" y="3016"/>
                    <a:pt x="4424" y="3055"/>
                    <a:pt x="4612" y="3139"/>
                  </a:cubicBezTo>
                  <a:lnTo>
                    <a:pt x="15422" y="8018"/>
                  </a:lnTo>
                  <a:cubicBezTo>
                    <a:pt x="15596" y="8090"/>
                    <a:pt x="15778" y="8124"/>
                    <a:pt x="15957" y="8124"/>
                  </a:cubicBezTo>
                  <a:cubicBezTo>
                    <a:pt x="16482" y="8124"/>
                    <a:pt x="16986" y="7827"/>
                    <a:pt x="17210" y="7316"/>
                  </a:cubicBezTo>
                  <a:cubicBezTo>
                    <a:pt x="17511" y="6631"/>
                    <a:pt x="17193" y="5829"/>
                    <a:pt x="16508" y="5528"/>
                  </a:cubicBezTo>
                  <a:lnTo>
                    <a:pt x="3994" y="231"/>
                  </a:lnTo>
                  <a:cubicBezTo>
                    <a:pt x="3623" y="74"/>
                    <a:pt x="324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7"/>
            <p:cNvSpPr/>
            <p:nvPr/>
          </p:nvSpPr>
          <p:spPr>
            <a:xfrm>
              <a:off x="462987" y="2618108"/>
              <a:ext cx="1131232" cy="801799"/>
            </a:xfrm>
            <a:custGeom>
              <a:rect b="b" l="l" r="r" t="t"/>
              <a:pathLst>
                <a:path extrusionOk="0" h="24918" w="35156">
                  <a:moveTo>
                    <a:pt x="20415" y="0"/>
                  </a:moveTo>
                  <a:cubicBezTo>
                    <a:pt x="19329" y="0"/>
                    <a:pt x="18249" y="660"/>
                    <a:pt x="17661" y="1577"/>
                  </a:cubicBezTo>
                  <a:cubicBezTo>
                    <a:pt x="16778" y="676"/>
                    <a:pt x="15664" y="263"/>
                    <a:pt x="14567" y="263"/>
                  </a:cubicBezTo>
                  <a:cubicBezTo>
                    <a:pt x="12595" y="263"/>
                    <a:pt x="10678" y="1599"/>
                    <a:pt x="10259" y="3833"/>
                  </a:cubicBezTo>
                  <a:cubicBezTo>
                    <a:pt x="9890" y="2941"/>
                    <a:pt x="9035" y="2399"/>
                    <a:pt x="8131" y="2399"/>
                  </a:cubicBezTo>
                  <a:cubicBezTo>
                    <a:pt x="7850" y="2399"/>
                    <a:pt x="7563" y="2452"/>
                    <a:pt x="7285" y="2563"/>
                  </a:cubicBezTo>
                  <a:cubicBezTo>
                    <a:pt x="6116" y="3014"/>
                    <a:pt x="5531" y="4334"/>
                    <a:pt x="5965" y="5520"/>
                  </a:cubicBezTo>
                  <a:cubicBezTo>
                    <a:pt x="5568" y="5414"/>
                    <a:pt x="5153" y="5361"/>
                    <a:pt x="4739" y="5361"/>
                  </a:cubicBezTo>
                  <a:cubicBezTo>
                    <a:pt x="3518" y="5361"/>
                    <a:pt x="2303" y="5825"/>
                    <a:pt x="1554" y="6773"/>
                  </a:cubicBezTo>
                  <a:cubicBezTo>
                    <a:pt x="1487" y="6840"/>
                    <a:pt x="1437" y="6924"/>
                    <a:pt x="1371" y="7007"/>
                  </a:cubicBezTo>
                  <a:cubicBezTo>
                    <a:pt x="569" y="8277"/>
                    <a:pt x="752" y="10215"/>
                    <a:pt x="2022" y="11051"/>
                  </a:cubicBezTo>
                  <a:cubicBezTo>
                    <a:pt x="0" y="12220"/>
                    <a:pt x="17" y="14994"/>
                    <a:pt x="869" y="16899"/>
                  </a:cubicBezTo>
                  <a:cubicBezTo>
                    <a:pt x="1621" y="18586"/>
                    <a:pt x="1788" y="20424"/>
                    <a:pt x="3259" y="21727"/>
                  </a:cubicBezTo>
                  <a:cubicBezTo>
                    <a:pt x="4579" y="22914"/>
                    <a:pt x="6467" y="23231"/>
                    <a:pt x="8254" y="23281"/>
                  </a:cubicBezTo>
                  <a:cubicBezTo>
                    <a:pt x="8622" y="23292"/>
                    <a:pt x="8991" y="23293"/>
                    <a:pt x="9361" y="23293"/>
                  </a:cubicBezTo>
                  <a:cubicBezTo>
                    <a:pt x="9551" y="23293"/>
                    <a:pt x="9740" y="23293"/>
                    <a:pt x="9930" y="23293"/>
                  </a:cubicBezTo>
                  <a:cubicBezTo>
                    <a:pt x="11153" y="23293"/>
                    <a:pt x="12376" y="23312"/>
                    <a:pt x="13568" y="23599"/>
                  </a:cubicBezTo>
                  <a:cubicBezTo>
                    <a:pt x="14637" y="23866"/>
                    <a:pt x="15640" y="24367"/>
                    <a:pt x="16692" y="24651"/>
                  </a:cubicBezTo>
                  <a:cubicBezTo>
                    <a:pt x="17434" y="24847"/>
                    <a:pt x="18179" y="24918"/>
                    <a:pt x="18926" y="24918"/>
                  </a:cubicBezTo>
                  <a:cubicBezTo>
                    <a:pt x="20667" y="24918"/>
                    <a:pt x="22418" y="24533"/>
                    <a:pt x="24161" y="24451"/>
                  </a:cubicBezTo>
                  <a:cubicBezTo>
                    <a:pt x="24405" y="24441"/>
                    <a:pt x="24651" y="24437"/>
                    <a:pt x="24899" y="24437"/>
                  </a:cubicBezTo>
                  <a:cubicBezTo>
                    <a:pt x="25656" y="24437"/>
                    <a:pt x="26432" y="24472"/>
                    <a:pt x="27205" y="24472"/>
                  </a:cubicBezTo>
                  <a:cubicBezTo>
                    <a:pt x="28756" y="24472"/>
                    <a:pt x="30293" y="24333"/>
                    <a:pt x="31630" y="23498"/>
                  </a:cubicBezTo>
                  <a:cubicBezTo>
                    <a:pt x="32833" y="22747"/>
                    <a:pt x="33685" y="21092"/>
                    <a:pt x="32883" y="19940"/>
                  </a:cubicBezTo>
                  <a:cubicBezTo>
                    <a:pt x="33819" y="19087"/>
                    <a:pt x="34738" y="18085"/>
                    <a:pt x="34921" y="16832"/>
                  </a:cubicBezTo>
                  <a:cubicBezTo>
                    <a:pt x="35072" y="15796"/>
                    <a:pt x="35155" y="14777"/>
                    <a:pt x="34604" y="13824"/>
                  </a:cubicBezTo>
                  <a:cubicBezTo>
                    <a:pt x="34387" y="13557"/>
                    <a:pt x="34136" y="13306"/>
                    <a:pt x="33869" y="13089"/>
                  </a:cubicBezTo>
                  <a:cubicBezTo>
                    <a:pt x="33451" y="12705"/>
                    <a:pt x="33000" y="12371"/>
                    <a:pt x="32515" y="12103"/>
                  </a:cubicBezTo>
                  <a:cubicBezTo>
                    <a:pt x="32410" y="12058"/>
                    <a:pt x="32322" y="12033"/>
                    <a:pt x="32252" y="12033"/>
                  </a:cubicBezTo>
                  <a:cubicBezTo>
                    <a:pt x="32166" y="12033"/>
                    <a:pt x="32108" y="12071"/>
                    <a:pt x="32081" y="12153"/>
                  </a:cubicBezTo>
                  <a:cubicBezTo>
                    <a:pt x="32515" y="10691"/>
                    <a:pt x="31393" y="9329"/>
                    <a:pt x="29999" y="9329"/>
                  </a:cubicBezTo>
                  <a:cubicBezTo>
                    <a:pt x="29784" y="9329"/>
                    <a:pt x="29563" y="9361"/>
                    <a:pt x="29341" y="9430"/>
                  </a:cubicBezTo>
                  <a:cubicBezTo>
                    <a:pt x="30489" y="7905"/>
                    <a:pt x="29383" y="5735"/>
                    <a:pt x="27492" y="5735"/>
                  </a:cubicBezTo>
                  <a:cubicBezTo>
                    <a:pt x="27457" y="5735"/>
                    <a:pt x="27422" y="5736"/>
                    <a:pt x="27386" y="5737"/>
                  </a:cubicBezTo>
                  <a:cubicBezTo>
                    <a:pt x="28338" y="4802"/>
                    <a:pt x="27720" y="3014"/>
                    <a:pt x="26500" y="2462"/>
                  </a:cubicBezTo>
                  <a:cubicBezTo>
                    <a:pt x="26105" y="2282"/>
                    <a:pt x="25684" y="2203"/>
                    <a:pt x="25254" y="2203"/>
                  </a:cubicBezTo>
                  <a:cubicBezTo>
                    <a:pt x="24375" y="2203"/>
                    <a:pt x="23465" y="2531"/>
                    <a:pt x="22691" y="2980"/>
                  </a:cubicBezTo>
                  <a:cubicBezTo>
                    <a:pt x="23159" y="1777"/>
                    <a:pt x="22206" y="341"/>
                    <a:pt x="20953" y="56"/>
                  </a:cubicBezTo>
                  <a:cubicBezTo>
                    <a:pt x="20775" y="18"/>
                    <a:pt x="20595" y="0"/>
                    <a:pt x="20415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544718" y="2827969"/>
              <a:ext cx="310223" cy="245868"/>
            </a:xfrm>
            <a:custGeom>
              <a:rect b="b" l="l" r="r" t="t"/>
              <a:pathLst>
                <a:path extrusionOk="0" h="7641" w="9641">
                  <a:moveTo>
                    <a:pt x="2645" y="0"/>
                  </a:moveTo>
                  <a:cubicBezTo>
                    <a:pt x="2632" y="0"/>
                    <a:pt x="2619" y="0"/>
                    <a:pt x="2607" y="1"/>
                  </a:cubicBezTo>
                  <a:cubicBezTo>
                    <a:pt x="1587" y="84"/>
                    <a:pt x="735" y="786"/>
                    <a:pt x="451" y="1755"/>
                  </a:cubicBezTo>
                  <a:cubicBezTo>
                    <a:pt x="0" y="3309"/>
                    <a:pt x="1003" y="5197"/>
                    <a:pt x="2673" y="5398"/>
                  </a:cubicBezTo>
                  <a:cubicBezTo>
                    <a:pt x="2222" y="5949"/>
                    <a:pt x="2239" y="6851"/>
                    <a:pt x="2757" y="7336"/>
                  </a:cubicBezTo>
                  <a:cubicBezTo>
                    <a:pt x="2976" y="7540"/>
                    <a:pt x="3274" y="7640"/>
                    <a:pt x="3572" y="7640"/>
                  </a:cubicBezTo>
                  <a:cubicBezTo>
                    <a:pt x="3980" y="7640"/>
                    <a:pt x="4385" y="7452"/>
                    <a:pt x="4578" y="7085"/>
                  </a:cubicBezTo>
                  <a:cubicBezTo>
                    <a:pt x="4829" y="6651"/>
                    <a:pt x="4745" y="6083"/>
                    <a:pt x="5029" y="5682"/>
                  </a:cubicBezTo>
                  <a:cubicBezTo>
                    <a:pt x="5247" y="6133"/>
                    <a:pt x="5597" y="6517"/>
                    <a:pt x="6032" y="6768"/>
                  </a:cubicBezTo>
                  <a:cubicBezTo>
                    <a:pt x="6224" y="6875"/>
                    <a:pt x="6435" y="6927"/>
                    <a:pt x="6645" y="6927"/>
                  </a:cubicBezTo>
                  <a:cubicBezTo>
                    <a:pt x="6926" y="6927"/>
                    <a:pt x="7206" y="6833"/>
                    <a:pt x="7435" y="6651"/>
                  </a:cubicBezTo>
                  <a:cubicBezTo>
                    <a:pt x="7586" y="6500"/>
                    <a:pt x="7703" y="6316"/>
                    <a:pt x="7786" y="6099"/>
                  </a:cubicBezTo>
                  <a:cubicBezTo>
                    <a:pt x="8004" y="5531"/>
                    <a:pt x="7970" y="4813"/>
                    <a:pt x="7502" y="4395"/>
                  </a:cubicBezTo>
                  <a:lnTo>
                    <a:pt x="7502" y="4395"/>
                  </a:lnTo>
                  <a:cubicBezTo>
                    <a:pt x="7624" y="4502"/>
                    <a:pt x="7773" y="4547"/>
                    <a:pt x="7933" y="4547"/>
                  </a:cubicBezTo>
                  <a:cubicBezTo>
                    <a:pt x="8501" y="4547"/>
                    <a:pt x="9214" y="3980"/>
                    <a:pt x="9357" y="3576"/>
                  </a:cubicBezTo>
                  <a:cubicBezTo>
                    <a:pt x="9641" y="2774"/>
                    <a:pt x="8989" y="1939"/>
                    <a:pt x="8237" y="1538"/>
                  </a:cubicBezTo>
                  <a:cubicBezTo>
                    <a:pt x="7947" y="1383"/>
                    <a:pt x="7640" y="1290"/>
                    <a:pt x="7365" y="1290"/>
                  </a:cubicBezTo>
                  <a:cubicBezTo>
                    <a:pt x="6963" y="1290"/>
                    <a:pt x="6626" y="1487"/>
                    <a:pt x="6504" y="1973"/>
                  </a:cubicBezTo>
                  <a:lnTo>
                    <a:pt x="6504" y="1973"/>
                  </a:lnTo>
                  <a:cubicBezTo>
                    <a:pt x="6660" y="1328"/>
                    <a:pt x="6644" y="179"/>
                    <a:pt x="5774" y="179"/>
                  </a:cubicBezTo>
                  <a:cubicBezTo>
                    <a:pt x="5739" y="179"/>
                    <a:pt x="5702" y="181"/>
                    <a:pt x="5664" y="184"/>
                  </a:cubicBezTo>
                  <a:cubicBezTo>
                    <a:pt x="5046" y="235"/>
                    <a:pt x="4628" y="920"/>
                    <a:pt x="4745" y="1521"/>
                  </a:cubicBezTo>
                  <a:cubicBezTo>
                    <a:pt x="4449" y="614"/>
                    <a:pt x="3599" y="0"/>
                    <a:pt x="264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7"/>
            <p:cNvSpPr/>
            <p:nvPr/>
          </p:nvSpPr>
          <p:spPr>
            <a:xfrm>
              <a:off x="1272122" y="2726160"/>
              <a:ext cx="271546" cy="284803"/>
            </a:xfrm>
            <a:custGeom>
              <a:rect b="b" l="l" r="r" t="t"/>
              <a:pathLst>
                <a:path extrusionOk="0" h="8851" w="8439">
                  <a:moveTo>
                    <a:pt x="4645" y="1"/>
                  </a:moveTo>
                  <a:cubicBezTo>
                    <a:pt x="4502" y="1"/>
                    <a:pt x="4357" y="14"/>
                    <a:pt x="4211" y="40"/>
                  </a:cubicBezTo>
                  <a:cubicBezTo>
                    <a:pt x="2624" y="308"/>
                    <a:pt x="1371" y="2028"/>
                    <a:pt x="1906" y="3616"/>
                  </a:cubicBezTo>
                  <a:cubicBezTo>
                    <a:pt x="1809" y="3595"/>
                    <a:pt x="1710" y="3584"/>
                    <a:pt x="1610" y="3584"/>
                  </a:cubicBezTo>
                  <a:cubicBezTo>
                    <a:pt x="1006" y="3584"/>
                    <a:pt x="388" y="3963"/>
                    <a:pt x="201" y="4551"/>
                  </a:cubicBezTo>
                  <a:cubicBezTo>
                    <a:pt x="1" y="5220"/>
                    <a:pt x="519" y="6055"/>
                    <a:pt x="1221" y="6089"/>
                  </a:cubicBezTo>
                  <a:cubicBezTo>
                    <a:pt x="1233" y="6089"/>
                    <a:pt x="1246" y="6089"/>
                    <a:pt x="1259" y="6089"/>
                  </a:cubicBezTo>
                  <a:cubicBezTo>
                    <a:pt x="1688" y="6089"/>
                    <a:pt x="2092" y="5857"/>
                    <a:pt x="2505" y="5857"/>
                  </a:cubicBezTo>
                  <a:cubicBezTo>
                    <a:pt x="2561" y="5857"/>
                    <a:pt x="2618" y="5862"/>
                    <a:pt x="2674" y="5871"/>
                  </a:cubicBezTo>
                  <a:cubicBezTo>
                    <a:pt x="2373" y="6272"/>
                    <a:pt x="2190" y="6740"/>
                    <a:pt x="2140" y="7242"/>
                  </a:cubicBezTo>
                  <a:cubicBezTo>
                    <a:pt x="2123" y="7759"/>
                    <a:pt x="2390" y="8244"/>
                    <a:pt x="2858" y="8461"/>
                  </a:cubicBezTo>
                  <a:cubicBezTo>
                    <a:pt x="3005" y="8510"/>
                    <a:pt x="3169" y="8541"/>
                    <a:pt x="3332" y="8541"/>
                  </a:cubicBezTo>
                  <a:cubicBezTo>
                    <a:pt x="3392" y="8541"/>
                    <a:pt x="3451" y="8537"/>
                    <a:pt x="3510" y="8528"/>
                  </a:cubicBezTo>
                  <a:cubicBezTo>
                    <a:pt x="4110" y="8478"/>
                    <a:pt x="4759" y="8129"/>
                    <a:pt x="4929" y="7547"/>
                  </a:cubicBezTo>
                  <a:lnTo>
                    <a:pt x="4929" y="7547"/>
                  </a:lnTo>
                  <a:cubicBezTo>
                    <a:pt x="4743" y="8199"/>
                    <a:pt x="5812" y="8850"/>
                    <a:pt x="6388" y="8850"/>
                  </a:cubicBezTo>
                  <a:cubicBezTo>
                    <a:pt x="6416" y="8850"/>
                    <a:pt x="6442" y="8849"/>
                    <a:pt x="6467" y="8846"/>
                  </a:cubicBezTo>
                  <a:cubicBezTo>
                    <a:pt x="7302" y="8745"/>
                    <a:pt x="7770" y="7793"/>
                    <a:pt x="7804" y="6941"/>
                  </a:cubicBezTo>
                  <a:cubicBezTo>
                    <a:pt x="7834" y="6210"/>
                    <a:pt x="7557" y="5558"/>
                    <a:pt x="6902" y="5558"/>
                  </a:cubicBezTo>
                  <a:cubicBezTo>
                    <a:pt x="6824" y="5558"/>
                    <a:pt x="6740" y="5568"/>
                    <a:pt x="6651" y="5587"/>
                  </a:cubicBezTo>
                  <a:cubicBezTo>
                    <a:pt x="7319" y="5437"/>
                    <a:pt x="8439" y="4886"/>
                    <a:pt x="7921" y="4034"/>
                  </a:cubicBezTo>
                  <a:cubicBezTo>
                    <a:pt x="7724" y="3728"/>
                    <a:pt x="7364" y="3574"/>
                    <a:pt x="7003" y="3574"/>
                  </a:cubicBezTo>
                  <a:cubicBezTo>
                    <a:pt x="6751" y="3574"/>
                    <a:pt x="6499" y="3649"/>
                    <a:pt x="6300" y="3800"/>
                  </a:cubicBezTo>
                  <a:cubicBezTo>
                    <a:pt x="7002" y="3131"/>
                    <a:pt x="7169" y="2079"/>
                    <a:pt x="6734" y="1210"/>
                  </a:cubicBezTo>
                  <a:cubicBezTo>
                    <a:pt x="6291" y="452"/>
                    <a:pt x="5494" y="1"/>
                    <a:pt x="4645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7"/>
            <p:cNvSpPr/>
            <p:nvPr/>
          </p:nvSpPr>
          <p:spPr>
            <a:xfrm>
              <a:off x="925378" y="2641115"/>
              <a:ext cx="289276" cy="191874"/>
            </a:xfrm>
            <a:custGeom>
              <a:rect b="b" l="l" r="r" t="t"/>
              <a:pathLst>
                <a:path extrusionOk="0" h="5963" w="8990">
                  <a:moveTo>
                    <a:pt x="6014" y="0"/>
                  </a:moveTo>
                  <a:cubicBezTo>
                    <a:pt x="5806" y="0"/>
                    <a:pt x="5597" y="60"/>
                    <a:pt x="5413" y="177"/>
                  </a:cubicBezTo>
                  <a:cubicBezTo>
                    <a:pt x="5062" y="411"/>
                    <a:pt x="4845" y="795"/>
                    <a:pt x="4795" y="1196"/>
                  </a:cubicBezTo>
                  <a:cubicBezTo>
                    <a:pt x="4695" y="895"/>
                    <a:pt x="4478" y="645"/>
                    <a:pt x="4177" y="511"/>
                  </a:cubicBezTo>
                  <a:cubicBezTo>
                    <a:pt x="3849" y="338"/>
                    <a:pt x="3525" y="261"/>
                    <a:pt x="3215" y="261"/>
                  </a:cubicBezTo>
                  <a:cubicBezTo>
                    <a:pt x="1345" y="261"/>
                    <a:pt x="1" y="3071"/>
                    <a:pt x="1621" y="4504"/>
                  </a:cubicBezTo>
                  <a:cubicBezTo>
                    <a:pt x="2036" y="4858"/>
                    <a:pt x="2555" y="5039"/>
                    <a:pt x="3077" y="5039"/>
                  </a:cubicBezTo>
                  <a:cubicBezTo>
                    <a:pt x="3542" y="5039"/>
                    <a:pt x="4010" y="4896"/>
                    <a:pt x="4411" y="4605"/>
                  </a:cubicBezTo>
                  <a:cubicBezTo>
                    <a:pt x="4549" y="5432"/>
                    <a:pt x="5144" y="5963"/>
                    <a:pt x="5817" y="5963"/>
                  </a:cubicBezTo>
                  <a:cubicBezTo>
                    <a:pt x="6205" y="5963"/>
                    <a:pt x="6618" y="5787"/>
                    <a:pt x="6984" y="5390"/>
                  </a:cubicBezTo>
                  <a:cubicBezTo>
                    <a:pt x="7402" y="4889"/>
                    <a:pt x="7585" y="4237"/>
                    <a:pt x="7452" y="3602"/>
                  </a:cubicBezTo>
                  <a:cubicBezTo>
                    <a:pt x="8003" y="3519"/>
                    <a:pt x="8605" y="3301"/>
                    <a:pt x="8839" y="2800"/>
                  </a:cubicBezTo>
                  <a:cubicBezTo>
                    <a:pt x="8989" y="2449"/>
                    <a:pt x="8956" y="2032"/>
                    <a:pt x="8722" y="1731"/>
                  </a:cubicBezTo>
                  <a:cubicBezTo>
                    <a:pt x="8488" y="1413"/>
                    <a:pt x="8120" y="1246"/>
                    <a:pt x="7736" y="1246"/>
                  </a:cubicBezTo>
                  <a:cubicBezTo>
                    <a:pt x="7452" y="1246"/>
                    <a:pt x="7118" y="1413"/>
                    <a:pt x="7068" y="1681"/>
                  </a:cubicBezTo>
                  <a:cubicBezTo>
                    <a:pt x="7118" y="1179"/>
                    <a:pt x="7084" y="645"/>
                    <a:pt x="6750" y="294"/>
                  </a:cubicBezTo>
                  <a:cubicBezTo>
                    <a:pt x="6544" y="97"/>
                    <a:pt x="6280" y="0"/>
                    <a:pt x="6014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7"/>
            <p:cNvSpPr/>
            <p:nvPr/>
          </p:nvSpPr>
          <p:spPr>
            <a:xfrm>
              <a:off x="1025353" y="2884602"/>
              <a:ext cx="243584" cy="264016"/>
            </a:xfrm>
            <a:custGeom>
              <a:rect b="b" l="l" r="r" t="t"/>
              <a:pathLst>
                <a:path extrusionOk="0" h="8205" w="7570">
                  <a:moveTo>
                    <a:pt x="2689" y="1"/>
                  </a:moveTo>
                  <a:cubicBezTo>
                    <a:pt x="1903" y="1"/>
                    <a:pt x="1148" y="256"/>
                    <a:pt x="686" y="897"/>
                  </a:cubicBezTo>
                  <a:cubicBezTo>
                    <a:pt x="235" y="1549"/>
                    <a:pt x="84" y="2384"/>
                    <a:pt x="301" y="3153"/>
                  </a:cubicBezTo>
                  <a:cubicBezTo>
                    <a:pt x="519" y="3905"/>
                    <a:pt x="1087" y="4323"/>
                    <a:pt x="1638" y="4807"/>
                  </a:cubicBezTo>
                  <a:cubicBezTo>
                    <a:pt x="1037" y="5375"/>
                    <a:pt x="1" y="5693"/>
                    <a:pt x="535" y="6812"/>
                  </a:cubicBezTo>
                  <a:cubicBezTo>
                    <a:pt x="796" y="7284"/>
                    <a:pt x="1277" y="7581"/>
                    <a:pt x="1812" y="7581"/>
                  </a:cubicBezTo>
                  <a:cubicBezTo>
                    <a:pt x="1826" y="7581"/>
                    <a:pt x="1841" y="7581"/>
                    <a:pt x="1855" y="7581"/>
                  </a:cubicBezTo>
                  <a:cubicBezTo>
                    <a:pt x="2373" y="7547"/>
                    <a:pt x="2824" y="7297"/>
                    <a:pt x="3108" y="6879"/>
                  </a:cubicBezTo>
                  <a:lnTo>
                    <a:pt x="3108" y="6879"/>
                  </a:lnTo>
                  <a:cubicBezTo>
                    <a:pt x="3092" y="6929"/>
                    <a:pt x="3075" y="6996"/>
                    <a:pt x="3075" y="7063"/>
                  </a:cubicBezTo>
                  <a:cubicBezTo>
                    <a:pt x="3058" y="7547"/>
                    <a:pt x="3392" y="7998"/>
                    <a:pt x="3860" y="8149"/>
                  </a:cubicBezTo>
                  <a:cubicBezTo>
                    <a:pt x="3989" y="8187"/>
                    <a:pt x="4113" y="8205"/>
                    <a:pt x="4232" y="8205"/>
                  </a:cubicBezTo>
                  <a:cubicBezTo>
                    <a:pt x="4841" y="8205"/>
                    <a:pt x="5319" y="7744"/>
                    <a:pt x="5598" y="7213"/>
                  </a:cubicBezTo>
                  <a:cubicBezTo>
                    <a:pt x="5678" y="7068"/>
                    <a:pt x="6115" y="5686"/>
                    <a:pt x="5760" y="5686"/>
                  </a:cubicBezTo>
                  <a:cubicBezTo>
                    <a:pt x="5752" y="5686"/>
                    <a:pt x="5743" y="5687"/>
                    <a:pt x="5733" y="5689"/>
                  </a:cubicBezTo>
                  <a:lnTo>
                    <a:pt x="5733" y="5689"/>
                  </a:lnTo>
                  <a:cubicBezTo>
                    <a:pt x="6261" y="5569"/>
                    <a:pt x="6738" y="5270"/>
                    <a:pt x="7085" y="4857"/>
                  </a:cubicBezTo>
                  <a:cubicBezTo>
                    <a:pt x="7169" y="4757"/>
                    <a:pt x="7235" y="4640"/>
                    <a:pt x="7286" y="4523"/>
                  </a:cubicBezTo>
                  <a:cubicBezTo>
                    <a:pt x="7286" y="4490"/>
                    <a:pt x="7302" y="4473"/>
                    <a:pt x="7302" y="4456"/>
                  </a:cubicBezTo>
                  <a:cubicBezTo>
                    <a:pt x="7570" y="3821"/>
                    <a:pt x="7286" y="2936"/>
                    <a:pt x="6634" y="2735"/>
                  </a:cubicBezTo>
                  <a:cubicBezTo>
                    <a:pt x="6523" y="2700"/>
                    <a:pt x="6413" y="2684"/>
                    <a:pt x="6303" y="2684"/>
                  </a:cubicBezTo>
                  <a:cubicBezTo>
                    <a:pt x="5686" y="2684"/>
                    <a:pt x="5106" y="3203"/>
                    <a:pt x="4779" y="3771"/>
                  </a:cubicBezTo>
                  <a:cubicBezTo>
                    <a:pt x="4996" y="2819"/>
                    <a:pt x="5214" y="1749"/>
                    <a:pt x="4662" y="931"/>
                  </a:cubicBezTo>
                  <a:cubicBezTo>
                    <a:pt x="4278" y="379"/>
                    <a:pt x="3643" y="45"/>
                    <a:pt x="2975" y="12"/>
                  </a:cubicBezTo>
                  <a:cubicBezTo>
                    <a:pt x="2879" y="5"/>
                    <a:pt x="2784" y="1"/>
                    <a:pt x="2689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7"/>
            <p:cNvSpPr/>
            <p:nvPr/>
          </p:nvSpPr>
          <p:spPr>
            <a:xfrm>
              <a:off x="653317" y="2537407"/>
              <a:ext cx="251113" cy="266880"/>
            </a:xfrm>
            <a:custGeom>
              <a:rect b="b" l="l" r="r" t="t"/>
              <a:pathLst>
                <a:path extrusionOk="0" h="8294" w="7804">
                  <a:moveTo>
                    <a:pt x="4391" y="1"/>
                  </a:moveTo>
                  <a:cubicBezTo>
                    <a:pt x="4195" y="1"/>
                    <a:pt x="3995" y="30"/>
                    <a:pt x="3793" y="92"/>
                  </a:cubicBezTo>
                  <a:cubicBezTo>
                    <a:pt x="3041" y="326"/>
                    <a:pt x="2423" y="894"/>
                    <a:pt x="2122" y="1629"/>
                  </a:cubicBezTo>
                  <a:cubicBezTo>
                    <a:pt x="1838" y="2381"/>
                    <a:pt x="2039" y="3032"/>
                    <a:pt x="2189" y="3767"/>
                  </a:cubicBezTo>
                  <a:cubicBezTo>
                    <a:pt x="2087" y="3778"/>
                    <a:pt x="1982" y="3781"/>
                    <a:pt x="1876" y="3781"/>
                  </a:cubicBezTo>
                  <a:cubicBezTo>
                    <a:pt x="1698" y="3781"/>
                    <a:pt x="1517" y="3772"/>
                    <a:pt x="1343" y="3772"/>
                  </a:cubicBezTo>
                  <a:cubicBezTo>
                    <a:pt x="775" y="3772"/>
                    <a:pt x="269" y="3868"/>
                    <a:pt x="101" y="4686"/>
                  </a:cubicBezTo>
                  <a:cubicBezTo>
                    <a:pt x="0" y="5221"/>
                    <a:pt x="217" y="5773"/>
                    <a:pt x="669" y="6107"/>
                  </a:cubicBezTo>
                  <a:cubicBezTo>
                    <a:pt x="942" y="6292"/>
                    <a:pt x="1265" y="6385"/>
                    <a:pt x="1587" y="6385"/>
                  </a:cubicBezTo>
                  <a:cubicBezTo>
                    <a:pt x="1757" y="6385"/>
                    <a:pt x="1927" y="6359"/>
                    <a:pt x="2089" y="6307"/>
                  </a:cubicBezTo>
                  <a:lnTo>
                    <a:pt x="2089" y="6307"/>
                  </a:lnTo>
                  <a:cubicBezTo>
                    <a:pt x="2039" y="6341"/>
                    <a:pt x="1989" y="6374"/>
                    <a:pt x="1955" y="6424"/>
                  </a:cubicBezTo>
                  <a:cubicBezTo>
                    <a:pt x="1638" y="6808"/>
                    <a:pt x="1621" y="7360"/>
                    <a:pt x="1922" y="7761"/>
                  </a:cubicBezTo>
                  <a:cubicBezTo>
                    <a:pt x="2192" y="8147"/>
                    <a:pt x="2579" y="8293"/>
                    <a:pt x="2984" y="8293"/>
                  </a:cubicBezTo>
                  <a:cubicBezTo>
                    <a:pt x="3280" y="8293"/>
                    <a:pt x="3585" y="8215"/>
                    <a:pt x="3860" y="8095"/>
                  </a:cubicBezTo>
                  <a:cubicBezTo>
                    <a:pt x="4009" y="8029"/>
                    <a:pt x="5274" y="7142"/>
                    <a:pt x="4890" y="6963"/>
                  </a:cubicBezTo>
                  <a:lnTo>
                    <a:pt x="4890" y="6963"/>
                  </a:lnTo>
                  <a:cubicBezTo>
                    <a:pt x="5213" y="7102"/>
                    <a:pt x="5556" y="7171"/>
                    <a:pt x="5902" y="7171"/>
                  </a:cubicBezTo>
                  <a:cubicBezTo>
                    <a:pt x="6090" y="7171"/>
                    <a:pt x="6279" y="7150"/>
                    <a:pt x="6466" y="7109"/>
                  </a:cubicBezTo>
                  <a:cubicBezTo>
                    <a:pt x="6600" y="7076"/>
                    <a:pt x="6717" y="7026"/>
                    <a:pt x="6834" y="6959"/>
                  </a:cubicBezTo>
                  <a:cubicBezTo>
                    <a:pt x="6851" y="6959"/>
                    <a:pt x="6867" y="6942"/>
                    <a:pt x="6884" y="6942"/>
                  </a:cubicBezTo>
                  <a:cubicBezTo>
                    <a:pt x="7486" y="6591"/>
                    <a:pt x="7803" y="5722"/>
                    <a:pt x="7402" y="5154"/>
                  </a:cubicBezTo>
                  <a:cubicBezTo>
                    <a:pt x="7153" y="4790"/>
                    <a:pt x="6733" y="4646"/>
                    <a:pt x="6285" y="4646"/>
                  </a:cubicBezTo>
                  <a:cubicBezTo>
                    <a:pt x="5952" y="4646"/>
                    <a:pt x="5603" y="4725"/>
                    <a:pt x="5297" y="4854"/>
                  </a:cubicBezTo>
                  <a:cubicBezTo>
                    <a:pt x="6049" y="4235"/>
                    <a:pt x="6884" y="3500"/>
                    <a:pt x="6951" y="2531"/>
                  </a:cubicBezTo>
                  <a:cubicBezTo>
                    <a:pt x="6968" y="1846"/>
                    <a:pt x="6667" y="1211"/>
                    <a:pt x="6149" y="777"/>
                  </a:cubicBezTo>
                  <a:cubicBezTo>
                    <a:pt x="5649" y="315"/>
                    <a:pt x="5040" y="1"/>
                    <a:pt x="4391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7"/>
            <p:cNvSpPr/>
            <p:nvPr/>
          </p:nvSpPr>
          <p:spPr>
            <a:xfrm>
              <a:off x="462987" y="2842964"/>
              <a:ext cx="1131232" cy="576943"/>
            </a:xfrm>
            <a:custGeom>
              <a:rect b="b" l="l" r="r" t="t"/>
              <a:pathLst>
                <a:path extrusionOk="0" h="17930" w="35156">
                  <a:moveTo>
                    <a:pt x="1675" y="0"/>
                  </a:moveTo>
                  <a:cubicBezTo>
                    <a:pt x="1573" y="0"/>
                    <a:pt x="1471" y="6"/>
                    <a:pt x="1371" y="19"/>
                  </a:cubicBezTo>
                  <a:cubicBezTo>
                    <a:pt x="569" y="1289"/>
                    <a:pt x="752" y="3227"/>
                    <a:pt x="2022" y="4063"/>
                  </a:cubicBezTo>
                  <a:cubicBezTo>
                    <a:pt x="0" y="5232"/>
                    <a:pt x="17" y="8006"/>
                    <a:pt x="869" y="9911"/>
                  </a:cubicBezTo>
                  <a:cubicBezTo>
                    <a:pt x="1621" y="11598"/>
                    <a:pt x="1788" y="13436"/>
                    <a:pt x="3259" y="14739"/>
                  </a:cubicBezTo>
                  <a:cubicBezTo>
                    <a:pt x="4579" y="15926"/>
                    <a:pt x="6467" y="16243"/>
                    <a:pt x="8254" y="16293"/>
                  </a:cubicBezTo>
                  <a:cubicBezTo>
                    <a:pt x="8622" y="16304"/>
                    <a:pt x="8991" y="16305"/>
                    <a:pt x="9361" y="16305"/>
                  </a:cubicBezTo>
                  <a:cubicBezTo>
                    <a:pt x="9551" y="16305"/>
                    <a:pt x="9740" y="16305"/>
                    <a:pt x="9930" y="16305"/>
                  </a:cubicBezTo>
                  <a:cubicBezTo>
                    <a:pt x="11153" y="16305"/>
                    <a:pt x="12376" y="16324"/>
                    <a:pt x="13568" y="16611"/>
                  </a:cubicBezTo>
                  <a:cubicBezTo>
                    <a:pt x="14637" y="16878"/>
                    <a:pt x="15640" y="17379"/>
                    <a:pt x="16692" y="17663"/>
                  </a:cubicBezTo>
                  <a:cubicBezTo>
                    <a:pt x="17434" y="17859"/>
                    <a:pt x="18179" y="17930"/>
                    <a:pt x="18926" y="17930"/>
                  </a:cubicBezTo>
                  <a:cubicBezTo>
                    <a:pt x="20667" y="17930"/>
                    <a:pt x="22418" y="17545"/>
                    <a:pt x="24161" y="17463"/>
                  </a:cubicBezTo>
                  <a:cubicBezTo>
                    <a:pt x="24405" y="17453"/>
                    <a:pt x="24651" y="17449"/>
                    <a:pt x="24899" y="17449"/>
                  </a:cubicBezTo>
                  <a:cubicBezTo>
                    <a:pt x="25656" y="17449"/>
                    <a:pt x="26432" y="17484"/>
                    <a:pt x="27205" y="17484"/>
                  </a:cubicBezTo>
                  <a:cubicBezTo>
                    <a:pt x="28756" y="17484"/>
                    <a:pt x="30293" y="17345"/>
                    <a:pt x="31630" y="16510"/>
                  </a:cubicBezTo>
                  <a:cubicBezTo>
                    <a:pt x="32833" y="15759"/>
                    <a:pt x="33685" y="14104"/>
                    <a:pt x="32883" y="12952"/>
                  </a:cubicBezTo>
                  <a:cubicBezTo>
                    <a:pt x="33819" y="12099"/>
                    <a:pt x="34738" y="11097"/>
                    <a:pt x="34921" y="9844"/>
                  </a:cubicBezTo>
                  <a:cubicBezTo>
                    <a:pt x="35072" y="8808"/>
                    <a:pt x="35155" y="7789"/>
                    <a:pt x="34604" y="6836"/>
                  </a:cubicBezTo>
                  <a:cubicBezTo>
                    <a:pt x="34387" y="6569"/>
                    <a:pt x="34136" y="6318"/>
                    <a:pt x="33869" y="6101"/>
                  </a:cubicBezTo>
                  <a:cubicBezTo>
                    <a:pt x="33852" y="6102"/>
                    <a:pt x="33836" y="6103"/>
                    <a:pt x="33820" y="6103"/>
                  </a:cubicBezTo>
                  <a:cubicBezTo>
                    <a:pt x="33359" y="6103"/>
                    <a:pt x="33005" y="5654"/>
                    <a:pt x="32682" y="5299"/>
                  </a:cubicBezTo>
                  <a:cubicBezTo>
                    <a:pt x="32632" y="5232"/>
                    <a:pt x="32565" y="5165"/>
                    <a:pt x="32515" y="5115"/>
                  </a:cubicBezTo>
                  <a:cubicBezTo>
                    <a:pt x="32398" y="4998"/>
                    <a:pt x="32281" y="4898"/>
                    <a:pt x="32164" y="4798"/>
                  </a:cubicBezTo>
                  <a:cubicBezTo>
                    <a:pt x="31273" y="4080"/>
                    <a:pt x="30114" y="3716"/>
                    <a:pt x="28958" y="3716"/>
                  </a:cubicBezTo>
                  <a:cubicBezTo>
                    <a:pt x="27664" y="3716"/>
                    <a:pt x="26373" y="4172"/>
                    <a:pt x="25464" y="5099"/>
                  </a:cubicBezTo>
                  <a:cubicBezTo>
                    <a:pt x="25013" y="4056"/>
                    <a:pt x="24058" y="3542"/>
                    <a:pt x="23103" y="3542"/>
                  </a:cubicBezTo>
                  <a:cubicBezTo>
                    <a:pt x="22115" y="3542"/>
                    <a:pt x="21127" y="4094"/>
                    <a:pt x="20702" y="5182"/>
                  </a:cubicBezTo>
                  <a:cubicBezTo>
                    <a:pt x="19594" y="4318"/>
                    <a:pt x="18263" y="3677"/>
                    <a:pt x="16881" y="3677"/>
                  </a:cubicBezTo>
                  <a:cubicBezTo>
                    <a:pt x="16846" y="3677"/>
                    <a:pt x="16811" y="3678"/>
                    <a:pt x="16776" y="3678"/>
                  </a:cubicBezTo>
                  <a:cubicBezTo>
                    <a:pt x="15339" y="3712"/>
                    <a:pt x="13885" y="4564"/>
                    <a:pt x="13417" y="5917"/>
                  </a:cubicBezTo>
                  <a:cubicBezTo>
                    <a:pt x="13183" y="4297"/>
                    <a:pt x="11747" y="2977"/>
                    <a:pt x="10126" y="2709"/>
                  </a:cubicBezTo>
                  <a:cubicBezTo>
                    <a:pt x="9902" y="2672"/>
                    <a:pt x="9677" y="2655"/>
                    <a:pt x="9452" y="2655"/>
                  </a:cubicBezTo>
                  <a:cubicBezTo>
                    <a:pt x="8047" y="2655"/>
                    <a:pt x="6656" y="3350"/>
                    <a:pt x="5748" y="4430"/>
                  </a:cubicBezTo>
                  <a:cubicBezTo>
                    <a:pt x="5330" y="3211"/>
                    <a:pt x="4896" y="1924"/>
                    <a:pt x="3977" y="1005"/>
                  </a:cubicBezTo>
                  <a:cubicBezTo>
                    <a:pt x="3382" y="410"/>
                    <a:pt x="2509" y="0"/>
                    <a:pt x="167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7"/>
            <p:cNvSpPr/>
            <p:nvPr/>
          </p:nvSpPr>
          <p:spPr>
            <a:xfrm>
              <a:off x="450631" y="3089251"/>
              <a:ext cx="1139277" cy="1741446"/>
            </a:xfrm>
            <a:custGeom>
              <a:rect b="b" l="l" r="r" t="t"/>
              <a:pathLst>
                <a:path extrusionOk="0" h="54120" w="35406">
                  <a:moveTo>
                    <a:pt x="251" y="1"/>
                  </a:moveTo>
                  <a:cubicBezTo>
                    <a:pt x="167" y="201"/>
                    <a:pt x="100" y="419"/>
                    <a:pt x="67" y="636"/>
                  </a:cubicBezTo>
                  <a:cubicBezTo>
                    <a:pt x="17" y="903"/>
                    <a:pt x="0" y="1187"/>
                    <a:pt x="17" y="1455"/>
                  </a:cubicBezTo>
                  <a:lnTo>
                    <a:pt x="67" y="2140"/>
                  </a:lnTo>
                  <a:lnTo>
                    <a:pt x="134" y="3042"/>
                  </a:lnTo>
                  <a:lnTo>
                    <a:pt x="184" y="3811"/>
                  </a:lnTo>
                  <a:lnTo>
                    <a:pt x="1554" y="22090"/>
                  </a:lnTo>
                  <a:lnTo>
                    <a:pt x="3359" y="46250"/>
                  </a:lnTo>
                  <a:lnTo>
                    <a:pt x="3609" y="49525"/>
                  </a:lnTo>
                  <a:cubicBezTo>
                    <a:pt x="3609" y="49608"/>
                    <a:pt x="3626" y="49692"/>
                    <a:pt x="3643" y="49776"/>
                  </a:cubicBezTo>
                  <a:cubicBezTo>
                    <a:pt x="3659" y="49842"/>
                    <a:pt x="3676" y="49926"/>
                    <a:pt x="3709" y="50009"/>
                  </a:cubicBezTo>
                  <a:cubicBezTo>
                    <a:pt x="3760" y="50126"/>
                    <a:pt x="3810" y="50243"/>
                    <a:pt x="3877" y="50344"/>
                  </a:cubicBezTo>
                  <a:cubicBezTo>
                    <a:pt x="3943" y="50461"/>
                    <a:pt x="4027" y="50578"/>
                    <a:pt x="4127" y="50678"/>
                  </a:cubicBezTo>
                  <a:cubicBezTo>
                    <a:pt x="4795" y="51480"/>
                    <a:pt x="6082" y="52198"/>
                    <a:pt x="7803" y="52766"/>
                  </a:cubicBezTo>
                  <a:cubicBezTo>
                    <a:pt x="8104" y="52867"/>
                    <a:pt x="8405" y="52950"/>
                    <a:pt x="8705" y="53050"/>
                  </a:cubicBezTo>
                  <a:cubicBezTo>
                    <a:pt x="9173" y="53167"/>
                    <a:pt x="9674" y="53284"/>
                    <a:pt x="10192" y="53401"/>
                  </a:cubicBezTo>
                  <a:cubicBezTo>
                    <a:pt x="10359" y="53435"/>
                    <a:pt x="10527" y="53468"/>
                    <a:pt x="10710" y="53502"/>
                  </a:cubicBezTo>
                  <a:cubicBezTo>
                    <a:pt x="11061" y="53568"/>
                    <a:pt x="11429" y="53635"/>
                    <a:pt x="11796" y="53702"/>
                  </a:cubicBezTo>
                  <a:cubicBezTo>
                    <a:pt x="12481" y="53802"/>
                    <a:pt x="13183" y="53886"/>
                    <a:pt x="13918" y="53953"/>
                  </a:cubicBezTo>
                  <a:cubicBezTo>
                    <a:pt x="14520" y="54003"/>
                    <a:pt x="15121" y="54053"/>
                    <a:pt x="15740" y="54086"/>
                  </a:cubicBezTo>
                  <a:cubicBezTo>
                    <a:pt x="16057" y="54086"/>
                    <a:pt x="16375" y="54103"/>
                    <a:pt x="16692" y="54120"/>
                  </a:cubicBezTo>
                  <a:lnTo>
                    <a:pt x="18697" y="54120"/>
                  </a:lnTo>
                  <a:cubicBezTo>
                    <a:pt x="19031" y="54103"/>
                    <a:pt x="19349" y="54086"/>
                    <a:pt x="19666" y="54086"/>
                  </a:cubicBezTo>
                  <a:cubicBezTo>
                    <a:pt x="20986" y="54020"/>
                    <a:pt x="22306" y="53886"/>
                    <a:pt x="23609" y="53702"/>
                  </a:cubicBezTo>
                  <a:cubicBezTo>
                    <a:pt x="23977" y="53635"/>
                    <a:pt x="24345" y="53568"/>
                    <a:pt x="24695" y="53502"/>
                  </a:cubicBezTo>
                  <a:cubicBezTo>
                    <a:pt x="24879" y="53468"/>
                    <a:pt x="25046" y="53435"/>
                    <a:pt x="25213" y="53401"/>
                  </a:cubicBezTo>
                  <a:cubicBezTo>
                    <a:pt x="25731" y="53284"/>
                    <a:pt x="26233" y="53167"/>
                    <a:pt x="26700" y="53050"/>
                  </a:cubicBezTo>
                  <a:cubicBezTo>
                    <a:pt x="27001" y="52950"/>
                    <a:pt x="27302" y="52867"/>
                    <a:pt x="27603" y="52766"/>
                  </a:cubicBezTo>
                  <a:cubicBezTo>
                    <a:pt x="29157" y="52265"/>
                    <a:pt x="30376" y="51614"/>
                    <a:pt x="31095" y="50895"/>
                  </a:cubicBezTo>
                  <a:cubicBezTo>
                    <a:pt x="31479" y="50544"/>
                    <a:pt x="31730" y="50060"/>
                    <a:pt x="31797" y="49525"/>
                  </a:cubicBezTo>
                  <a:lnTo>
                    <a:pt x="32047" y="46250"/>
                  </a:lnTo>
                  <a:lnTo>
                    <a:pt x="35205" y="3811"/>
                  </a:lnTo>
                  <a:lnTo>
                    <a:pt x="35339" y="2140"/>
                  </a:lnTo>
                  <a:lnTo>
                    <a:pt x="35372" y="1722"/>
                  </a:lnTo>
                  <a:lnTo>
                    <a:pt x="35372" y="1705"/>
                  </a:lnTo>
                  <a:lnTo>
                    <a:pt x="35389" y="1455"/>
                  </a:lnTo>
                  <a:cubicBezTo>
                    <a:pt x="35406" y="1187"/>
                    <a:pt x="35389" y="903"/>
                    <a:pt x="35339" y="636"/>
                  </a:cubicBezTo>
                  <a:cubicBezTo>
                    <a:pt x="35305" y="419"/>
                    <a:pt x="35239" y="218"/>
                    <a:pt x="35155" y="18"/>
                  </a:cubicBezTo>
                  <a:cubicBezTo>
                    <a:pt x="35088" y="1"/>
                    <a:pt x="35021" y="1"/>
                    <a:pt x="34954" y="1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7"/>
            <p:cNvSpPr/>
            <p:nvPr/>
          </p:nvSpPr>
          <p:spPr>
            <a:xfrm>
              <a:off x="457613" y="3136037"/>
              <a:ext cx="251113" cy="1651124"/>
            </a:xfrm>
            <a:custGeom>
              <a:rect b="b" l="l" r="r" t="t"/>
              <a:pathLst>
                <a:path extrusionOk="0" h="51313" w="7804">
                  <a:moveTo>
                    <a:pt x="0" y="1"/>
                  </a:moveTo>
                  <a:lnTo>
                    <a:pt x="67" y="686"/>
                  </a:lnTo>
                  <a:lnTo>
                    <a:pt x="1554" y="20636"/>
                  </a:lnTo>
                  <a:lnTo>
                    <a:pt x="3359" y="44796"/>
                  </a:lnTo>
                  <a:lnTo>
                    <a:pt x="3593" y="48071"/>
                  </a:lnTo>
                  <a:cubicBezTo>
                    <a:pt x="3609" y="48154"/>
                    <a:pt x="3609" y="48238"/>
                    <a:pt x="3626" y="48322"/>
                  </a:cubicBezTo>
                  <a:cubicBezTo>
                    <a:pt x="3660" y="48388"/>
                    <a:pt x="3676" y="48472"/>
                    <a:pt x="3710" y="48555"/>
                  </a:cubicBezTo>
                  <a:cubicBezTo>
                    <a:pt x="3743" y="48672"/>
                    <a:pt x="3810" y="48789"/>
                    <a:pt x="3877" y="48890"/>
                  </a:cubicBezTo>
                  <a:cubicBezTo>
                    <a:pt x="3944" y="49007"/>
                    <a:pt x="4027" y="49124"/>
                    <a:pt x="4111" y="49224"/>
                  </a:cubicBezTo>
                  <a:cubicBezTo>
                    <a:pt x="4779" y="50026"/>
                    <a:pt x="6082" y="50744"/>
                    <a:pt x="7803" y="51312"/>
                  </a:cubicBezTo>
                  <a:lnTo>
                    <a:pt x="7569" y="46951"/>
                  </a:lnTo>
                  <a:lnTo>
                    <a:pt x="6985" y="35957"/>
                  </a:lnTo>
                  <a:lnTo>
                    <a:pt x="6066" y="18764"/>
                  </a:lnTo>
                  <a:lnTo>
                    <a:pt x="5414" y="6667"/>
                  </a:lnTo>
                  <a:lnTo>
                    <a:pt x="5096" y="686"/>
                  </a:lnTo>
                  <a:lnTo>
                    <a:pt x="5063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7"/>
            <p:cNvSpPr/>
            <p:nvPr/>
          </p:nvSpPr>
          <p:spPr>
            <a:xfrm>
              <a:off x="782896" y="3136037"/>
              <a:ext cx="180677" cy="1693598"/>
            </a:xfrm>
            <a:custGeom>
              <a:rect b="b" l="l" r="r" t="t"/>
              <a:pathLst>
                <a:path extrusionOk="0" h="52633" w="5615">
                  <a:moveTo>
                    <a:pt x="0" y="1"/>
                  </a:moveTo>
                  <a:lnTo>
                    <a:pt x="33" y="686"/>
                  </a:lnTo>
                  <a:lnTo>
                    <a:pt x="234" y="7202"/>
                  </a:lnTo>
                  <a:lnTo>
                    <a:pt x="468" y="14570"/>
                  </a:lnTo>
                  <a:lnTo>
                    <a:pt x="1270" y="39399"/>
                  </a:lnTo>
                  <a:lnTo>
                    <a:pt x="1537" y="47837"/>
                  </a:lnTo>
                  <a:lnTo>
                    <a:pt x="1671" y="52248"/>
                  </a:lnTo>
                  <a:cubicBezTo>
                    <a:pt x="2356" y="52348"/>
                    <a:pt x="3074" y="52432"/>
                    <a:pt x="3810" y="52499"/>
                  </a:cubicBezTo>
                  <a:cubicBezTo>
                    <a:pt x="4394" y="52549"/>
                    <a:pt x="4996" y="52599"/>
                    <a:pt x="5614" y="52632"/>
                  </a:cubicBezTo>
                  <a:lnTo>
                    <a:pt x="5581" y="48221"/>
                  </a:lnTo>
                  <a:lnTo>
                    <a:pt x="5547" y="45398"/>
                  </a:lnTo>
                  <a:lnTo>
                    <a:pt x="5497" y="40736"/>
                  </a:lnTo>
                  <a:lnTo>
                    <a:pt x="5196" y="12849"/>
                  </a:lnTo>
                  <a:lnTo>
                    <a:pt x="5146" y="7937"/>
                  </a:lnTo>
                  <a:lnTo>
                    <a:pt x="5063" y="686"/>
                  </a:lnTo>
                  <a:lnTo>
                    <a:pt x="5063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7"/>
            <p:cNvSpPr/>
            <p:nvPr/>
          </p:nvSpPr>
          <p:spPr>
            <a:xfrm>
              <a:off x="1090416" y="3136037"/>
              <a:ext cx="180677" cy="1693598"/>
            </a:xfrm>
            <a:custGeom>
              <a:rect b="b" l="l" r="r" t="t"/>
              <a:pathLst>
                <a:path extrusionOk="0" h="52633" w="5615">
                  <a:moveTo>
                    <a:pt x="552" y="1"/>
                  </a:moveTo>
                  <a:lnTo>
                    <a:pt x="0" y="52632"/>
                  </a:lnTo>
                  <a:cubicBezTo>
                    <a:pt x="1320" y="52566"/>
                    <a:pt x="2624" y="52432"/>
                    <a:pt x="3944" y="52248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7"/>
            <p:cNvSpPr/>
            <p:nvPr/>
          </p:nvSpPr>
          <p:spPr>
            <a:xfrm>
              <a:off x="1338794" y="3136037"/>
              <a:ext cx="250566" cy="1651124"/>
            </a:xfrm>
            <a:custGeom>
              <a:rect b="b" l="l" r="r" t="t"/>
              <a:pathLst>
                <a:path extrusionOk="0" h="51313" w="7787">
                  <a:moveTo>
                    <a:pt x="2741" y="1"/>
                  </a:moveTo>
                  <a:lnTo>
                    <a:pt x="1" y="51312"/>
                  </a:lnTo>
                  <a:cubicBezTo>
                    <a:pt x="2507" y="50494"/>
                    <a:pt x="4094" y="49358"/>
                    <a:pt x="4195" y="48071"/>
                  </a:cubicBezTo>
                  <a:lnTo>
                    <a:pt x="7787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7"/>
            <p:cNvSpPr/>
            <p:nvPr/>
          </p:nvSpPr>
          <p:spPr>
            <a:xfrm>
              <a:off x="558683" y="4577460"/>
              <a:ext cx="923172" cy="253237"/>
            </a:xfrm>
            <a:custGeom>
              <a:rect b="b" l="l" r="r" t="t"/>
              <a:pathLst>
                <a:path extrusionOk="0" h="7870" w="28690">
                  <a:moveTo>
                    <a:pt x="1" y="0"/>
                  </a:moveTo>
                  <a:lnTo>
                    <a:pt x="251" y="3275"/>
                  </a:lnTo>
                  <a:cubicBezTo>
                    <a:pt x="251" y="3358"/>
                    <a:pt x="268" y="3442"/>
                    <a:pt x="285" y="3526"/>
                  </a:cubicBezTo>
                  <a:cubicBezTo>
                    <a:pt x="301" y="3592"/>
                    <a:pt x="318" y="3676"/>
                    <a:pt x="351" y="3743"/>
                  </a:cubicBezTo>
                  <a:lnTo>
                    <a:pt x="351" y="3759"/>
                  </a:lnTo>
                  <a:cubicBezTo>
                    <a:pt x="402" y="3876"/>
                    <a:pt x="452" y="3993"/>
                    <a:pt x="519" y="4094"/>
                  </a:cubicBezTo>
                  <a:cubicBezTo>
                    <a:pt x="585" y="4211"/>
                    <a:pt x="669" y="4328"/>
                    <a:pt x="769" y="4428"/>
                  </a:cubicBezTo>
                  <a:cubicBezTo>
                    <a:pt x="1437" y="5230"/>
                    <a:pt x="2724" y="5948"/>
                    <a:pt x="4445" y="6516"/>
                  </a:cubicBezTo>
                  <a:cubicBezTo>
                    <a:pt x="4746" y="6617"/>
                    <a:pt x="5047" y="6700"/>
                    <a:pt x="5347" y="6800"/>
                  </a:cubicBezTo>
                  <a:cubicBezTo>
                    <a:pt x="5815" y="6917"/>
                    <a:pt x="6316" y="7051"/>
                    <a:pt x="6834" y="7151"/>
                  </a:cubicBezTo>
                  <a:cubicBezTo>
                    <a:pt x="7001" y="7185"/>
                    <a:pt x="7169" y="7218"/>
                    <a:pt x="7352" y="7252"/>
                  </a:cubicBezTo>
                  <a:cubicBezTo>
                    <a:pt x="7703" y="7318"/>
                    <a:pt x="8071" y="7385"/>
                    <a:pt x="8438" y="7452"/>
                  </a:cubicBezTo>
                  <a:cubicBezTo>
                    <a:pt x="9123" y="7552"/>
                    <a:pt x="9825" y="7636"/>
                    <a:pt x="10560" y="7703"/>
                  </a:cubicBezTo>
                  <a:cubicBezTo>
                    <a:pt x="11162" y="7753"/>
                    <a:pt x="11763" y="7803"/>
                    <a:pt x="12382" y="7836"/>
                  </a:cubicBezTo>
                  <a:cubicBezTo>
                    <a:pt x="12699" y="7836"/>
                    <a:pt x="13017" y="7853"/>
                    <a:pt x="13334" y="7870"/>
                  </a:cubicBezTo>
                  <a:lnTo>
                    <a:pt x="15339" y="7870"/>
                  </a:lnTo>
                  <a:cubicBezTo>
                    <a:pt x="15673" y="7853"/>
                    <a:pt x="15991" y="7836"/>
                    <a:pt x="16308" y="7836"/>
                  </a:cubicBezTo>
                  <a:cubicBezTo>
                    <a:pt x="17628" y="7770"/>
                    <a:pt x="18948" y="7636"/>
                    <a:pt x="20251" y="7452"/>
                  </a:cubicBezTo>
                  <a:cubicBezTo>
                    <a:pt x="20619" y="7385"/>
                    <a:pt x="20987" y="7318"/>
                    <a:pt x="21337" y="7252"/>
                  </a:cubicBezTo>
                  <a:cubicBezTo>
                    <a:pt x="21521" y="7218"/>
                    <a:pt x="21688" y="7185"/>
                    <a:pt x="21855" y="7151"/>
                  </a:cubicBezTo>
                  <a:cubicBezTo>
                    <a:pt x="22373" y="7051"/>
                    <a:pt x="22875" y="6917"/>
                    <a:pt x="23342" y="6800"/>
                  </a:cubicBezTo>
                  <a:cubicBezTo>
                    <a:pt x="23643" y="6700"/>
                    <a:pt x="23961" y="6617"/>
                    <a:pt x="24245" y="6516"/>
                  </a:cubicBezTo>
                  <a:cubicBezTo>
                    <a:pt x="25799" y="6015"/>
                    <a:pt x="27018" y="5364"/>
                    <a:pt x="27737" y="4645"/>
                  </a:cubicBezTo>
                  <a:cubicBezTo>
                    <a:pt x="28121" y="4294"/>
                    <a:pt x="28372" y="3810"/>
                    <a:pt x="28439" y="3275"/>
                  </a:cubicBezTo>
                  <a:lnTo>
                    <a:pt x="28689" y="0"/>
                  </a:lnTo>
                  <a:lnTo>
                    <a:pt x="28689" y="0"/>
                  </a:lnTo>
                  <a:cubicBezTo>
                    <a:pt x="27921" y="769"/>
                    <a:pt x="26617" y="1454"/>
                    <a:pt x="24946" y="2022"/>
                  </a:cubicBezTo>
                  <a:cubicBezTo>
                    <a:pt x="24796" y="2072"/>
                    <a:pt x="24629" y="2105"/>
                    <a:pt x="24479" y="2155"/>
                  </a:cubicBezTo>
                  <a:cubicBezTo>
                    <a:pt x="23225" y="2523"/>
                    <a:pt x="21956" y="2807"/>
                    <a:pt x="20669" y="3008"/>
                  </a:cubicBezTo>
                  <a:cubicBezTo>
                    <a:pt x="20586" y="3008"/>
                    <a:pt x="20485" y="3024"/>
                    <a:pt x="20385" y="3041"/>
                  </a:cubicBezTo>
                  <a:cubicBezTo>
                    <a:pt x="19082" y="3225"/>
                    <a:pt x="17762" y="3358"/>
                    <a:pt x="16442" y="3409"/>
                  </a:cubicBezTo>
                  <a:cubicBezTo>
                    <a:pt x="16425" y="3409"/>
                    <a:pt x="16392" y="3425"/>
                    <a:pt x="16358" y="3425"/>
                  </a:cubicBezTo>
                  <a:cubicBezTo>
                    <a:pt x="15690" y="3442"/>
                    <a:pt x="15022" y="3459"/>
                    <a:pt x="14353" y="3459"/>
                  </a:cubicBezTo>
                  <a:cubicBezTo>
                    <a:pt x="13668" y="3459"/>
                    <a:pt x="12983" y="3442"/>
                    <a:pt x="12331" y="3425"/>
                  </a:cubicBezTo>
                  <a:cubicBezTo>
                    <a:pt x="12298" y="3425"/>
                    <a:pt x="12265" y="3409"/>
                    <a:pt x="12248" y="3409"/>
                  </a:cubicBezTo>
                  <a:cubicBezTo>
                    <a:pt x="12031" y="3409"/>
                    <a:pt x="11830" y="3392"/>
                    <a:pt x="11630" y="3375"/>
                  </a:cubicBezTo>
                  <a:cubicBezTo>
                    <a:pt x="10460" y="3308"/>
                    <a:pt x="9341" y="3191"/>
                    <a:pt x="8288" y="3041"/>
                  </a:cubicBezTo>
                  <a:cubicBezTo>
                    <a:pt x="8204" y="3024"/>
                    <a:pt x="8104" y="3008"/>
                    <a:pt x="8021" y="3008"/>
                  </a:cubicBezTo>
                  <a:cubicBezTo>
                    <a:pt x="6734" y="2807"/>
                    <a:pt x="5464" y="2523"/>
                    <a:pt x="4211" y="2155"/>
                  </a:cubicBezTo>
                  <a:cubicBezTo>
                    <a:pt x="4061" y="2105"/>
                    <a:pt x="3894" y="2055"/>
                    <a:pt x="3743" y="2005"/>
                  </a:cubicBezTo>
                  <a:cubicBezTo>
                    <a:pt x="2072" y="1454"/>
                    <a:pt x="769" y="76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7"/>
            <p:cNvSpPr/>
            <p:nvPr/>
          </p:nvSpPr>
          <p:spPr>
            <a:xfrm>
              <a:off x="371571" y="3055947"/>
              <a:ext cx="1276417" cy="102164"/>
            </a:xfrm>
            <a:custGeom>
              <a:rect b="b" l="l" r="r" t="t"/>
              <a:pathLst>
                <a:path extrusionOk="0" h="3175" w="39668">
                  <a:moveTo>
                    <a:pt x="2039" y="0"/>
                  </a:moveTo>
                  <a:cubicBezTo>
                    <a:pt x="118" y="100"/>
                    <a:pt x="1" y="2907"/>
                    <a:pt x="1922" y="3158"/>
                  </a:cubicBezTo>
                  <a:cubicBezTo>
                    <a:pt x="1989" y="3158"/>
                    <a:pt x="2056" y="3175"/>
                    <a:pt x="2123" y="3175"/>
                  </a:cubicBezTo>
                  <a:lnTo>
                    <a:pt x="38080" y="3175"/>
                  </a:lnTo>
                  <a:cubicBezTo>
                    <a:pt x="38180" y="3175"/>
                    <a:pt x="38297" y="3158"/>
                    <a:pt x="38397" y="3141"/>
                  </a:cubicBezTo>
                  <a:cubicBezTo>
                    <a:pt x="38698" y="3074"/>
                    <a:pt x="38982" y="2924"/>
                    <a:pt x="39199" y="2707"/>
                  </a:cubicBezTo>
                  <a:cubicBezTo>
                    <a:pt x="39500" y="2406"/>
                    <a:pt x="39667" y="2005"/>
                    <a:pt x="39667" y="1587"/>
                  </a:cubicBezTo>
                  <a:cubicBezTo>
                    <a:pt x="39650" y="785"/>
                    <a:pt x="39066" y="117"/>
                    <a:pt x="38280" y="17"/>
                  </a:cubicBezTo>
                  <a:cubicBezTo>
                    <a:pt x="38213" y="0"/>
                    <a:pt x="38147" y="0"/>
                    <a:pt x="38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845771" y="3211815"/>
              <a:ext cx="1699004" cy="624694"/>
            </a:xfrm>
            <a:custGeom>
              <a:rect b="b" l="l" r="r" t="t"/>
              <a:pathLst>
                <a:path extrusionOk="0" h="19414" w="52801">
                  <a:moveTo>
                    <a:pt x="49003" y="0"/>
                  </a:moveTo>
                  <a:cubicBezTo>
                    <a:pt x="48751" y="0"/>
                    <a:pt x="48494" y="33"/>
                    <a:pt x="48239" y="102"/>
                  </a:cubicBezTo>
                  <a:lnTo>
                    <a:pt x="2323" y="12048"/>
                  </a:lnTo>
                  <a:cubicBezTo>
                    <a:pt x="2273" y="12065"/>
                    <a:pt x="2206" y="12082"/>
                    <a:pt x="2156" y="12098"/>
                  </a:cubicBezTo>
                  <a:cubicBezTo>
                    <a:pt x="853" y="12516"/>
                    <a:pt x="1" y="13753"/>
                    <a:pt x="84" y="15123"/>
                  </a:cubicBezTo>
                  <a:cubicBezTo>
                    <a:pt x="101" y="15323"/>
                    <a:pt x="118" y="15524"/>
                    <a:pt x="168" y="15708"/>
                  </a:cubicBezTo>
                  <a:lnTo>
                    <a:pt x="937" y="18648"/>
                  </a:lnTo>
                  <a:cubicBezTo>
                    <a:pt x="1064" y="19115"/>
                    <a:pt x="1478" y="19414"/>
                    <a:pt x="1937" y="19414"/>
                  </a:cubicBezTo>
                  <a:cubicBezTo>
                    <a:pt x="2020" y="19414"/>
                    <a:pt x="2105" y="19404"/>
                    <a:pt x="2190" y="19383"/>
                  </a:cubicBezTo>
                  <a:lnTo>
                    <a:pt x="51931" y="6434"/>
                  </a:lnTo>
                  <a:cubicBezTo>
                    <a:pt x="52466" y="6284"/>
                    <a:pt x="52800" y="5733"/>
                    <a:pt x="52666" y="5181"/>
                  </a:cubicBezTo>
                  <a:lnTo>
                    <a:pt x="51898" y="2240"/>
                  </a:lnTo>
                  <a:cubicBezTo>
                    <a:pt x="51864" y="2157"/>
                    <a:pt x="51831" y="2057"/>
                    <a:pt x="51798" y="1956"/>
                  </a:cubicBezTo>
                  <a:cubicBezTo>
                    <a:pt x="51355" y="766"/>
                    <a:pt x="50224" y="0"/>
                    <a:pt x="49003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7"/>
            <p:cNvSpPr/>
            <p:nvPr/>
          </p:nvSpPr>
          <p:spPr>
            <a:xfrm>
              <a:off x="915145" y="3562389"/>
              <a:ext cx="294102" cy="235507"/>
            </a:xfrm>
            <a:custGeom>
              <a:rect b="b" l="l" r="r" t="t"/>
              <a:pathLst>
                <a:path extrusionOk="0" h="7319" w="9140">
                  <a:moveTo>
                    <a:pt x="4595" y="0"/>
                  </a:moveTo>
                  <a:lnTo>
                    <a:pt x="167" y="1153"/>
                  </a:lnTo>
                  <a:cubicBezTo>
                    <a:pt x="117" y="1170"/>
                    <a:pt x="50" y="1187"/>
                    <a:pt x="0" y="1203"/>
                  </a:cubicBezTo>
                  <a:lnTo>
                    <a:pt x="4528" y="7319"/>
                  </a:lnTo>
                  <a:lnTo>
                    <a:pt x="9140" y="6116"/>
                  </a:lnTo>
                  <a:lnTo>
                    <a:pt x="45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7"/>
            <p:cNvSpPr/>
            <p:nvPr/>
          </p:nvSpPr>
          <p:spPr>
            <a:xfrm>
              <a:off x="1226430" y="3481205"/>
              <a:ext cx="294649" cy="235507"/>
            </a:xfrm>
            <a:custGeom>
              <a:rect b="b" l="l" r="r" t="t"/>
              <a:pathLst>
                <a:path extrusionOk="0" h="7319" w="9157">
                  <a:moveTo>
                    <a:pt x="4612" y="0"/>
                  </a:moveTo>
                  <a:lnTo>
                    <a:pt x="1" y="1203"/>
                  </a:lnTo>
                  <a:lnTo>
                    <a:pt x="4545" y="7319"/>
                  </a:lnTo>
                  <a:lnTo>
                    <a:pt x="9157" y="6116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1538262" y="3400021"/>
              <a:ext cx="294649" cy="235507"/>
            </a:xfrm>
            <a:custGeom>
              <a:rect b="b" l="l" r="r" t="t"/>
              <a:pathLst>
                <a:path extrusionOk="0" h="7319" w="9157">
                  <a:moveTo>
                    <a:pt x="4612" y="0"/>
                  </a:moveTo>
                  <a:lnTo>
                    <a:pt x="1" y="1204"/>
                  </a:lnTo>
                  <a:lnTo>
                    <a:pt x="4545" y="7319"/>
                  </a:lnTo>
                  <a:lnTo>
                    <a:pt x="9157" y="6116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1850095" y="3318837"/>
              <a:ext cx="294135" cy="235507"/>
            </a:xfrm>
            <a:custGeom>
              <a:rect b="b" l="l" r="r" t="t"/>
              <a:pathLst>
                <a:path extrusionOk="0" h="7319" w="9141">
                  <a:moveTo>
                    <a:pt x="4612" y="1"/>
                  </a:moveTo>
                  <a:lnTo>
                    <a:pt x="1" y="1204"/>
                  </a:lnTo>
                  <a:lnTo>
                    <a:pt x="4545" y="7319"/>
                  </a:lnTo>
                  <a:lnTo>
                    <a:pt x="9140" y="6116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2161927" y="3237653"/>
              <a:ext cx="294135" cy="235507"/>
            </a:xfrm>
            <a:custGeom>
              <a:rect b="b" l="l" r="r" t="t"/>
              <a:pathLst>
                <a:path extrusionOk="0" h="7319" w="9141">
                  <a:moveTo>
                    <a:pt x="4612" y="1"/>
                  </a:moveTo>
                  <a:lnTo>
                    <a:pt x="1" y="1204"/>
                  </a:lnTo>
                  <a:lnTo>
                    <a:pt x="4545" y="7319"/>
                  </a:lnTo>
                  <a:lnTo>
                    <a:pt x="9140" y="6116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7"/>
            <p:cNvSpPr/>
            <p:nvPr/>
          </p:nvSpPr>
          <p:spPr>
            <a:xfrm>
              <a:off x="879653" y="3670183"/>
              <a:ext cx="1810821" cy="1196842"/>
            </a:xfrm>
            <a:custGeom>
              <a:rect b="b" l="l" r="r" t="t"/>
              <a:pathLst>
                <a:path extrusionOk="0" h="37195" w="56276">
                  <a:moveTo>
                    <a:pt x="49313" y="0"/>
                  </a:moveTo>
                  <a:cubicBezTo>
                    <a:pt x="49162" y="0"/>
                    <a:pt x="49010" y="8"/>
                    <a:pt x="48856" y="26"/>
                  </a:cubicBezTo>
                  <a:lnTo>
                    <a:pt x="3877" y="5005"/>
                  </a:lnTo>
                  <a:cubicBezTo>
                    <a:pt x="1621" y="5255"/>
                    <a:pt x="1" y="7277"/>
                    <a:pt x="251" y="9516"/>
                  </a:cubicBezTo>
                  <a:lnTo>
                    <a:pt x="2908" y="33543"/>
                  </a:lnTo>
                  <a:cubicBezTo>
                    <a:pt x="3141" y="35644"/>
                    <a:pt x="4912" y="37194"/>
                    <a:pt x="6976" y="37194"/>
                  </a:cubicBezTo>
                  <a:cubicBezTo>
                    <a:pt x="7128" y="37194"/>
                    <a:pt x="7281" y="37186"/>
                    <a:pt x="7436" y="37169"/>
                  </a:cubicBezTo>
                  <a:lnTo>
                    <a:pt x="52415" y="32189"/>
                  </a:lnTo>
                  <a:cubicBezTo>
                    <a:pt x="54654" y="31939"/>
                    <a:pt x="56275" y="29917"/>
                    <a:pt x="56024" y="27678"/>
                  </a:cubicBezTo>
                  <a:lnTo>
                    <a:pt x="53368" y="3651"/>
                  </a:lnTo>
                  <a:cubicBezTo>
                    <a:pt x="53134" y="1550"/>
                    <a:pt x="51364" y="0"/>
                    <a:pt x="4931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878592" y="3666612"/>
              <a:ext cx="1726934" cy="386130"/>
            </a:xfrm>
            <a:custGeom>
              <a:rect b="b" l="l" r="r" t="t"/>
              <a:pathLst>
                <a:path extrusionOk="0" h="12000" w="53669">
                  <a:moveTo>
                    <a:pt x="50316" y="0"/>
                  </a:moveTo>
                  <a:cubicBezTo>
                    <a:pt x="50203" y="0"/>
                    <a:pt x="50090" y="7"/>
                    <a:pt x="49975" y="20"/>
                  </a:cubicBezTo>
                  <a:lnTo>
                    <a:pt x="2824" y="5233"/>
                  </a:lnTo>
                  <a:cubicBezTo>
                    <a:pt x="2724" y="5249"/>
                    <a:pt x="2623" y="5266"/>
                    <a:pt x="2523" y="5283"/>
                  </a:cubicBezTo>
                  <a:cubicBezTo>
                    <a:pt x="1019" y="5600"/>
                    <a:pt x="0" y="7020"/>
                    <a:pt x="167" y="8541"/>
                  </a:cubicBezTo>
                  <a:lnTo>
                    <a:pt x="552" y="12000"/>
                  </a:lnTo>
                  <a:lnTo>
                    <a:pt x="53668" y="6118"/>
                  </a:lnTo>
                  <a:lnTo>
                    <a:pt x="53284" y="2676"/>
                  </a:lnTo>
                  <a:cubicBezTo>
                    <a:pt x="53284" y="2643"/>
                    <a:pt x="53284" y="2609"/>
                    <a:pt x="53267" y="2576"/>
                  </a:cubicBezTo>
                  <a:cubicBezTo>
                    <a:pt x="53050" y="1086"/>
                    <a:pt x="51780" y="0"/>
                    <a:pt x="50316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7"/>
            <p:cNvSpPr/>
            <p:nvPr/>
          </p:nvSpPr>
          <p:spPr>
            <a:xfrm>
              <a:off x="959775" y="3819390"/>
              <a:ext cx="258611" cy="214527"/>
            </a:xfrm>
            <a:custGeom>
              <a:rect b="b" l="l" r="r" t="t"/>
              <a:pathLst>
                <a:path extrusionOk="0" h="6667" w="8037">
                  <a:moveTo>
                    <a:pt x="4729" y="0"/>
                  </a:moveTo>
                  <a:lnTo>
                    <a:pt x="301" y="485"/>
                  </a:lnTo>
                  <a:cubicBezTo>
                    <a:pt x="201" y="501"/>
                    <a:pt x="100" y="518"/>
                    <a:pt x="0" y="535"/>
                  </a:cubicBezTo>
                  <a:lnTo>
                    <a:pt x="3308" y="6667"/>
                  </a:lnTo>
                  <a:lnTo>
                    <a:pt x="8037" y="6149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7"/>
            <p:cNvSpPr/>
            <p:nvPr/>
          </p:nvSpPr>
          <p:spPr>
            <a:xfrm>
              <a:off x="1279652" y="3783899"/>
              <a:ext cx="259190" cy="214560"/>
            </a:xfrm>
            <a:custGeom>
              <a:rect b="b" l="l" r="r" t="t"/>
              <a:pathLst>
                <a:path extrusionOk="0" h="6668" w="8055">
                  <a:moveTo>
                    <a:pt x="4746" y="0"/>
                  </a:moveTo>
                  <a:lnTo>
                    <a:pt x="1" y="518"/>
                  </a:lnTo>
                  <a:lnTo>
                    <a:pt x="3326" y="6667"/>
                  </a:lnTo>
                  <a:lnTo>
                    <a:pt x="8054" y="6149"/>
                  </a:lnTo>
                  <a:lnTo>
                    <a:pt x="47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7"/>
            <p:cNvSpPr/>
            <p:nvPr/>
          </p:nvSpPr>
          <p:spPr>
            <a:xfrm>
              <a:off x="1600108" y="3748407"/>
              <a:ext cx="258611" cy="214560"/>
            </a:xfrm>
            <a:custGeom>
              <a:rect b="b" l="l" r="r" t="t"/>
              <a:pathLst>
                <a:path extrusionOk="0" h="6668" w="8037">
                  <a:moveTo>
                    <a:pt x="4729" y="1"/>
                  </a:moveTo>
                  <a:lnTo>
                    <a:pt x="0" y="519"/>
                  </a:lnTo>
                  <a:lnTo>
                    <a:pt x="3308" y="6667"/>
                  </a:lnTo>
                  <a:lnTo>
                    <a:pt x="8037" y="6149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7"/>
            <p:cNvSpPr/>
            <p:nvPr/>
          </p:nvSpPr>
          <p:spPr>
            <a:xfrm>
              <a:off x="1920531" y="3712915"/>
              <a:ext cx="258643" cy="214560"/>
            </a:xfrm>
            <a:custGeom>
              <a:rect b="b" l="l" r="r" t="t"/>
              <a:pathLst>
                <a:path extrusionOk="0" h="6668" w="8038">
                  <a:moveTo>
                    <a:pt x="4729" y="1"/>
                  </a:moveTo>
                  <a:lnTo>
                    <a:pt x="0" y="519"/>
                  </a:lnTo>
                  <a:lnTo>
                    <a:pt x="3309" y="6668"/>
                  </a:lnTo>
                  <a:lnTo>
                    <a:pt x="8037" y="6150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7"/>
            <p:cNvSpPr/>
            <p:nvPr/>
          </p:nvSpPr>
          <p:spPr>
            <a:xfrm>
              <a:off x="2240408" y="3677455"/>
              <a:ext cx="258643" cy="214527"/>
            </a:xfrm>
            <a:custGeom>
              <a:rect b="b" l="l" r="r" t="t"/>
              <a:pathLst>
                <a:path extrusionOk="0" h="6667" w="8038">
                  <a:moveTo>
                    <a:pt x="4729" y="0"/>
                  </a:moveTo>
                  <a:lnTo>
                    <a:pt x="1" y="535"/>
                  </a:lnTo>
                  <a:lnTo>
                    <a:pt x="3309" y="6667"/>
                  </a:lnTo>
                  <a:lnTo>
                    <a:pt x="8038" y="6149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7"/>
            <p:cNvSpPr/>
            <p:nvPr/>
          </p:nvSpPr>
          <p:spPr>
            <a:xfrm>
              <a:off x="998968" y="3931078"/>
              <a:ext cx="1595843" cy="887938"/>
            </a:xfrm>
            <a:custGeom>
              <a:rect b="b" l="l" r="r" t="t"/>
              <a:pathLst>
                <a:path extrusionOk="0" h="27595" w="49595">
                  <a:moveTo>
                    <a:pt x="36226" y="5669"/>
                  </a:moveTo>
                  <a:lnTo>
                    <a:pt x="36878" y="11550"/>
                  </a:lnTo>
                  <a:cubicBezTo>
                    <a:pt x="37245" y="14775"/>
                    <a:pt x="37596" y="18000"/>
                    <a:pt x="37947" y="21224"/>
                  </a:cubicBezTo>
                  <a:cubicBezTo>
                    <a:pt x="38031" y="21909"/>
                    <a:pt x="38097" y="22594"/>
                    <a:pt x="38181" y="23279"/>
                  </a:cubicBezTo>
                  <a:lnTo>
                    <a:pt x="33519" y="23797"/>
                  </a:lnTo>
                  <a:lnTo>
                    <a:pt x="20052" y="25284"/>
                  </a:lnTo>
                  <a:lnTo>
                    <a:pt x="15658" y="25769"/>
                  </a:lnTo>
                  <a:lnTo>
                    <a:pt x="15023" y="19888"/>
                  </a:lnTo>
                  <a:cubicBezTo>
                    <a:pt x="14655" y="16663"/>
                    <a:pt x="14304" y="13438"/>
                    <a:pt x="13954" y="10213"/>
                  </a:cubicBezTo>
                  <a:lnTo>
                    <a:pt x="13720" y="8158"/>
                  </a:lnTo>
                  <a:lnTo>
                    <a:pt x="16527" y="7841"/>
                  </a:lnTo>
                  <a:lnTo>
                    <a:pt x="29994" y="6354"/>
                  </a:lnTo>
                  <a:lnTo>
                    <a:pt x="36226" y="5669"/>
                  </a:lnTo>
                  <a:close/>
                  <a:moveTo>
                    <a:pt x="46897" y="0"/>
                  </a:moveTo>
                  <a:cubicBezTo>
                    <a:pt x="46883" y="0"/>
                    <a:pt x="46868" y="2"/>
                    <a:pt x="46853" y="4"/>
                  </a:cubicBezTo>
                  <a:lnTo>
                    <a:pt x="42208" y="522"/>
                  </a:lnTo>
                  <a:lnTo>
                    <a:pt x="31080" y="1759"/>
                  </a:lnTo>
                  <a:lnTo>
                    <a:pt x="17613" y="3246"/>
                  </a:lnTo>
                  <a:lnTo>
                    <a:pt x="6017" y="4516"/>
                  </a:lnTo>
                  <a:lnTo>
                    <a:pt x="2174" y="4950"/>
                  </a:lnTo>
                  <a:cubicBezTo>
                    <a:pt x="1572" y="4984"/>
                    <a:pt x="954" y="5050"/>
                    <a:pt x="353" y="5151"/>
                  </a:cubicBezTo>
                  <a:lnTo>
                    <a:pt x="269" y="5151"/>
                  </a:lnTo>
                  <a:cubicBezTo>
                    <a:pt x="1" y="5166"/>
                    <a:pt x="31" y="5556"/>
                    <a:pt x="275" y="5556"/>
                  </a:cubicBezTo>
                  <a:cubicBezTo>
                    <a:pt x="289" y="5556"/>
                    <a:pt x="304" y="5554"/>
                    <a:pt x="319" y="5552"/>
                  </a:cubicBezTo>
                  <a:lnTo>
                    <a:pt x="4948" y="5034"/>
                  </a:lnTo>
                  <a:lnTo>
                    <a:pt x="16092" y="3797"/>
                  </a:lnTo>
                  <a:lnTo>
                    <a:pt x="23394" y="2995"/>
                  </a:lnTo>
                  <a:cubicBezTo>
                    <a:pt x="23511" y="4182"/>
                    <a:pt x="23645" y="5385"/>
                    <a:pt x="23778" y="6571"/>
                  </a:cubicBezTo>
                  <a:cubicBezTo>
                    <a:pt x="23778" y="6604"/>
                    <a:pt x="23795" y="6638"/>
                    <a:pt x="23812" y="6654"/>
                  </a:cubicBezTo>
                  <a:lnTo>
                    <a:pt x="18064" y="7289"/>
                  </a:lnTo>
                  <a:lnTo>
                    <a:pt x="6468" y="8576"/>
                  </a:lnTo>
                  <a:lnTo>
                    <a:pt x="2625" y="8994"/>
                  </a:lnTo>
                  <a:cubicBezTo>
                    <a:pt x="2024" y="9027"/>
                    <a:pt x="1405" y="9094"/>
                    <a:pt x="804" y="9194"/>
                  </a:cubicBezTo>
                  <a:cubicBezTo>
                    <a:pt x="770" y="9211"/>
                    <a:pt x="754" y="9211"/>
                    <a:pt x="720" y="9211"/>
                  </a:cubicBezTo>
                  <a:cubicBezTo>
                    <a:pt x="452" y="9211"/>
                    <a:pt x="482" y="9599"/>
                    <a:pt x="726" y="9599"/>
                  </a:cubicBezTo>
                  <a:cubicBezTo>
                    <a:pt x="740" y="9599"/>
                    <a:pt x="755" y="9598"/>
                    <a:pt x="770" y="9595"/>
                  </a:cubicBezTo>
                  <a:lnTo>
                    <a:pt x="5399" y="9077"/>
                  </a:lnTo>
                  <a:lnTo>
                    <a:pt x="13285" y="8208"/>
                  </a:lnTo>
                  <a:lnTo>
                    <a:pt x="13937" y="14090"/>
                  </a:lnTo>
                  <a:cubicBezTo>
                    <a:pt x="14288" y="17314"/>
                    <a:pt x="14655" y="20539"/>
                    <a:pt x="15006" y="23764"/>
                  </a:cubicBezTo>
                  <a:cubicBezTo>
                    <a:pt x="15073" y="24449"/>
                    <a:pt x="15157" y="25134"/>
                    <a:pt x="15223" y="25819"/>
                  </a:cubicBezTo>
                  <a:lnTo>
                    <a:pt x="8456" y="26571"/>
                  </a:lnTo>
                  <a:lnTo>
                    <a:pt x="4613" y="26989"/>
                  </a:lnTo>
                  <a:cubicBezTo>
                    <a:pt x="4012" y="27022"/>
                    <a:pt x="3394" y="27089"/>
                    <a:pt x="2792" y="27189"/>
                  </a:cubicBezTo>
                  <a:cubicBezTo>
                    <a:pt x="2759" y="27189"/>
                    <a:pt x="2742" y="27189"/>
                    <a:pt x="2709" y="27206"/>
                  </a:cubicBezTo>
                  <a:cubicBezTo>
                    <a:pt x="2440" y="27206"/>
                    <a:pt x="2470" y="27594"/>
                    <a:pt x="2714" y="27594"/>
                  </a:cubicBezTo>
                  <a:cubicBezTo>
                    <a:pt x="2728" y="27594"/>
                    <a:pt x="2743" y="27593"/>
                    <a:pt x="2759" y="27590"/>
                  </a:cubicBezTo>
                  <a:lnTo>
                    <a:pt x="7387" y="27072"/>
                  </a:lnTo>
                  <a:lnTo>
                    <a:pt x="18532" y="25836"/>
                  </a:lnTo>
                  <a:lnTo>
                    <a:pt x="31982" y="24349"/>
                  </a:lnTo>
                  <a:lnTo>
                    <a:pt x="43578" y="23062"/>
                  </a:lnTo>
                  <a:lnTo>
                    <a:pt x="47421" y="22644"/>
                  </a:lnTo>
                  <a:cubicBezTo>
                    <a:pt x="48039" y="22611"/>
                    <a:pt x="48641" y="22544"/>
                    <a:pt x="49242" y="22444"/>
                  </a:cubicBezTo>
                  <a:cubicBezTo>
                    <a:pt x="49275" y="22444"/>
                    <a:pt x="49309" y="22427"/>
                    <a:pt x="49326" y="22427"/>
                  </a:cubicBezTo>
                  <a:cubicBezTo>
                    <a:pt x="49594" y="22427"/>
                    <a:pt x="49564" y="22039"/>
                    <a:pt x="49334" y="22039"/>
                  </a:cubicBezTo>
                  <a:cubicBezTo>
                    <a:pt x="49321" y="22039"/>
                    <a:pt x="49307" y="22040"/>
                    <a:pt x="49292" y="22043"/>
                  </a:cubicBezTo>
                  <a:lnTo>
                    <a:pt x="44647" y="22561"/>
                  </a:lnTo>
                  <a:lnTo>
                    <a:pt x="38615" y="23229"/>
                  </a:lnTo>
                  <a:lnTo>
                    <a:pt x="37964" y="17348"/>
                  </a:lnTo>
                  <a:cubicBezTo>
                    <a:pt x="37613" y="14123"/>
                    <a:pt x="37262" y="10898"/>
                    <a:pt x="36894" y="7674"/>
                  </a:cubicBezTo>
                  <a:lnTo>
                    <a:pt x="36677" y="5619"/>
                  </a:lnTo>
                  <a:lnTo>
                    <a:pt x="41590" y="5084"/>
                  </a:lnTo>
                  <a:lnTo>
                    <a:pt x="45432" y="4649"/>
                  </a:lnTo>
                  <a:cubicBezTo>
                    <a:pt x="46051" y="4616"/>
                    <a:pt x="46652" y="4549"/>
                    <a:pt x="47254" y="4449"/>
                  </a:cubicBezTo>
                  <a:lnTo>
                    <a:pt x="47337" y="4449"/>
                  </a:lnTo>
                  <a:cubicBezTo>
                    <a:pt x="47601" y="4433"/>
                    <a:pt x="47577" y="4058"/>
                    <a:pt x="47358" y="4058"/>
                  </a:cubicBezTo>
                  <a:cubicBezTo>
                    <a:pt x="47341" y="4058"/>
                    <a:pt x="47323" y="4060"/>
                    <a:pt x="47304" y="4065"/>
                  </a:cubicBezTo>
                  <a:lnTo>
                    <a:pt x="42659" y="4566"/>
                  </a:lnTo>
                  <a:lnTo>
                    <a:pt x="31531" y="5802"/>
                  </a:lnTo>
                  <a:lnTo>
                    <a:pt x="24213" y="6604"/>
                  </a:lnTo>
                  <a:cubicBezTo>
                    <a:pt x="24213" y="6588"/>
                    <a:pt x="24229" y="6554"/>
                    <a:pt x="24213" y="6521"/>
                  </a:cubicBezTo>
                  <a:lnTo>
                    <a:pt x="23828" y="2945"/>
                  </a:lnTo>
                  <a:lnTo>
                    <a:pt x="29559" y="2310"/>
                  </a:lnTo>
                  <a:lnTo>
                    <a:pt x="41138" y="1024"/>
                  </a:lnTo>
                  <a:lnTo>
                    <a:pt x="44981" y="606"/>
                  </a:lnTo>
                  <a:cubicBezTo>
                    <a:pt x="45600" y="573"/>
                    <a:pt x="46201" y="506"/>
                    <a:pt x="46819" y="405"/>
                  </a:cubicBezTo>
                  <a:cubicBezTo>
                    <a:pt x="46836" y="405"/>
                    <a:pt x="46869" y="389"/>
                    <a:pt x="46886" y="389"/>
                  </a:cubicBezTo>
                  <a:cubicBezTo>
                    <a:pt x="47155" y="389"/>
                    <a:pt x="47139" y="0"/>
                    <a:pt x="46897" y="0"/>
                  </a:cubicBezTo>
                  <a:close/>
                </a:path>
              </a:pathLst>
            </a:custGeom>
            <a:solidFill>
              <a:srgbClr val="D6D8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7"/>
            <p:cNvSpPr/>
            <p:nvPr/>
          </p:nvSpPr>
          <p:spPr>
            <a:xfrm>
              <a:off x="887537" y="3688203"/>
              <a:ext cx="346455" cy="301246"/>
            </a:xfrm>
            <a:custGeom>
              <a:rect b="b" l="l" r="r" t="t"/>
              <a:pathLst>
                <a:path extrusionOk="0" h="9362" w="10767">
                  <a:moveTo>
                    <a:pt x="1085" y="0"/>
                  </a:moveTo>
                  <a:cubicBezTo>
                    <a:pt x="520" y="0"/>
                    <a:pt x="0" y="480"/>
                    <a:pt x="73" y="1136"/>
                  </a:cubicBezTo>
                  <a:lnTo>
                    <a:pt x="892" y="8455"/>
                  </a:lnTo>
                  <a:cubicBezTo>
                    <a:pt x="939" y="8975"/>
                    <a:pt x="1388" y="9361"/>
                    <a:pt x="1915" y="9361"/>
                  </a:cubicBezTo>
                  <a:cubicBezTo>
                    <a:pt x="1947" y="9361"/>
                    <a:pt x="1979" y="9360"/>
                    <a:pt x="2011" y="9357"/>
                  </a:cubicBezTo>
                  <a:lnTo>
                    <a:pt x="9547" y="8522"/>
                  </a:lnTo>
                  <a:cubicBezTo>
                    <a:pt x="10449" y="8421"/>
                    <a:pt x="10767" y="7268"/>
                    <a:pt x="10048" y="6700"/>
                  </a:cubicBezTo>
                  <a:lnTo>
                    <a:pt x="6623" y="4044"/>
                  </a:lnTo>
                  <a:lnTo>
                    <a:pt x="1710" y="217"/>
                  </a:lnTo>
                  <a:cubicBezTo>
                    <a:pt x="1515" y="67"/>
                    <a:pt x="1297" y="0"/>
                    <a:pt x="1085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7"/>
            <p:cNvSpPr/>
            <p:nvPr/>
          </p:nvSpPr>
          <p:spPr>
            <a:xfrm>
              <a:off x="941273" y="3777849"/>
              <a:ext cx="55828" cy="38484"/>
            </a:xfrm>
            <a:custGeom>
              <a:rect b="b" l="l" r="r" t="t"/>
              <a:pathLst>
                <a:path extrusionOk="0" h="1196" w="1735">
                  <a:moveTo>
                    <a:pt x="938" y="0"/>
                  </a:moveTo>
                  <a:cubicBezTo>
                    <a:pt x="912" y="0"/>
                    <a:pt x="886" y="2"/>
                    <a:pt x="859" y="5"/>
                  </a:cubicBezTo>
                  <a:lnTo>
                    <a:pt x="759" y="21"/>
                  </a:lnTo>
                  <a:cubicBezTo>
                    <a:pt x="1" y="102"/>
                    <a:pt x="99" y="1195"/>
                    <a:pt x="814" y="1195"/>
                  </a:cubicBezTo>
                  <a:cubicBezTo>
                    <a:pt x="839" y="1195"/>
                    <a:pt x="866" y="1194"/>
                    <a:pt x="893" y="1191"/>
                  </a:cubicBezTo>
                  <a:lnTo>
                    <a:pt x="993" y="1174"/>
                  </a:lnTo>
                  <a:cubicBezTo>
                    <a:pt x="1735" y="1093"/>
                    <a:pt x="1652" y="0"/>
                    <a:pt x="938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7"/>
            <p:cNvSpPr/>
            <p:nvPr/>
          </p:nvSpPr>
          <p:spPr>
            <a:xfrm>
              <a:off x="940726" y="3914410"/>
              <a:ext cx="55828" cy="38484"/>
            </a:xfrm>
            <a:custGeom>
              <a:rect b="b" l="l" r="r" t="t"/>
              <a:pathLst>
                <a:path extrusionOk="0" h="1196" w="1735">
                  <a:moveTo>
                    <a:pt x="922" y="0"/>
                  </a:moveTo>
                  <a:cubicBezTo>
                    <a:pt x="896" y="0"/>
                    <a:pt x="870" y="2"/>
                    <a:pt x="843" y="5"/>
                  </a:cubicBezTo>
                  <a:lnTo>
                    <a:pt x="759" y="21"/>
                  </a:lnTo>
                  <a:cubicBezTo>
                    <a:pt x="1" y="102"/>
                    <a:pt x="99" y="1195"/>
                    <a:pt x="799" y="1195"/>
                  </a:cubicBezTo>
                  <a:cubicBezTo>
                    <a:pt x="824" y="1195"/>
                    <a:pt x="850" y="1194"/>
                    <a:pt x="876" y="1191"/>
                  </a:cubicBezTo>
                  <a:lnTo>
                    <a:pt x="976" y="1174"/>
                  </a:lnTo>
                  <a:cubicBezTo>
                    <a:pt x="1735" y="1093"/>
                    <a:pt x="1636" y="0"/>
                    <a:pt x="922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7"/>
            <p:cNvSpPr/>
            <p:nvPr/>
          </p:nvSpPr>
          <p:spPr>
            <a:xfrm>
              <a:off x="1108661" y="3883230"/>
              <a:ext cx="55667" cy="38002"/>
            </a:xfrm>
            <a:custGeom>
              <a:rect b="b" l="l" r="r" t="t"/>
              <a:pathLst>
                <a:path extrusionOk="0" h="1181" w="1730">
                  <a:moveTo>
                    <a:pt x="932" y="0"/>
                  </a:moveTo>
                  <a:cubicBezTo>
                    <a:pt x="907" y="0"/>
                    <a:pt x="881" y="2"/>
                    <a:pt x="854" y="4"/>
                  </a:cubicBezTo>
                  <a:lnTo>
                    <a:pt x="753" y="4"/>
                  </a:lnTo>
                  <a:cubicBezTo>
                    <a:pt x="0" y="101"/>
                    <a:pt x="92" y="1180"/>
                    <a:pt x="794" y="1180"/>
                  </a:cubicBezTo>
                  <a:cubicBezTo>
                    <a:pt x="824" y="1180"/>
                    <a:pt x="855" y="1178"/>
                    <a:pt x="887" y="1174"/>
                  </a:cubicBezTo>
                  <a:lnTo>
                    <a:pt x="987" y="1174"/>
                  </a:lnTo>
                  <a:cubicBezTo>
                    <a:pt x="1729" y="1093"/>
                    <a:pt x="1646" y="0"/>
                    <a:pt x="932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9" name="Google Shape;369;p27"/>
          <p:cNvSpPr txBox="1"/>
          <p:nvPr/>
        </p:nvSpPr>
        <p:spPr>
          <a:xfrm>
            <a:off x="4941900" y="3573975"/>
            <a:ext cx="37665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aitree Medium"/>
                <a:ea typeface="Maitree Medium"/>
                <a:cs typeface="Maitree Medium"/>
                <a:sym typeface="Maitree Medium"/>
              </a:rPr>
              <a:t>Eighth Grade Edition</a:t>
            </a:r>
            <a:endParaRPr sz="18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5"/>
          <p:cNvSpPr txBox="1"/>
          <p:nvPr>
            <p:ph type="title"/>
          </p:nvPr>
        </p:nvSpPr>
        <p:spPr>
          <a:xfrm>
            <a:off x="5062198" y="1099651"/>
            <a:ext cx="4081800" cy="10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812" name="Google Shape;812;p45"/>
          <p:cNvSpPr txBox="1"/>
          <p:nvPr>
            <p:ph idx="1" type="subTitle"/>
          </p:nvPr>
        </p:nvSpPr>
        <p:spPr>
          <a:xfrm>
            <a:off x="4829050" y="1767900"/>
            <a:ext cx="4238400" cy="123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      </a:t>
            </a:r>
            <a:r>
              <a:rPr lang="en" sz="2400">
                <a:solidFill>
                  <a:schemeClr val="dk2"/>
                </a:solidFill>
              </a:rPr>
              <a:t>Award for Excellence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in 8th Grade Intervention </a:t>
            </a:r>
            <a:endParaRPr/>
          </a:p>
        </p:txBody>
      </p:sp>
      <p:sp>
        <p:nvSpPr>
          <p:cNvPr id="813" name="Google Shape;813;p45"/>
          <p:cNvSpPr txBox="1"/>
          <p:nvPr/>
        </p:nvSpPr>
        <p:spPr>
          <a:xfrm>
            <a:off x="5071800" y="3450781"/>
            <a:ext cx="40626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</a:t>
            </a:r>
            <a:r>
              <a:rPr lang="en" sz="2100">
                <a:latin typeface="Ultra"/>
                <a:ea typeface="Ultra"/>
                <a:cs typeface="Ultra"/>
                <a:sym typeface="Ultra"/>
              </a:rPr>
              <a:t>Terry McMillion</a:t>
            </a:r>
            <a:endParaRPr sz="35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814" name="Google Shape;814;p45"/>
          <p:cNvSpPr txBox="1"/>
          <p:nvPr/>
        </p:nvSpPr>
        <p:spPr>
          <a:xfrm>
            <a:off x="5622000" y="4147933"/>
            <a:ext cx="29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Mr. Kuntz           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6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46"/>
          <p:cNvSpPr txBox="1"/>
          <p:nvPr>
            <p:ph type="title"/>
          </p:nvPr>
        </p:nvSpPr>
        <p:spPr>
          <a:xfrm>
            <a:off x="720000" y="507650"/>
            <a:ext cx="7704000" cy="18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Adams</a:t>
            </a:r>
            <a:endParaRPr/>
          </a:p>
        </p:txBody>
      </p:sp>
      <p:sp>
        <p:nvSpPr>
          <p:cNvPr id="821" name="Google Shape;821;p46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46"/>
          <p:cNvSpPr txBox="1"/>
          <p:nvPr>
            <p:ph idx="1" type="subTitle"/>
          </p:nvPr>
        </p:nvSpPr>
        <p:spPr>
          <a:xfrm>
            <a:off x="720000" y="1767600"/>
            <a:ext cx="7704000" cy="11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Art</a:t>
            </a:r>
            <a:endParaRPr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47"/>
          <p:cNvSpPr txBox="1"/>
          <p:nvPr>
            <p:ph type="title"/>
          </p:nvPr>
        </p:nvSpPr>
        <p:spPr>
          <a:xfrm>
            <a:off x="5062198" y="1099651"/>
            <a:ext cx="4081800" cy="10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828" name="Google Shape;828;p47"/>
          <p:cNvSpPr txBox="1"/>
          <p:nvPr>
            <p:ph idx="1" type="subTitle"/>
          </p:nvPr>
        </p:nvSpPr>
        <p:spPr>
          <a:xfrm>
            <a:off x="4829050" y="1767900"/>
            <a:ext cx="4238400" cy="123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    	      Award for Excellence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in 8th Grade Art </a:t>
            </a:r>
            <a:endParaRPr/>
          </a:p>
        </p:txBody>
      </p:sp>
      <p:sp>
        <p:nvSpPr>
          <p:cNvPr id="829" name="Google Shape;829;p47"/>
          <p:cNvSpPr txBox="1"/>
          <p:nvPr/>
        </p:nvSpPr>
        <p:spPr>
          <a:xfrm>
            <a:off x="5071800" y="3450781"/>
            <a:ext cx="40626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</a:t>
            </a:r>
            <a:r>
              <a:rPr lang="en" sz="2100">
                <a:latin typeface="Ultra"/>
                <a:ea typeface="Ultra"/>
                <a:cs typeface="Ultra"/>
                <a:sym typeface="Ultra"/>
              </a:rPr>
              <a:t>Olivia Fischer</a:t>
            </a:r>
            <a:endParaRPr sz="35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830" name="Google Shape;830;p47"/>
          <p:cNvSpPr txBox="1"/>
          <p:nvPr/>
        </p:nvSpPr>
        <p:spPr>
          <a:xfrm>
            <a:off x="5622000" y="4147925"/>
            <a:ext cx="34455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Mr. Adams      	           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48"/>
          <p:cNvSpPr txBox="1"/>
          <p:nvPr>
            <p:ph type="title"/>
          </p:nvPr>
        </p:nvSpPr>
        <p:spPr>
          <a:xfrm>
            <a:off x="5062198" y="1099651"/>
            <a:ext cx="4081800" cy="10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836" name="Google Shape;836;p48"/>
          <p:cNvSpPr txBox="1"/>
          <p:nvPr>
            <p:ph idx="1" type="subTitle"/>
          </p:nvPr>
        </p:nvSpPr>
        <p:spPr>
          <a:xfrm>
            <a:off x="4829050" y="1767900"/>
            <a:ext cx="4238400" cy="123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           Award for Excellence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in 8th Grade Art </a:t>
            </a:r>
            <a:endParaRPr/>
          </a:p>
        </p:txBody>
      </p:sp>
      <p:sp>
        <p:nvSpPr>
          <p:cNvPr id="837" name="Google Shape;837;p48"/>
          <p:cNvSpPr txBox="1"/>
          <p:nvPr/>
        </p:nvSpPr>
        <p:spPr>
          <a:xfrm>
            <a:off x="5071800" y="3450781"/>
            <a:ext cx="40626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</a:t>
            </a:r>
            <a:r>
              <a:rPr lang="en" sz="2100">
                <a:latin typeface="Ultra"/>
                <a:ea typeface="Ultra"/>
                <a:cs typeface="Ultra"/>
                <a:sym typeface="Ultra"/>
              </a:rPr>
              <a:t>Lilah Flores</a:t>
            </a:r>
            <a:endParaRPr sz="35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838" name="Google Shape;838;p48"/>
          <p:cNvSpPr txBox="1"/>
          <p:nvPr/>
        </p:nvSpPr>
        <p:spPr>
          <a:xfrm>
            <a:off x="5622000" y="4147925"/>
            <a:ext cx="33939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Mr. Adams        	         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49"/>
          <p:cNvSpPr txBox="1"/>
          <p:nvPr>
            <p:ph type="title"/>
          </p:nvPr>
        </p:nvSpPr>
        <p:spPr>
          <a:xfrm>
            <a:off x="5062198" y="1099651"/>
            <a:ext cx="4081800" cy="10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844" name="Google Shape;844;p49"/>
          <p:cNvSpPr txBox="1"/>
          <p:nvPr>
            <p:ph idx="1" type="subTitle"/>
          </p:nvPr>
        </p:nvSpPr>
        <p:spPr>
          <a:xfrm>
            <a:off x="4829050" y="1767900"/>
            <a:ext cx="4238400" cy="123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           Award for Excellence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in 8th Grade Art </a:t>
            </a:r>
            <a:endParaRPr/>
          </a:p>
        </p:txBody>
      </p:sp>
      <p:sp>
        <p:nvSpPr>
          <p:cNvPr id="845" name="Google Shape;845;p49"/>
          <p:cNvSpPr txBox="1"/>
          <p:nvPr/>
        </p:nvSpPr>
        <p:spPr>
          <a:xfrm>
            <a:off x="5071800" y="3450781"/>
            <a:ext cx="40626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</a:t>
            </a:r>
            <a:r>
              <a:rPr lang="en" sz="2100">
                <a:latin typeface="Ultra"/>
                <a:ea typeface="Ultra"/>
                <a:cs typeface="Ultra"/>
                <a:sym typeface="Ultra"/>
              </a:rPr>
              <a:t>Kristie Wright</a:t>
            </a:r>
            <a:endParaRPr sz="35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846" name="Google Shape;846;p49"/>
          <p:cNvSpPr txBox="1"/>
          <p:nvPr/>
        </p:nvSpPr>
        <p:spPr>
          <a:xfrm>
            <a:off x="5622000" y="4147925"/>
            <a:ext cx="34455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Mr. Adams           	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0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50"/>
          <p:cNvSpPr txBox="1"/>
          <p:nvPr>
            <p:ph type="title"/>
          </p:nvPr>
        </p:nvSpPr>
        <p:spPr>
          <a:xfrm>
            <a:off x="720000" y="507650"/>
            <a:ext cx="7704000" cy="18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Liming</a:t>
            </a:r>
            <a:endParaRPr/>
          </a:p>
        </p:txBody>
      </p:sp>
      <p:sp>
        <p:nvSpPr>
          <p:cNvPr id="853" name="Google Shape;853;p50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50"/>
          <p:cNvSpPr txBox="1"/>
          <p:nvPr>
            <p:ph idx="1" type="subTitle"/>
          </p:nvPr>
        </p:nvSpPr>
        <p:spPr>
          <a:xfrm>
            <a:off x="720000" y="1767600"/>
            <a:ext cx="7704000" cy="11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Physical Education</a:t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1"/>
          <p:cNvSpPr txBox="1"/>
          <p:nvPr>
            <p:ph type="title"/>
          </p:nvPr>
        </p:nvSpPr>
        <p:spPr>
          <a:xfrm>
            <a:off x="5062198" y="1099651"/>
            <a:ext cx="4081800" cy="10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860" name="Google Shape;860;p51"/>
          <p:cNvSpPr txBox="1"/>
          <p:nvPr>
            <p:ph idx="1" type="subTitle"/>
          </p:nvPr>
        </p:nvSpPr>
        <p:spPr>
          <a:xfrm>
            <a:off x="4158800" y="1767900"/>
            <a:ext cx="4975500" cy="123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                Award for Excellence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in 8th grade Physical Education </a:t>
            </a:r>
            <a:endParaRPr/>
          </a:p>
        </p:txBody>
      </p:sp>
      <p:sp>
        <p:nvSpPr>
          <p:cNvPr id="861" name="Google Shape;861;p51"/>
          <p:cNvSpPr txBox="1"/>
          <p:nvPr/>
        </p:nvSpPr>
        <p:spPr>
          <a:xfrm>
            <a:off x="4646900" y="3450775"/>
            <a:ext cx="44874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</a:t>
            </a:r>
            <a:r>
              <a:rPr lang="en" sz="2100">
                <a:latin typeface="Ultra"/>
                <a:ea typeface="Ultra"/>
                <a:cs typeface="Ultra"/>
                <a:sym typeface="Ultra"/>
              </a:rPr>
              <a:t>Cassidy Armstrong</a:t>
            </a:r>
            <a:endParaRPr sz="35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862" name="Google Shape;862;p51"/>
          <p:cNvSpPr txBox="1"/>
          <p:nvPr/>
        </p:nvSpPr>
        <p:spPr>
          <a:xfrm>
            <a:off x="5622000" y="4147925"/>
            <a:ext cx="34455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Mr. Liming         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2"/>
          <p:cNvSpPr txBox="1"/>
          <p:nvPr>
            <p:ph type="title"/>
          </p:nvPr>
        </p:nvSpPr>
        <p:spPr>
          <a:xfrm>
            <a:off x="5062198" y="1099651"/>
            <a:ext cx="4081800" cy="10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868" name="Google Shape;868;p52"/>
          <p:cNvSpPr txBox="1"/>
          <p:nvPr>
            <p:ph idx="1" type="subTitle"/>
          </p:nvPr>
        </p:nvSpPr>
        <p:spPr>
          <a:xfrm>
            <a:off x="4238100" y="1767900"/>
            <a:ext cx="4905900" cy="123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              Award for Excellence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in 8th Grade Physical Education </a:t>
            </a:r>
            <a:endParaRPr/>
          </a:p>
        </p:txBody>
      </p:sp>
      <p:sp>
        <p:nvSpPr>
          <p:cNvPr id="869" name="Google Shape;869;p52"/>
          <p:cNvSpPr txBox="1"/>
          <p:nvPr/>
        </p:nvSpPr>
        <p:spPr>
          <a:xfrm>
            <a:off x="5071800" y="3450781"/>
            <a:ext cx="40626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</a:t>
            </a:r>
            <a:r>
              <a:rPr lang="en" sz="2100">
                <a:latin typeface="Ultra"/>
                <a:ea typeface="Ultra"/>
                <a:cs typeface="Ultra"/>
                <a:sym typeface="Ultra"/>
              </a:rPr>
              <a:t>Olivia Fischer</a:t>
            </a:r>
            <a:endParaRPr sz="35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870" name="Google Shape;870;p52"/>
          <p:cNvSpPr txBox="1"/>
          <p:nvPr/>
        </p:nvSpPr>
        <p:spPr>
          <a:xfrm>
            <a:off x="5622000" y="4147925"/>
            <a:ext cx="33825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Mr. Liming	         	 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53"/>
          <p:cNvSpPr txBox="1"/>
          <p:nvPr>
            <p:ph type="title"/>
          </p:nvPr>
        </p:nvSpPr>
        <p:spPr>
          <a:xfrm>
            <a:off x="5062198" y="1099651"/>
            <a:ext cx="4081800" cy="10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876" name="Google Shape;876;p53"/>
          <p:cNvSpPr txBox="1"/>
          <p:nvPr>
            <p:ph idx="1" type="subTitle"/>
          </p:nvPr>
        </p:nvSpPr>
        <p:spPr>
          <a:xfrm>
            <a:off x="4089600" y="1756325"/>
            <a:ext cx="5044800" cy="123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              Award for Excellence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in 8th Grade Physical Education</a:t>
            </a:r>
            <a:endParaRPr/>
          </a:p>
        </p:txBody>
      </p:sp>
      <p:sp>
        <p:nvSpPr>
          <p:cNvPr id="877" name="Google Shape;877;p53"/>
          <p:cNvSpPr txBox="1"/>
          <p:nvPr/>
        </p:nvSpPr>
        <p:spPr>
          <a:xfrm>
            <a:off x="5071800" y="3450781"/>
            <a:ext cx="40626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</a:t>
            </a:r>
            <a:r>
              <a:rPr lang="en" sz="2100">
                <a:latin typeface="Ultra"/>
                <a:ea typeface="Ultra"/>
                <a:cs typeface="Ultra"/>
                <a:sym typeface="Ultra"/>
              </a:rPr>
              <a:t>Ben Trumble</a:t>
            </a:r>
            <a:endParaRPr sz="35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878" name="Google Shape;878;p53"/>
          <p:cNvSpPr txBox="1"/>
          <p:nvPr/>
        </p:nvSpPr>
        <p:spPr>
          <a:xfrm>
            <a:off x="5622000" y="4147925"/>
            <a:ext cx="33708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Mr. Liming	         	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54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54"/>
          <p:cNvSpPr txBox="1"/>
          <p:nvPr>
            <p:ph type="title"/>
          </p:nvPr>
        </p:nvSpPr>
        <p:spPr>
          <a:xfrm>
            <a:off x="720000" y="507650"/>
            <a:ext cx="7704000" cy="18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Ms. Pride</a:t>
            </a:r>
            <a:endParaRPr/>
          </a:p>
        </p:txBody>
      </p:sp>
      <p:sp>
        <p:nvSpPr>
          <p:cNvPr id="885" name="Google Shape;885;p54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54"/>
          <p:cNvSpPr txBox="1"/>
          <p:nvPr>
            <p:ph idx="1" type="subTitle"/>
          </p:nvPr>
        </p:nvSpPr>
        <p:spPr>
          <a:xfrm>
            <a:off x="720000" y="1767600"/>
            <a:ext cx="7704000" cy="11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Principal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8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Presenters</a:t>
            </a:r>
            <a:endParaRPr/>
          </a:p>
        </p:txBody>
      </p:sp>
      <p:grpSp>
        <p:nvGrpSpPr>
          <p:cNvPr id="375" name="Google Shape;375;p28"/>
          <p:cNvGrpSpPr/>
          <p:nvPr/>
        </p:nvGrpSpPr>
        <p:grpSpPr>
          <a:xfrm>
            <a:off x="2845951" y="3546719"/>
            <a:ext cx="1575945" cy="807670"/>
            <a:chOff x="2845951" y="3546719"/>
            <a:chExt cx="1575945" cy="807670"/>
          </a:xfrm>
        </p:grpSpPr>
        <p:sp>
          <p:nvSpPr>
            <p:cNvPr id="376" name="Google Shape;376;p28"/>
            <p:cNvSpPr/>
            <p:nvPr/>
          </p:nvSpPr>
          <p:spPr>
            <a:xfrm>
              <a:off x="2845951" y="3565088"/>
              <a:ext cx="1557587" cy="789301"/>
            </a:xfrm>
            <a:custGeom>
              <a:rect b="b" l="l" r="r" t="t"/>
              <a:pathLst>
                <a:path extrusionOk="0" h="58294" w="115036">
                  <a:moveTo>
                    <a:pt x="0" y="1"/>
                  </a:moveTo>
                  <a:lnTo>
                    <a:pt x="0" y="5858"/>
                  </a:lnTo>
                  <a:cubicBezTo>
                    <a:pt x="388" y="5836"/>
                    <a:pt x="345" y="5815"/>
                    <a:pt x="495" y="5815"/>
                  </a:cubicBezTo>
                  <a:cubicBezTo>
                    <a:pt x="2218" y="5815"/>
                    <a:pt x="3618" y="7214"/>
                    <a:pt x="3639" y="8937"/>
                  </a:cubicBezTo>
                  <a:cubicBezTo>
                    <a:pt x="3618" y="10660"/>
                    <a:pt x="2196" y="12038"/>
                    <a:pt x="452" y="12038"/>
                  </a:cubicBezTo>
                  <a:cubicBezTo>
                    <a:pt x="323" y="12038"/>
                    <a:pt x="388" y="12038"/>
                    <a:pt x="0" y="12017"/>
                  </a:cubicBezTo>
                  <a:lnTo>
                    <a:pt x="0" y="15957"/>
                  </a:lnTo>
                  <a:cubicBezTo>
                    <a:pt x="388" y="15936"/>
                    <a:pt x="345" y="15936"/>
                    <a:pt x="495" y="15936"/>
                  </a:cubicBezTo>
                  <a:cubicBezTo>
                    <a:pt x="2218" y="15936"/>
                    <a:pt x="3618" y="17314"/>
                    <a:pt x="3639" y="19037"/>
                  </a:cubicBezTo>
                  <a:cubicBezTo>
                    <a:pt x="3618" y="20746"/>
                    <a:pt x="2218" y="22138"/>
                    <a:pt x="492" y="22138"/>
                  </a:cubicBezTo>
                  <a:cubicBezTo>
                    <a:pt x="479" y="22138"/>
                    <a:pt x="465" y="22138"/>
                    <a:pt x="452" y="22138"/>
                  </a:cubicBezTo>
                  <a:cubicBezTo>
                    <a:pt x="323" y="22138"/>
                    <a:pt x="388" y="22138"/>
                    <a:pt x="0" y="22116"/>
                  </a:cubicBezTo>
                  <a:lnTo>
                    <a:pt x="0" y="26057"/>
                  </a:lnTo>
                  <a:cubicBezTo>
                    <a:pt x="388" y="26035"/>
                    <a:pt x="345" y="26035"/>
                    <a:pt x="495" y="26035"/>
                  </a:cubicBezTo>
                  <a:cubicBezTo>
                    <a:pt x="2218" y="26035"/>
                    <a:pt x="3618" y="27414"/>
                    <a:pt x="3639" y="29136"/>
                  </a:cubicBezTo>
                  <a:cubicBezTo>
                    <a:pt x="3618" y="30881"/>
                    <a:pt x="2196" y="32259"/>
                    <a:pt x="452" y="32259"/>
                  </a:cubicBezTo>
                  <a:cubicBezTo>
                    <a:pt x="323" y="32259"/>
                    <a:pt x="388" y="32237"/>
                    <a:pt x="0" y="32216"/>
                  </a:cubicBezTo>
                  <a:lnTo>
                    <a:pt x="0" y="36178"/>
                  </a:lnTo>
                  <a:cubicBezTo>
                    <a:pt x="388" y="36157"/>
                    <a:pt x="345" y="36135"/>
                    <a:pt x="495" y="36135"/>
                  </a:cubicBezTo>
                  <a:cubicBezTo>
                    <a:pt x="2218" y="36135"/>
                    <a:pt x="3618" y="37513"/>
                    <a:pt x="3639" y="39257"/>
                  </a:cubicBezTo>
                  <a:cubicBezTo>
                    <a:pt x="3618" y="40980"/>
                    <a:pt x="2196" y="42358"/>
                    <a:pt x="452" y="42358"/>
                  </a:cubicBezTo>
                  <a:cubicBezTo>
                    <a:pt x="323" y="42358"/>
                    <a:pt x="388" y="42358"/>
                    <a:pt x="0" y="42337"/>
                  </a:cubicBezTo>
                  <a:lnTo>
                    <a:pt x="0" y="46278"/>
                  </a:lnTo>
                  <a:cubicBezTo>
                    <a:pt x="388" y="46256"/>
                    <a:pt x="345" y="46235"/>
                    <a:pt x="495" y="46235"/>
                  </a:cubicBezTo>
                  <a:cubicBezTo>
                    <a:pt x="2218" y="46235"/>
                    <a:pt x="3618" y="47634"/>
                    <a:pt x="3639" y="49357"/>
                  </a:cubicBezTo>
                  <a:cubicBezTo>
                    <a:pt x="3618" y="51067"/>
                    <a:pt x="2218" y="52458"/>
                    <a:pt x="492" y="52458"/>
                  </a:cubicBezTo>
                  <a:cubicBezTo>
                    <a:pt x="479" y="52458"/>
                    <a:pt x="465" y="52458"/>
                    <a:pt x="452" y="52458"/>
                  </a:cubicBezTo>
                  <a:cubicBezTo>
                    <a:pt x="323" y="52458"/>
                    <a:pt x="388" y="52458"/>
                    <a:pt x="0" y="52436"/>
                  </a:cubicBezTo>
                  <a:lnTo>
                    <a:pt x="0" y="58294"/>
                  </a:lnTo>
                  <a:lnTo>
                    <a:pt x="115036" y="58294"/>
                  </a:lnTo>
                  <a:lnTo>
                    <a:pt x="115036" y="52458"/>
                  </a:lnTo>
                  <a:cubicBezTo>
                    <a:pt x="113485" y="52458"/>
                    <a:pt x="111935" y="51080"/>
                    <a:pt x="111935" y="49357"/>
                  </a:cubicBezTo>
                  <a:cubicBezTo>
                    <a:pt x="111935" y="47634"/>
                    <a:pt x="113485" y="46235"/>
                    <a:pt x="115036" y="46235"/>
                  </a:cubicBezTo>
                  <a:lnTo>
                    <a:pt x="115036" y="42358"/>
                  </a:lnTo>
                  <a:cubicBezTo>
                    <a:pt x="113485" y="42358"/>
                    <a:pt x="111935" y="40959"/>
                    <a:pt x="111935" y="39257"/>
                  </a:cubicBezTo>
                  <a:cubicBezTo>
                    <a:pt x="111935" y="37535"/>
                    <a:pt x="113485" y="36135"/>
                    <a:pt x="115036" y="36135"/>
                  </a:cubicBezTo>
                  <a:lnTo>
                    <a:pt x="115036" y="32259"/>
                  </a:lnTo>
                  <a:cubicBezTo>
                    <a:pt x="113485" y="32259"/>
                    <a:pt x="111935" y="30859"/>
                    <a:pt x="111935" y="29136"/>
                  </a:cubicBezTo>
                  <a:cubicBezTo>
                    <a:pt x="111935" y="27435"/>
                    <a:pt x="113485" y="26035"/>
                    <a:pt x="115036" y="26035"/>
                  </a:cubicBezTo>
                  <a:lnTo>
                    <a:pt x="115036" y="22138"/>
                  </a:lnTo>
                  <a:cubicBezTo>
                    <a:pt x="113485" y="22138"/>
                    <a:pt x="111935" y="20760"/>
                    <a:pt x="111935" y="19037"/>
                  </a:cubicBezTo>
                  <a:cubicBezTo>
                    <a:pt x="111935" y="17314"/>
                    <a:pt x="113485" y="15936"/>
                    <a:pt x="115036" y="15936"/>
                  </a:cubicBezTo>
                  <a:lnTo>
                    <a:pt x="115036" y="12038"/>
                  </a:lnTo>
                  <a:cubicBezTo>
                    <a:pt x="113485" y="12038"/>
                    <a:pt x="111935" y="10660"/>
                    <a:pt x="111935" y="8937"/>
                  </a:cubicBezTo>
                  <a:cubicBezTo>
                    <a:pt x="111935" y="7214"/>
                    <a:pt x="113485" y="5815"/>
                    <a:pt x="115036" y="5815"/>
                  </a:cubicBezTo>
                  <a:lnTo>
                    <a:pt x="115036" y="1"/>
                  </a:lnTo>
                  <a:close/>
                </a:path>
              </a:pathLst>
            </a:custGeom>
            <a:solidFill>
              <a:srgbClr val="432918">
                <a:alpha val="70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8"/>
            <p:cNvSpPr/>
            <p:nvPr/>
          </p:nvSpPr>
          <p:spPr>
            <a:xfrm>
              <a:off x="2864308" y="3546719"/>
              <a:ext cx="1557587" cy="789301"/>
            </a:xfrm>
            <a:custGeom>
              <a:rect b="b" l="l" r="r" t="t"/>
              <a:pathLst>
                <a:path extrusionOk="0" h="58294" w="115036">
                  <a:moveTo>
                    <a:pt x="0" y="1"/>
                  </a:moveTo>
                  <a:lnTo>
                    <a:pt x="0" y="5858"/>
                  </a:lnTo>
                  <a:cubicBezTo>
                    <a:pt x="388" y="5836"/>
                    <a:pt x="345" y="5815"/>
                    <a:pt x="495" y="5815"/>
                  </a:cubicBezTo>
                  <a:cubicBezTo>
                    <a:pt x="2218" y="5815"/>
                    <a:pt x="3618" y="7214"/>
                    <a:pt x="3639" y="8937"/>
                  </a:cubicBezTo>
                  <a:cubicBezTo>
                    <a:pt x="3618" y="10660"/>
                    <a:pt x="2196" y="12038"/>
                    <a:pt x="452" y="12038"/>
                  </a:cubicBezTo>
                  <a:cubicBezTo>
                    <a:pt x="323" y="12038"/>
                    <a:pt x="388" y="12038"/>
                    <a:pt x="0" y="12017"/>
                  </a:cubicBezTo>
                  <a:lnTo>
                    <a:pt x="0" y="15957"/>
                  </a:lnTo>
                  <a:cubicBezTo>
                    <a:pt x="388" y="15936"/>
                    <a:pt x="345" y="15936"/>
                    <a:pt x="495" y="15936"/>
                  </a:cubicBezTo>
                  <a:cubicBezTo>
                    <a:pt x="2218" y="15936"/>
                    <a:pt x="3618" y="17314"/>
                    <a:pt x="3639" y="19037"/>
                  </a:cubicBezTo>
                  <a:cubicBezTo>
                    <a:pt x="3618" y="20746"/>
                    <a:pt x="2218" y="22138"/>
                    <a:pt x="492" y="22138"/>
                  </a:cubicBezTo>
                  <a:cubicBezTo>
                    <a:pt x="479" y="22138"/>
                    <a:pt x="465" y="22138"/>
                    <a:pt x="452" y="22138"/>
                  </a:cubicBezTo>
                  <a:cubicBezTo>
                    <a:pt x="323" y="22138"/>
                    <a:pt x="388" y="22138"/>
                    <a:pt x="0" y="22116"/>
                  </a:cubicBezTo>
                  <a:lnTo>
                    <a:pt x="0" y="26057"/>
                  </a:lnTo>
                  <a:cubicBezTo>
                    <a:pt x="388" y="26035"/>
                    <a:pt x="345" y="26035"/>
                    <a:pt x="495" y="26035"/>
                  </a:cubicBezTo>
                  <a:cubicBezTo>
                    <a:pt x="2218" y="26035"/>
                    <a:pt x="3618" y="27414"/>
                    <a:pt x="3639" y="29136"/>
                  </a:cubicBezTo>
                  <a:cubicBezTo>
                    <a:pt x="3618" y="30881"/>
                    <a:pt x="2196" y="32259"/>
                    <a:pt x="452" y="32259"/>
                  </a:cubicBezTo>
                  <a:cubicBezTo>
                    <a:pt x="323" y="32259"/>
                    <a:pt x="388" y="32237"/>
                    <a:pt x="0" y="32216"/>
                  </a:cubicBezTo>
                  <a:lnTo>
                    <a:pt x="0" y="36178"/>
                  </a:lnTo>
                  <a:cubicBezTo>
                    <a:pt x="388" y="36157"/>
                    <a:pt x="345" y="36135"/>
                    <a:pt x="495" y="36135"/>
                  </a:cubicBezTo>
                  <a:cubicBezTo>
                    <a:pt x="2218" y="36135"/>
                    <a:pt x="3618" y="37513"/>
                    <a:pt x="3639" y="39257"/>
                  </a:cubicBezTo>
                  <a:cubicBezTo>
                    <a:pt x="3618" y="40980"/>
                    <a:pt x="2196" y="42358"/>
                    <a:pt x="452" y="42358"/>
                  </a:cubicBezTo>
                  <a:cubicBezTo>
                    <a:pt x="323" y="42358"/>
                    <a:pt x="388" y="42358"/>
                    <a:pt x="0" y="42337"/>
                  </a:cubicBezTo>
                  <a:lnTo>
                    <a:pt x="0" y="46278"/>
                  </a:lnTo>
                  <a:cubicBezTo>
                    <a:pt x="388" y="46256"/>
                    <a:pt x="345" y="46235"/>
                    <a:pt x="495" y="46235"/>
                  </a:cubicBezTo>
                  <a:cubicBezTo>
                    <a:pt x="2218" y="46235"/>
                    <a:pt x="3618" y="47634"/>
                    <a:pt x="3639" y="49357"/>
                  </a:cubicBezTo>
                  <a:cubicBezTo>
                    <a:pt x="3618" y="51067"/>
                    <a:pt x="2218" y="52458"/>
                    <a:pt x="492" y="52458"/>
                  </a:cubicBezTo>
                  <a:cubicBezTo>
                    <a:pt x="479" y="52458"/>
                    <a:pt x="465" y="52458"/>
                    <a:pt x="452" y="52458"/>
                  </a:cubicBezTo>
                  <a:cubicBezTo>
                    <a:pt x="323" y="52458"/>
                    <a:pt x="388" y="52458"/>
                    <a:pt x="0" y="52436"/>
                  </a:cubicBezTo>
                  <a:lnTo>
                    <a:pt x="0" y="58294"/>
                  </a:lnTo>
                  <a:lnTo>
                    <a:pt x="115036" y="58294"/>
                  </a:lnTo>
                  <a:lnTo>
                    <a:pt x="115036" y="52458"/>
                  </a:lnTo>
                  <a:cubicBezTo>
                    <a:pt x="113485" y="52458"/>
                    <a:pt x="111935" y="51080"/>
                    <a:pt x="111935" y="49357"/>
                  </a:cubicBezTo>
                  <a:cubicBezTo>
                    <a:pt x="111935" y="47634"/>
                    <a:pt x="113485" y="46235"/>
                    <a:pt x="115036" y="46235"/>
                  </a:cubicBezTo>
                  <a:lnTo>
                    <a:pt x="115036" y="42358"/>
                  </a:lnTo>
                  <a:cubicBezTo>
                    <a:pt x="113485" y="42358"/>
                    <a:pt x="111935" y="40959"/>
                    <a:pt x="111935" y="39257"/>
                  </a:cubicBezTo>
                  <a:cubicBezTo>
                    <a:pt x="111935" y="37535"/>
                    <a:pt x="113485" y="36135"/>
                    <a:pt x="115036" y="36135"/>
                  </a:cubicBezTo>
                  <a:lnTo>
                    <a:pt x="115036" y="32259"/>
                  </a:lnTo>
                  <a:cubicBezTo>
                    <a:pt x="113485" y="32259"/>
                    <a:pt x="111935" y="30859"/>
                    <a:pt x="111935" y="29136"/>
                  </a:cubicBezTo>
                  <a:cubicBezTo>
                    <a:pt x="111935" y="27435"/>
                    <a:pt x="113485" y="26035"/>
                    <a:pt x="115036" y="26035"/>
                  </a:cubicBezTo>
                  <a:lnTo>
                    <a:pt x="115036" y="22138"/>
                  </a:lnTo>
                  <a:cubicBezTo>
                    <a:pt x="113485" y="22138"/>
                    <a:pt x="111935" y="20760"/>
                    <a:pt x="111935" y="19037"/>
                  </a:cubicBezTo>
                  <a:cubicBezTo>
                    <a:pt x="111935" y="17314"/>
                    <a:pt x="113485" y="15936"/>
                    <a:pt x="115036" y="15936"/>
                  </a:cubicBezTo>
                  <a:lnTo>
                    <a:pt x="115036" y="12038"/>
                  </a:lnTo>
                  <a:cubicBezTo>
                    <a:pt x="113485" y="12038"/>
                    <a:pt x="111935" y="10660"/>
                    <a:pt x="111935" y="8937"/>
                  </a:cubicBezTo>
                  <a:cubicBezTo>
                    <a:pt x="111935" y="7214"/>
                    <a:pt x="113485" y="5815"/>
                    <a:pt x="115036" y="5815"/>
                  </a:cubicBezTo>
                  <a:lnTo>
                    <a:pt x="1150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8"/>
            <p:cNvSpPr/>
            <p:nvPr/>
          </p:nvSpPr>
          <p:spPr>
            <a:xfrm>
              <a:off x="3013288" y="3627187"/>
              <a:ext cx="1259613" cy="149306"/>
            </a:xfrm>
            <a:custGeom>
              <a:rect b="b" l="l" r="r" t="t"/>
              <a:pathLst>
                <a:path extrusionOk="0" h="11027" w="93029">
                  <a:moveTo>
                    <a:pt x="92490" y="539"/>
                  </a:moveTo>
                  <a:lnTo>
                    <a:pt x="92490" y="10488"/>
                  </a:lnTo>
                  <a:lnTo>
                    <a:pt x="539" y="10488"/>
                  </a:lnTo>
                  <a:lnTo>
                    <a:pt x="539" y="539"/>
                  </a:lnTo>
                  <a:close/>
                  <a:moveTo>
                    <a:pt x="1" y="1"/>
                  </a:moveTo>
                  <a:lnTo>
                    <a:pt x="1" y="11027"/>
                  </a:lnTo>
                  <a:lnTo>
                    <a:pt x="93029" y="11027"/>
                  </a:lnTo>
                  <a:lnTo>
                    <a:pt x="93029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8"/>
            <p:cNvSpPr/>
            <p:nvPr/>
          </p:nvSpPr>
          <p:spPr>
            <a:xfrm>
              <a:off x="3075694" y="3668592"/>
              <a:ext cx="61539" cy="58628"/>
            </a:xfrm>
            <a:custGeom>
              <a:rect b="b" l="l" r="r" t="t"/>
              <a:pathLst>
                <a:path extrusionOk="0" h="4330" w="4545">
                  <a:moveTo>
                    <a:pt x="2261" y="1"/>
                  </a:moveTo>
                  <a:lnTo>
                    <a:pt x="1572" y="1422"/>
                  </a:lnTo>
                  <a:lnTo>
                    <a:pt x="0" y="1659"/>
                  </a:lnTo>
                  <a:lnTo>
                    <a:pt x="1120" y="2757"/>
                  </a:lnTo>
                  <a:lnTo>
                    <a:pt x="862" y="4329"/>
                  </a:lnTo>
                  <a:lnTo>
                    <a:pt x="862" y="4329"/>
                  </a:lnTo>
                  <a:lnTo>
                    <a:pt x="2261" y="3597"/>
                  </a:lnTo>
                  <a:lnTo>
                    <a:pt x="3661" y="4329"/>
                  </a:lnTo>
                  <a:lnTo>
                    <a:pt x="3661" y="4329"/>
                  </a:lnTo>
                  <a:lnTo>
                    <a:pt x="3403" y="2757"/>
                  </a:lnTo>
                  <a:lnTo>
                    <a:pt x="4544" y="1659"/>
                  </a:lnTo>
                  <a:lnTo>
                    <a:pt x="2972" y="1422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8"/>
            <p:cNvSpPr/>
            <p:nvPr/>
          </p:nvSpPr>
          <p:spPr>
            <a:xfrm>
              <a:off x="3180954" y="3668592"/>
              <a:ext cx="61526" cy="58628"/>
            </a:xfrm>
            <a:custGeom>
              <a:rect b="b" l="l" r="r" t="t"/>
              <a:pathLst>
                <a:path extrusionOk="0" h="4330" w="4544">
                  <a:moveTo>
                    <a:pt x="2261" y="1"/>
                  </a:moveTo>
                  <a:lnTo>
                    <a:pt x="1572" y="1422"/>
                  </a:lnTo>
                  <a:lnTo>
                    <a:pt x="0" y="1659"/>
                  </a:lnTo>
                  <a:lnTo>
                    <a:pt x="1120" y="2757"/>
                  </a:lnTo>
                  <a:lnTo>
                    <a:pt x="862" y="4329"/>
                  </a:lnTo>
                  <a:lnTo>
                    <a:pt x="2261" y="3597"/>
                  </a:lnTo>
                  <a:lnTo>
                    <a:pt x="3661" y="4329"/>
                  </a:lnTo>
                  <a:lnTo>
                    <a:pt x="3661" y="4329"/>
                  </a:lnTo>
                  <a:lnTo>
                    <a:pt x="3403" y="2757"/>
                  </a:lnTo>
                  <a:lnTo>
                    <a:pt x="4544" y="1659"/>
                  </a:lnTo>
                  <a:lnTo>
                    <a:pt x="2972" y="1422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8"/>
            <p:cNvSpPr/>
            <p:nvPr/>
          </p:nvSpPr>
          <p:spPr>
            <a:xfrm>
              <a:off x="3291454" y="3668592"/>
              <a:ext cx="61539" cy="58628"/>
            </a:xfrm>
            <a:custGeom>
              <a:rect b="b" l="l" r="r" t="t"/>
              <a:pathLst>
                <a:path extrusionOk="0" h="4330" w="4545">
                  <a:moveTo>
                    <a:pt x="2262" y="1"/>
                  </a:moveTo>
                  <a:lnTo>
                    <a:pt x="1573" y="1422"/>
                  </a:lnTo>
                  <a:lnTo>
                    <a:pt x="1" y="1659"/>
                  </a:lnTo>
                  <a:lnTo>
                    <a:pt x="1120" y="2757"/>
                  </a:lnTo>
                  <a:lnTo>
                    <a:pt x="862" y="4329"/>
                  </a:lnTo>
                  <a:lnTo>
                    <a:pt x="862" y="4329"/>
                  </a:lnTo>
                  <a:lnTo>
                    <a:pt x="2262" y="3597"/>
                  </a:lnTo>
                  <a:lnTo>
                    <a:pt x="3661" y="4329"/>
                  </a:lnTo>
                  <a:lnTo>
                    <a:pt x="3661" y="4329"/>
                  </a:lnTo>
                  <a:lnTo>
                    <a:pt x="3403" y="2757"/>
                  </a:lnTo>
                  <a:lnTo>
                    <a:pt x="4544" y="1659"/>
                  </a:lnTo>
                  <a:lnTo>
                    <a:pt x="2972" y="1422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8"/>
            <p:cNvSpPr/>
            <p:nvPr/>
          </p:nvSpPr>
          <p:spPr>
            <a:xfrm>
              <a:off x="3399341" y="3668592"/>
              <a:ext cx="61539" cy="58628"/>
            </a:xfrm>
            <a:custGeom>
              <a:rect b="b" l="l" r="r" t="t"/>
              <a:pathLst>
                <a:path extrusionOk="0" h="4330" w="4545">
                  <a:moveTo>
                    <a:pt x="2261" y="1"/>
                  </a:moveTo>
                  <a:lnTo>
                    <a:pt x="1572" y="1422"/>
                  </a:lnTo>
                  <a:lnTo>
                    <a:pt x="0" y="1659"/>
                  </a:lnTo>
                  <a:lnTo>
                    <a:pt x="1120" y="2757"/>
                  </a:lnTo>
                  <a:lnTo>
                    <a:pt x="862" y="4329"/>
                  </a:lnTo>
                  <a:lnTo>
                    <a:pt x="862" y="4329"/>
                  </a:lnTo>
                  <a:lnTo>
                    <a:pt x="2261" y="3597"/>
                  </a:lnTo>
                  <a:lnTo>
                    <a:pt x="3661" y="4329"/>
                  </a:lnTo>
                  <a:lnTo>
                    <a:pt x="3661" y="4329"/>
                  </a:lnTo>
                  <a:lnTo>
                    <a:pt x="3403" y="2757"/>
                  </a:lnTo>
                  <a:lnTo>
                    <a:pt x="4544" y="1659"/>
                  </a:lnTo>
                  <a:lnTo>
                    <a:pt x="2972" y="1422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8"/>
            <p:cNvSpPr/>
            <p:nvPr/>
          </p:nvSpPr>
          <p:spPr>
            <a:xfrm>
              <a:off x="3507214" y="3668592"/>
              <a:ext cx="61539" cy="58628"/>
            </a:xfrm>
            <a:custGeom>
              <a:rect b="b" l="l" r="r" t="t"/>
              <a:pathLst>
                <a:path extrusionOk="0" h="4330" w="4545">
                  <a:moveTo>
                    <a:pt x="2262" y="1"/>
                  </a:moveTo>
                  <a:lnTo>
                    <a:pt x="1573" y="1422"/>
                  </a:lnTo>
                  <a:lnTo>
                    <a:pt x="1" y="1659"/>
                  </a:lnTo>
                  <a:lnTo>
                    <a:pt x="1121" y="2757"/>
                  </a:lnTo>
                  <a:lnTo>
                    <a:pt x="862" y="4329"/>
                  </a:lnTo>
                  <a:lnTo>
                    <a:pt x="862" y="4329"/>
                  </a:lnTo>
                  <a:lnTo>
                    <a:pt x="2262" y="3597"/>
                  </a:lnTo>
                  <a:lnTo>
                    <a:pt x="3662" y="4329"/>
                  </a:lnTo>
                  <a:lnTo>
                    <a:pt x="3662" y="4329"/>
                  </a:lnTo>
                  <a:lnTo>
                    <a:pt x="3403" y="2757"/>
                  </a:lnTo>
                  <a:lnTo>
                    <a:pt x="4545" y="1659"/>
                  </a:lnTo>
                  <a:lnTo>
                    <a:pt x="2973" y="1422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8"/>
            <p:cNvSpPr/>
            <p:nvPr/>
          </p:nvSpPr>
          <p:spPr>
            <a:xfrm>
              <a:off x="3615101" y="3668592"/>
              <a:ext cx="61539" cy="58628"/>
            </a:xfrm>
            <a:custGeom>
              <a:rect b="b" l="l" r="r" t="t"/>
              <a:pathLst>
                <a:path extrusionOk="0" h="4330" w="4545">
                  <a:moveTo>
                    <a:pt x="2262" y="1"/>
                  </a:moveTo>
                  <a:lnTo>
                    <a:pt x="1573" y="1422"/>
                  </a:lnTo>
                  <a:lnTo>
                    <a:pt x="1" y="1659"/>
                  </a:lnTo>
                  <a:lnTo>
                    <a:pt x="1120" y="2757"/>
                  </a:lnTo>
                  <a:lnTo>
                    <a:pt x="862" y="4329"/>
                  </a:lnTo>
                  <a:lnTo>
                    <a:pt x="862" y="4329"/>
                  </a:lnTo>
                  <a:lnTo>
                    <a:pt x="2262" y="3597"/>
                  </a:lnTo>
                  <a:lnTo>
                    <a:pt x="3661" y="4329"/>
                  </a:lnTo>
                  <a:lnTo>
                    <a:pt x="3403" y="2757"/>
                  </a:lnTo>
                  <a:lnTo>
                    <a:pt x="4544" y="1659"/>
                  </a:lnTo>
                  <a:lnTo>
                    <a:pt x="2972" y="1422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8"/>
            <p:cNvSpPr/>
            <p:nvPr/>
          </p:nvSpPr>
          <p:spPr>
            <a:xfrm>
              <a:off x="3722988" y="3668592"/>
              <a:ext cx="61539" cy="58628"/>
            </a:xfrm>
            <a:custGeom>
              <a:rect b="b" l="l" r="r" t="t"/>
              <a:pathLst>
                <a:path extrusionOk="0" h="4330" w="4545">
                  <a:moveTo>
                    <a:pt x="2261" y="1"/>
                  </a:moveTo>
                  <a:lnTo>
                    <a:pt x="1572" y="1422"/>
                  </a:lnTo>
                  <a:lnTo>
                    <a:pt x="0" y="1659"/>
                  </a:lnTo>
                  <a:lnTo>
                    <a:pt x="1120" y="2757"/>
                  </a:lnTo>
                  <a:lnTo>
                    <a:pt x="862" y="4329"/>
                  </a:lnTo>
                  <a:lnTo>
                    <a:pt x="2261" y="3597"/>
                  </a:lnTo>
                  <a:lnTo>
                    <a:pt x="3661" y="4329"/>
                  </a:lnTo>
                  <a:lnTo>
                    <a:pt x="3661" y="4329"/>
                  </a:lnTo>
                  <a:lnTo>
                    <a:pt x="3403" y="2757"/>
                  </a:lnTo>
                  <a:lnTo>
                    <a:pt x="4544" y="1659"/>
                  </a:lnTo>
                  <a:lnTo>
                    <a:pt x="2972" y="1422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8"/>
            <p:cNvSpPr/>
            <p:nvPr/>
          </p:nvSpPr>
          <p:spPr>
            <a:xfrm>
              <a:off x="3830861" y="3668592"/>
              <a:ext cx="61539" cy="58628"/>
            </a:xfrm>
            <a:custGeom>
              <a:rect b="b" l="l" r="r" t="t"/>
              <a:pathLst>
                <a:path extrusionOk="0" h="4330" w="4545">
                  <a:moveTo>
                    <a:pt x="2262" y="1"/>
                  </a:moveTo>
                  <a:lnTo>
                    <a:pt x="1573" y="1422"/>
                  </a:lnTo>
                  <a:lnTo>
                    <a:pt x="1" y="1659"/>
                  </a:lnTo>
                  <a:lnTo>
                    <a:pt x="1121" y="2757"/>
                  </a:lnTo>
                  <a:lnTo>
                    <a:pt x="862" y="4329"/>
                  </a:lnTo>
                  <a:lnTo>
                    <a:pt x="862" y="4329"/>
                  </a:lnTo>
                  <a:lnTo>
                    <a:pt x="2262" y="3597"/>
                  </a:lnTo>
                  <a:lnTo>
                    <a:pt x="3662" y="4329"/>
                  </a:lnTo>
                  <a:lnTo>
                    <a:pt x="3403" y="2757"/>
                  </a:lnTo>
                  <a:lnTo>
                    <a:pt x="4545" y="1659"/>
                  </a:lnTo>
                  <a:lnTo>
                    <a:pt x="2973" y="1422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8"/>
            <p:cNvSpPr/>
            <p:nvPr/>
          </p:nvSpPr>
          <p:spPr>
            <a:xfrm>
              <a:off x="3938747" y="3668592"/>
              <a:ext cx="61539" cy="58628"/>
            </a:xfrm>
            <a:custGeom>
              <a:rect b="b" l="l" r="r" t="t"/>
              <a:pathLst>
                <a:path extrusionOk="0" h="4330" w="4545">
                  <a:moveTo>
                    <a:pt x="2262" y="1"/>
                  </a:moveTo>
                  <a:lnTo>
                    <a:pt x="1573" y="1422"/>
                  </a:lnTo>
                  <a:lnTo>
                    <a:pt x="1" y="1659"/>
                  </a:lnTo>
                  <a:lnTo>
                    <a:pt x="1120" y="2757"/>
                  </a:lnTo>
                  <a:lnTo>
                    <a:pt x="862" y="4329"/>
                  </a:lnTo>
                  <a:lnTo>
                    <a:pt x="2262" y="3597"/>
                  </a:lnTo>
                  <a:lnTo>
                    <a:pt x="3661" y="4329"/>
                  </a:lnTo>
                  <a:lnTo>
                    <a:pt x="3661" y="4329"/>
                  </a:lnTo>
                  <a:lnTo>
                    <a:pt x="3403" y="2757"/>
                  </a:lnTo>
                  <a:lnTo>
                    <a:pt x="4544" y="1659"/>
                  </a:lnTo>
                  <a:lnTo>
                    <a:pt x="2972" y="1422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8"/>
            <p:cNvSpPr/>
            <p:nvPr/>
          </p:nvSpPr>
          <p:spPr>
            <a:xfrm>
              <a:off x="4046634" y="3668592"/>
              <a:ext cx="61539" cy="58628"/>
            </a:xfrm>
            <a:custGeom>
              <a:rect b="b" l="l" r="r" t="t"/>
              <a:pathLst>
                <a:path extrusionOk="0" h="4330" w="4545">
                  <a:moveTo>
                    <a:pt x="2261" y="1"/>
                  </a:moveTo>
                  <a:lnTo>
                    <a:pt x="1572" y="1422"/>
                  </a:lnTo>
                  <a:lnTo>
                    <a:pt x="0" y="1659"/>
                  </a:lnTo>
                  <a:lnTo>
                    <a:pt x="1120" y="2757"/>
                  </a:lnTo>
                  <a:lnTo>
                    <a:pt x="862" y="4329"/>
                  </a:lnTo>
                  <a:lnTo>
                    <a:pt x="2261" y="3597"/>
                  </a:lnTo>
                  <a:lnTo>
                    <a:pt x="3661" y="4329"/>
                  </a:lnTo>
                  <a:lnTo>
                    <a:pt x="3661" y="4329"/>
                  </a:lnTo>
                  <a:lnTo>
                    <a:pt x="3403" y="2757"/>
                  </a:lnTo>
                  <a:lnTo>
                    <a:pt x="4544" y="1659"/>
                  </a:lnTo>
                  <a:lnTo>
                    <a:pt x="2972" y="1422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8"/>
            <p:cNvSpPr/>
            <p:nvPr/>
          </p:nvSpPr>
          <p:spPr>
            <a:xfrm>
              <a:off x="4154507" y="3668592"/>
              <a:ext cx="61539" cy="58628"/>
            </a:xfrm>
            <a:custGeom>
              <a:rect b="b" l="l" r="r" t="t"/>
              <a:pathLst>
                <a:path extrusionOk="0" h="4330" w="4545">
                  <a:moveTo>
                    <a:pt x="2262" y="1"/>
                  </a:moveTo>
                  <a:lnTo>
                    <a:pt x="1573" y="1422"/>
                  </a:lnTo>
                  <a:lnTo>
                    <a:pt x="1" y="1659"/>
                  </a:lnTo>
                  <a:lnTo>
                    <a:pt x="1121" y="2757"/>
                  </a:lnTo>
                  <a:lnTo>
                    <a:pt x="862" y="4329"/>
                  </a:lnTo>
                  <a:lnTo>
                    <a:pt x="862" y="4329"/>
                  </a:lnTo>
                  <a:lnTo>
                    <a:pt x="2262" y="3597"/>
                  </a:lnTo>
                  <a:lnTo>
                    <a:pt x="3662" y="4329"/>
                  </a:lnTo>
                  <a:lnTo>
                    <a:pt x="3403" y="2757"/>
                  </a:lnTo>
                  <a:lnTo>
                    <a:pt x="4545" y="1659"/>
                  </a:lnTo>
                  <a:lnTo>
                    <a:pt x="2973" y="1422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8"/>
            <p:cNvSpPr/>
            <p:nvPr/>
          </p:nvSpPr>
          <p:spPr>
            <a:xfrm>
              <a:off x="3013288" y="4105961"/>
              <a:ext cx="1259613" cy="149590"/>
            </a:xfrm>
            <a:custGeom>
              <a:rect b="b" l="l" r="r" t="t"/>
              <a:pathLst>
                <a:path extrusionOk="0" h="11048" w="93029">
                  <a:moveTo>
                    <a:pt x="92490" y="539"/>
                  </a:moveTo>
                  <a:lnTo>
                    <a:pt x="92490" y="10509"/>
                  </a:lnTo>
                  <a:lnTo>
                    <a:pt x="539" y="10509"/>
                  </a:lnTo>
                  <a:lnTo>
                    <a:pt x="539" y="539"/>
                  </a:lnTo>
                  <a:close/>
                  <a:moveTo>
                    <a:pt x="1" y="0"/>
                  </a:moveTo>
                  <a:lnTo>
                    <a:pt x="1" y="11047"/>
                  </a:lnTo>
                  <a:lnTo>
                    <a:pt x="93029" y="11047"/>
                  </a:lnTo>
                  <a:lnTo>
                    <a:pt x="93029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3075694" y="4147651"/>
              <a:ext cx="61539" cy="58330"/>
            </a:xfrm>
            <a:custGeom>
              <a:rect b="b" l="l" r="r" t="t"/>
              <a:pathLst>
                <a:path extrusionOk="0" h="4308" w="4545">
                  <a:moveTo>
                    <a:pt x="2261" y="1"/>
                  </a:moveTo>
                  <a:lnTo>
                    <a:pt x="1572" y="1422"/>
                  </a:lnTo>
                  <a:lnTo>
                    <a:pt x="0" y="1637"/>
                  </a:lnTo>
                  <a:lnTo>
                    <a:pt x="1120" y="2757"/>
                  </a:lnTo>
                  <a:lnTo>
                    <a:pt x="862" y="4308"/>
                  </a:lnTo>
                  <a:lnTo>
                    <a:pt x="2261" y="3575"/>
                  </a:lnTo>
                  <a:lnTo>
                    <a:pt x="3661" y="4308"/>
                  </a:lnTo>
                  <a:lnTo>
                    <a:pt x="3403" y="2757"/>
                  </a:lnTo>
                  <a:lnTo>
                    <a:pt x="4544" y="1637"/>
                  </a:lnTo>
                  <a:lnTo>
                    <a:pt x="2972" y="1422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3180954" y="4147651"/>
              <a:ext cx="61526" cy="58330"/>
            </a:xfrm>
            <a:custGeom>
              <a:rect b="b" l="l" r="r" t="t"/>
              <a:pathLst>
                <a:path extrusionOk="0" h="4308" w="4544">
                  <a:moveTo>
                    <a:pt x="2261" y="1"/>
                  </a:moveTo>
                  <a:lnTo>
                    <a:pt x="1572" y="1422"/>
                  </a:lnTo>
                  <a:lnTo>
                    <a:pt x="0" y="1637"/>
                  </a:lnTo>
                  <a:lnTo>
                    <a:pt x="1120" y="2757"/>
                  </a:lnTo>
                  <a:lnTo>
                    <a:pt x="862" y="4308"/>
                  </a:lnTo>
                  <a:lnTo>
                    <a:pt x="2261" y="3575"/>
                  </a:lnTo>
                  <a:lnTo>
                    <a:pt x="3661" y="4308"/>
                  </a:lnTo>
                  <a:lnTo>
                    <a:pt x="3403" y="2757"/>
                  </a:lnTo>
                  <a:lnTo>
                    <a:pt x="4544" y="1637"/>
                  </a:lnTo>
                  <a:lnTo>
                    <a:pt x="2972" y="1422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3291454" y="4147651"/>
              <a:ext cx="61539" cy="58330"/>
            </a:xfrm>
            <a:custGeom>
              <a:rect b="b" l="l" r="r" t="t"/>
              <a:pathLst>
                <a:path extrusionOk="0" h="4308" w="4545">
                  <a:moveTo>
                    <a:pt x="2262" y="1"/>
                  </a:moveTo>
                  <a:lnTo>
                    <a:pt x="1573" y="1422"/>
                  </a:lnTo>
                  <a:lnTo>
                    <a:pt x="1" y="1637"/>
                  </a:lnTo>
                  <a:lnTo>
                    <a:pt x="1120" y="2757"/>
                  </a:lnTo>
                  <a:lnTo>
                    <a:pt x="862" y="4308"/>
                  </a:lnTo>
                  <a:lnTo>
                    <a:pt x="2262" y="3575"/>
                  </a:lnTo>
                  <a:lnTo>
                    <a:pt x="3661" y="4308"/>
                  </a:lnTo>
                  <a:lnTo>
                    <a:pt x="3403" y="2757"/>
                  </a:lnTo>
                  <a:lnTo>
                    <a:pt x="4544" y="1637"/>
                  </a:lnTo>
                  <a:lnTo>
                    <a:pt x="2972" y="1422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3938747" y="4147651"/>
              <a:ext cx="61539" cy="58330"/>
            </a:xfrm>
            <a:custGeom>
              <a:rect b="b" l="l" r="r" t="t"/>
              <a:pathLst>
                <a:path extrusionOk="0" h="4308" w="4545">
                  <a:moveTo>
                    <a:pt x="2262" y="1"/>
                  </a:moveTo>
                  <a:lnTo>
                    <a:pt x="1573" y="1422"/>
                  </a:lnTo>
                  <a:lnTo>
                    <a:pt x="1" y="1637"/>
                  </a:lnTo>
                  <a:lnTo>
                    <a:pt x="1120" y="2757"/>
                  </a:lnTo>
                  <a:lnTo>
                    <a:pt x="862" y="4308"/>
                  </a:lnTo>
                  <a:lnTo>
                    <a:pt x="862" y="4308"/>
                  </a:lnTo>
                  <a:lnTo>
                    <a:pt x="2262" y="3575"/>
                  </a:lnTo>
                  <a:lnTo>
                    <a:pt x="3661" y="4308"/>
                  </a:lnTo>
                  <a:lnTo>
                    <a:pt x="3403" y="2757"/>
                  </a:lnTo>
                  <a:lnTo>
                    <a:pt x="4544" y="1637"/>
                  </a:lnTo>
                  <a:lnTo>
                    <a:pt x="2972" y="1422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4046634" y="4147651"/>
              <a:ext cx="61539" cy="58330"/>
            </a:xfrm>
            <a:custGeom>
              <a:rect b="b" l="l" r="r" t="t"/>
              <a:pathLst>
                <a:path extrusionOk="0" h="4308" w="4545">
                  <a:moveTo>
                    <a:pt x="2261" y="1"/>
                  </a:moveTo>
                  <a:lnTo>
                    <a:pt x="1572" y="1422"/>
                  </a:lnTo>
                  <a:lnTo>
                    <a:pt x="0" y="1637"/>
                  </a:lnTo>
                  <a:lnTo>
                    <a:pt x="1120" y="2757"/>
                  </a:lnTo>
                  <a:lnTo>
                    <a:pt x="862" y="4308"/>
                  </a:lnTo>
                  <a:lnTo>
                    <a:pt x="2261" y="3575"/>
                  </a:lnTo>
                  <a:lnTo>
                    <a:pt x="3661" y="4308"/>
                  </a:lnTo>
                  <a:lnTo>
                    <a:pt x="3403" y="2757"/>
                  </a:lnTo>
                  <a:lnTo>
                    <a:pt x="4544" y="1637"/>
                  </a:lnTo>
                  <a:lnTo>
                    <a:pt x="2972" y="1422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4154507" y="4147651"/>
              <a:ext cx="61539" cy="58330"/>
            </a:xfrm>
            <a:custGeom>
              <a:rect b="b" l="l" r="r" t="t"/>
              <a:pathLst>
                <a:path extrusionOk="0" h="4308" w="4545">
                  <a:moveTo>
                    <a:pt x="2262" y="1"/>
                  </a:moveTo>
                  <a:lnTo>
                    <a:pt x="1573" y="1422"/>
                  </a:lnTo>
                  <a:lnTo>
                    <a:pt x="1" y="1637"/>
                  </a:lnTo>
                  <a:lnTo>
                    <a:pt x="1121" y="2757"/>
                  </a:lnTo>
                  <a:lnTo>
                    <a:pt x="862" y="4308"/>
                  </a:lnTo>
                  <a:lnTo>
                    <a:pt x="2262" y="3575"/>
                  </a:lnTo>
                  <a:lnTo>
                    <a:pt x="3662" y="4308"/>
                  </a:lnTo>
                  <a:lnTo>
                    <a:pt x="3662" y="4308"/>
                  </a:lnTo>
                  <a:lnTo>
                    <a:pt x="3403" y="2757"/>
                  </a:lnTo>
                  <a:lnTo>
                    <a:pt x="4545" y="1637"/>
                  </a:lnTo>
                  <a:lnTo>
                    <a:pt x="2973" y="1422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3450075" y="4152904"/>
              <a:ext cx="40539" cy="64735"/>
            </a:xfrm>
            <a:custGeom>
              <a:rect b="b" l="l" r="r" t="t"/>
              <a:pathLst>
                <a:path extrusionOk="0" h="4781" w="2994">
                  <a:moveTo>
                    <a:pt x="1465" y="0"/>
                  </a:moveTo>
                  <a:lnTo>
                    <a:pt x="0" y="1228"/>
                  </a:lnTo>
                  <a:lnTo>
                    <a:pt x="259" y="1594"/>
                  </a:lnTo>
                  <a:cubicBezTo>
                    <a:pt x="280" y="1615"/>
                    <a:pt x="302" y="1637"/>
                    <a:pt x="345" y="1658"/>
                  </a:cubicBezTo>
                  <a:cubicBezTo>
                    <a:pt x="366" y="1680"/>
                    <a:pt x="409" y="1680"/>
                    <a:pt x="452" y="1680"/>
                  </a:cubicBezTo>
                  <a:cubicBezTo>
                    <a:pt x="496" y="1680"/>
                    <a:pt x="517" y="1680"/>
                    <a:pt x="560" y="1658"/>
                  </a:cubicBezTo>
                  <a:cubicBezTo>
                    <a:pt x="582" y="1658"/>
                    <a:pt x="625" y="1637"/>
                    <a:pt x="646" y="1615"/>
                  </a:cubicBezTo>
                  <a:lnTo>
                    <a:pt x="1335" y="1034"/>
                  </a:lnTo>
                  <a:lnTo>
                    <a:pt x="1335" y="1034"/>
                  </a:lnTo>
                  <a:cubicBezTo>
                    <a:pt x="1314" y="1163"/>
                    <a:pt x="1314" y="1271"/>
                    <a:pt x="1314" y="1378"/>
                  </a:cubicBezTo>
                  <a:lnTo>
                    <a:pt x="1314" y="4156"/>
                  </a:lnTo>
                  <a:cubicBezTo>
                    <a:pt x="797" y="4199"/>
                    <a:pt x="517" y="4221"/>
                    <a:pt x="474" y="4221"/>
                  </a:cubicBezTo>
                  <a:cubicBezTo>
                    <a:pt x="388" y="4243"/>
                    <a:pt x="345" y="4307"/>
                    <a:pt x="345" y="4393"/>
                  </a:cubicBezTo>
                  <a:lnTo>
                    <a:pt x="345" y="4781"/>
                  </a:lnTo>
                  <a:lnTo>
                    <a:pt x="2994" y="4781"/>
                  </a:lnTo>
                  <a:lnTo>
                    <a:pt x="2994" y="4393"/>
                  </a:lnTo>
                  <a:cubicBezTo>
                    <a:pt x="2994" y="4307"/>
                    <a:pt x="2929" y="4243"/>
                    <a:pt x="2864" y="4221"/>
                  </a:cubicBezTo>
                  <a:cubicBezTo>
                    <a:pt x="2821" y="4221"/>
                    <a:pt x="2563" y="4199"/>
                    <a:pt x="2132" y="4156"/>
                  </a:cubicBezTo>
                  <a:lnTo>
                    <a:pt x="2132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3514796" y="4152241"/>
              <a:ext cx="45508" cy="65398"/>
            </a:xfrm>
            <a:custGeom>
              <a:rect b="b" l="l" r="r" t="t"/>
              <a:pathLst>
                <a:path extrusionOk="0" h="4830" w="3361">
                  <a:moveTo>
                    <a:pt x="1611" y="1"/>
                  </a:moveTo>
                  <a:cubicBezTo>
                    <a:pt x="1440" y="1"/>
                    <a:pt x="1280" y="39"/>
                    <a:pt x="1121" y="92"/>
                  </a:cubicBezTo>
                  <a:cubicBezTo>
                    <a:pt x="755" y="200"/>
                    <a:pt x="453" y="437"/>
                    <a:pt x="281" y="781"/>
                  </a:cubicBezTo>
                  <a:cubicBezTo>
                    <a:pt x="195" y="975"/>
                    <a:pt x="109" y="1169"/>
                    <a:pt x="87" y="1384"/>
                  </a:cubicBezTo>
                  <a:lnTo>
                    <a:pt x="518" y="1449"/>
                  </a:lnTo>
                  <a:cubicBezTo>
                    <a:pt x="561" y="1471"/>
                    <a:pt x="582" y="1471"/>
                    <a:pt x="625" y="1471"/>
                  </a:cubicBezTo>
                  <a:cubicBezTo>
                    <a:pt x="690" y="1471"/>
                    <a:pt x="755" y="1449"/>
                    <a:pt x="819" y="1406"/>
                  </a:cubicBezTo>
                  <a:cubicBezTo>
                    <a:pt x="862" y="1363"/>
                    <a:pt x="905" y="1298"/>
                    <a:pt x="927" y="1234"/>
                  </a:cubicBezTo>
                  <a:cubicBezTo>
                    <a:pt x="970" y="1083"/>
                    <a:pt x="1056" y="932"/>
                    <a:pt x="1185" y="846"/>
                  </a:cubicBezTo>
                  <a:cubicBezTo>
                    <a:pt x="1317" y="752"/>
                    <a:pt x="1464" y="691"/>
                    <a:pt x="1614" y="691"/>
                  </a:cubicBezTo>
                  <a:cubicBezTo>
                    <a:pt x="1636" y="691"/>
                    <a:pt x="1658" y="693"/>
                    <a:pt x="1681" y="695"/>
                  </a:cubicBezTo>
                  <a:cubicBezTo>
                    <a:pt x="1767" y="695"/>
                    <a:pt x="1874" y="695"/>
                    <a:pt x="1960" y="738"/>
                  </a:cubicBezTo>
                  <a:cubicBezTo>
                    <a:pt x="2047" y="760"/>
                    <a:pt x="2111" y="803"/>
                    <a:pt x="2176" y="868"/>
                  </a:cubicBezTo>
                  <a:cubicBezTo>
                    <a:pt x="2240" y="932"/>
                    <a:pt x="2283" y="997"/>
                    <a:pt x="2327" y="1083"/>
                  </a:cubicBezTo>
                  <a:cubicBezTo>
                    <a:pt x="2348" y="1169"/>
                    <a:pt x="2370" y="1277"/>
                    <a:pt x="2370" y="1384"/>
                  </a:cubicBezTo>
                  <a:cubicBezTo>
                    <a:pt x="2370" y="1514"/>
                    <a:pt x="2348" y="1621"/>
                    <a:pt x="2327" y="1750"/>
                  </a:cubicBezTo>
                  <a:cubicBezTo>
                    <a:pt x="2283" y="1858"/>
                    <a:pt x="2240" y="1966"/>
                    <a:pt x="2176" y="2073"/>
                  </a:cubicBezTo>
                  <a:cubicBezTo>
                    <a:pt x="2090" y="2203"/>
                    <a:pt x="2025" y="2310"/>
                    <a:pt x="1939" y="2418"/>
                  </a:cubicBezTo>
                  <a:cubicBezTo>
                    <a:pt x="1831" y="2526"/>
                    <a:pt x="1724" y="2633"/>
                    <a:pt x="1594" y="2763"/>
                  </a:cubicBezTo>
                  <a:lnTo>
                    <a:pt x="152" y="4227"/>
                  </a:lnTo>
                  <a:cubicBezTo>
                    <a:pt x="109" y="4270"/>
                    <a:pt x="65" y="4313"/>
                    <a:pt x="44" y="4378"/>
                  </a:cubicBezTo>
                  <a:cubicBezTo>
                    <a:pt x="22" y="4442"/>
                    <a:pt x="1" y="4507"/>
                    <a:pt x="1" y="4550"/>
                  </a:cubicBezTo>
                  <a:lnTo>
                    <a:pt x="1" y="4830"/>
                  </a:lnTo>
                  <a:lnTo>
                    <a:pt x="3360" y="4830"/>
                  </a:lnTo>
                  <a:lnTo>
                    <a:pt x="3360" y="3645"/>
                  </a:lnTo>
                  <a:lnTo>
                    <a:pt x="3016" y="3645"/>
                  </a:lnTo>
                  <a:cubicBezTo>
                    <a:pt x="2930" y="3645"/>
                    <a:pt x="2865" y="3689"/>
                    <a:pt x="2865" y="3775"/>
                  </a:cubicBezTo>
                  <a:cubicBezTo>
                    <a:pt x="2843" y="3796"/>
                    <a:pt x="2843" y="3904"/>
                    <a:pt x="2822" y="4076"/>
                  </a:cubicBezTo>
                  <a:lnTo>
                    <a:pt x="1767" y="4076"/>
                  </a:lnTo>
                  <a:cubicBezTo>
                    <a:pt x="1681" y="4076"/>
                    <a:pt x="1573" y="4076"/>
                    <a:pt x="1487" y="4098"/>
                  </a:cubicBezTo>
                  <a:cubicBezTo>
                    <a:pt x="1379" y="4119"/>
                    <a:pt x="1271" y="4141"/>
                    <a:pt x="1164" y="4162"/>
                  </a:cubicBezTo>
                  <a:lnTo>
                    <a:pt x="2240" y="3064"/>
                  </a:lnTo>
                  <a:cubicBezTo>
                    <a:pt x="2370" y="2935"/>
                    <a:pt x="2499" y="2806"/>
                    <a:pt x="2607" y="2676"/>
                  </a:cubicBezTo>
                  <a:cubicBezTo>
                    <a:pt x="2736" y="2547"/>
                    <a:pt x="2843" y="2418"/>
                    <a:pt x="2930" y="2289"/>
                  </a:cubicBezTo>
                  <a:cubicBezTo>
                    <a:pt x="2994" y="2138"/>
                    <a:pt x="3080" y="2009"/>
                    <a:pt x="3123" y="1858"/>
                  </a:cubicBezTo>
                  <a:cubicBezTo>
                    <a:pt x="3188" y="1686"/>
                    <a:pt x="3209" y="1535"/>
                    <a:pt x="3209" y="1363"/>
                  </a:cubicBezTo>
                  <a:cubicBezTo>
                    <a:pt x="3209" y="1169"/>
                    <a:pt x="3166" y="975"/>
                    <a:pt x="3102" y="803"/>
                  </a:cubicBezTo>
                  <a:cubicBezTo>
                    <a:pt x="3016" y="631"/>
                    <a:pt x="2930" y="501"/>
                    <a:pt x="2779" y="372"/>
                  </a:cubicBezTo>
                  <a:cubicBezTo>
                    <a:pt x="2650" y="243"/>
                    <a:pt x="2499" y="157"/>
                    <a:pt x="2327" y="92"/>
                  </a:cubicBezTo>
                  <a:cubicBezTo>
                    <a:pt x="2167" y="39"/>
                    <a:pt x="1993" y="1"/>
                    <a:pt x="1828" y="1"/>
                  </a:cubicBezTo>
                  <a:cubicBezTo>
                    <a:pt x="1793" y="1"/>
                    <a:pt x="1758" y="2"/>
                    <a:pt x="1724" y="6"/>
                  </a:cubicBezTo>
                  <a:cubicBezTo>
                    <a:pt x="1685" y="2"/>
                    <a:pt x="1648" y="1"/>
                    <a:pt x="1611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3584785" y="4152024"/>
              <a:ext cx="44912" cy="66197"/>
            </a:xfrm>
            <a:custGeom>
              <a:rect b="b" l="l" r="r" t="t"/>
              <a:pathLst>
                <a:path extrusionOk="0" h="4889" w="3317">
                  <a:moveTo>
                    <a:pt x="1766" y="1"/>
                  </a:moveTo>
                  <a:cubicBezTo>
                    <a:pt x="1572" y="1"/>
                    <a:pt x="1357" y="44"/>
                    <a:pt x="1163" y="87"/>
                  </a:cubicBezTo>
                  <a:cubicBezTo>
                    <a:pt x="991" y="151"/>
                    <a:pt x="818" y="238"/>
                    <a:pt x="689" y="367"/>
                  </a:cubicBezTo>
                  <a:cubicBezTo>
                    <a:pt x="538" y="474"/>
                    <a:pt x="409" y="625"/>
                    <a:pt x="323" y="797"/>
                  </a:cubicBezTo>
                  <a:cubicBezTo>
                    <a:pt x="237" y="970"/>
                    <a:pt x="151" y="1185"/>
                    <a:pt x="129" y="1400"/>
                  </a:cubicBezTo>
                  <a:lnTo>
                    <a:pt x="560" y="1465"/>
                  </a:lnTo>
                  <a:cubicBezTo>
                    <a:pt x="603" y="1487"/>
                    <a:pt x="646" y="1487"/>
                    <a:pt x="668" y="1487"/>
                  </a:cubicBezTo>
                  <a:cubicBezTo>
                    <a:pt x="732" y="1487"/>
                    <a:pt x="797" y="1465"/>
                    <a:pt x="861" y="1422"/>
                  </a:cubicBezTo>
                  <a:cubicBezTo>
                    <a:pt x="905" y="1379"/>
                    <a:pt x="948" y="1314"/>
                    <a:pt x="969" y="1250"/>
                  </a:cubicBezTo>
                  <a:cubicBezTo>
                    <a:pt x="1012" y="1099"/>
                    <a:pt x="1098" y="948"/>
                    <a:pt x="1228" y="840"/>
                  </a:cubicBezTo>
                  <a:cubicBezTo>
                    <a:pt x="1378" y="733"/>
                    <a:pt x="1551" y="690"/>
                    <a:pt x="1723" y="690"/>
                  </a:cubicBezTo>
                  <a:cubicBezTo>
                    <a:pt x="1895" y="690"/>
                    <a:pt x="2089" y="754"/>
                    <a:pt x="2218" y="862"/>
                  </a:cubicBezTo>
                  <a:cubicBezTo>
                    <a:pt x="2347" y="1013"/>
                    <a:pt x="2412" y="1185"/>
                    <a:pt x="2412" y="1379"/>
                  </a:cubicBezTo>
                  <a:cubicBezTo>
                    <a:pt x="2412" y="1487"/>
                    <a:pt x="2390" y="1573"/>
                    <a:pt x="2369" y="1680"/>
                  </a:cubicBezTo>
                  <a:cubicBezTo>
                    <a:pt x="2326" y="1766"/>
                    <a:pt x="2283" y="1853"/>
                    <a:pt x="2197" y="1896"/>
                  </a:cubicBezTo>
                  <a:cubicBezTo>
                    <a:pt x="2110" y="1982"/>
                    <a:pt x="2003" y="2025"/>
                    <a:pt x="1874" y="2046"/>
                  </a:cubicBezTo>
                  <a:cubicBezTo>
                    <a:pt x="1723" y="2089"/>
                    <a:pt x="1551" y="2111"/>
                    <a:pt x="1378" y="2111"/>
                  </a:cubicBezTo>
                  <a:lnTo>
                    <a:pt x="1378" y="2692"/>
                  </a:lnTo>
                  <a:cubicBezTo>
                    <a:pt x="1572" y="2692"/>
                    <a:pt x="1766" y="2692"/>
                    <a:pt x="1960" y="2736"/>
                  </a:cubicBezTo>
                  <a:cubicBezTo>
                    <a:pt x="2089" y="2779"/>
                    <a:pt x="2197" y="2822"/>
                    <a:pt x="2304" y="2908"/>
                  </a:cubicBezTo>
                  <a:cubicBezTo>
                    <a:pt x="2369" y="2972"/>
                    <a:pt x="2412" y="3037"/>
                    <a:pt x="2433" y="3145"/>
                  </a:cubicBezTo>
                  <a:cubicBezTo>
                    <a:pt x="2477" y="3252"/>
                    <a:pt x="2477" y="3338"/>
                    <a:pt x="2477" y="3446"/>
                  </a:cubicBezTo>
                  <a:cubicBezTo>
                    <a:pt x="2477" y="3554"/>
                    <a:pt x="2455" y="3640"/>
                    <a:pt x="2433" y="3726"/>
                  </a:cubicBezTo>
                  <a:cubicBezTo>
                    <a:pt x="2390" y="3812"/>
                    <a:pt x="2347" y="3898"/>
                    <a:pt x="2283" y="3963"/>
                  </a:cubicBezTo>
                  <a:cubicBezTo>
                    <a:pt x="2197" y="4049"/>
                    <a:pt x="2110" y="4092"/>
                    <a:pt x="2024" y="4135"/>
                  </a:cubicBezTo>
                  <a:cubicBezTo>
                    <a:pt x="1927" y="4184"/>
                    <a:pt x="1830" y="4208"/>
                    <a:pt x="1743" y="4208"/>
                  </a:cubicBezTo>
                  <a:cubicBezTo>
                    <a:pt x="1713" y="4208"/>
                    <a:pt x="1685" y="4205"/>
                    <a:pt x="1658" y="4200"/>
                  </a:cubicBezTo>
                  <a:cubicBezTo>
                    <a:pt x="1629" y="4206"/>
                    <a:pt x="1601" y="4208"/>
                    <a:pt x="1572" y="4208"/>
                  </a:cubicBezTo>
                  <a:cubicBezTo>
                    <a:pt x="1493" y="4208"/>
                    <a:pt x="1414" y="4188"/>
                    <a:pt x="1335" y="4157"/>
                  </a:cubicBezTo>
                  <a:cubicBezTo>
                    <a:pt x="1249" y="4114"/>
                    <a:pt x="1163" y="4071"/>
                    <a:pt x="1098" y="4006"/>
                  </a:cubicBezTo>
                  <a:cubicBezTo>
                    <a:pt x="1034" y="3963"/>
                    <a:pt x="969" y="3877"/>
                    <a:pt x="926" y="3812"/>
                  </a:cubicBezTo>
                  <a:cubicBezTo>
                    <a:pt x="883" y="3748"/>
                    <a:pt x="840" y="3661"/>
                    <a:pt x="797" y="3597"/>
                  </a:cubicBezTo>
                  <a:cubicBezTo>
                    <a:pt x="775" y="3532"/>
                    <a:pt x="732" y="3511"/>
                    <a:pt x="689" y="3489"/>
                  </a:cubicBezTo>
                  <a:cubicBezTo>
                    <a:pt x="646" y="3446"/>
                    <a:pt x="603" y="3446"/>
                    <a:pt x="538" y="3446"/>
                  </a:cubicBezTo>
                  <a:cubicBezTo>
                    <a:pt x="474" y="3446"/>
                    <a:pt x="409" y="3446"/>
                    <a:pt x="345" y="3489"/>
                  </a:cubicBezTo>
                  <a:lnTo>
                    <a:pt x="0" y="3618"/>
                  </a:lnTo>
                  <a:cubicBezTo>
                    <a:pt x="65" y="3812"/>
                    <a:pt x="129" y="4006"/>
                    <a:pt x="237" y="4178"/>
                  </a:cubicBezTo>
                  <a:cubicBezTo>
                    <a:pt x="409" y="4480"/>
                    <a:pt x="689" y="4717"/>
                    <a:pt x="1034" y="4824"/>
                  </a:cubicBezTo>
                  <a:cubicBezTo>
                    <a:pt x="1249" y="4867"/>
                    <a:pt x="1443" y="4889"/>
                    <a:pt x="1658" y="4889"/>
                  </a:cubicBezTo>
                  <a:cubicBezTo>
                    <a:pt x="1874" y="4889"/>
                    <a:pt x="2089" y="4867"/>
                    <a:pt x="2283" y="4803"/>
                  </a:cubicBezTo>
                  <a:cubicBezTo>
                    <a:pt x="2477" y="4738"/>
                    <a:pt x="2649" y="4652"/>
                    <a:pt x="2821" y="4523"/>
                  </a:cubicBezTo>
                  <a:cubicBezTo>
                    <a:pt x="2972" y="4394"/>
                    <a:pt x="3079" y="4243"/>
                    <a:pt x="3166" y="4049"/>
                  </a:cubicBezTo>
                  <a:cubicBezTo>
                    <a:pt x="3252" y="3855"/>
                    <a:pt x="3295" y="3640"/>
                    <a:pt x="3295" y="3425"/>
                  </a:cubicBezTo>
                  <a:cubicBezTo>
                    <a:pt x="3316" y="3188"/>
                    <a:pt x="3230" y="2929"/>
                    <a:pt x="3101" y="2736"/>
                  </a:cubicBezTo>
                  <a:cubicBezTo>
                    <a:pt x="2929" y="2520"/>
                    <a:pt x="2692" y="2391"/>
                    <a:pt x="2433" y="2326"/>
                  </a:cubicBezTo>
                  <a:cubicBezTo>
                    <a:pt x="2563" y="2283"/>
                    <a:pt x="2670" y="2240"/>
                    <a:pt x="2756" y="2176"/>
                  </a:cubicBezTo>
                  <a:cubicBezTo>
                    <a:pt x="2864" y="2111"/>
                    <a:pt x="2929" y="2025"/>
                    <a:pt x="2993" y="1939"/>
                  </a:cubicBezTo>
                  <a:cubicBezTo>
                    <a:pt x="3079" y="1853"/>
                    <a:pt x="3123" y="1745"/>
                    <a:pt x="3144" y="1637"/>
                  </a:cubicBezTo>
                  <a:cubicBezTo>
                    <a:pt x="3187" y="1508"/>
                    <a:pt x="3209" y="1379"/>
                    <a:pt x="3209" y="1250"/>
                  </a:cubicBezTo>
                  <a:cubicBezTo>
                    <a:pt x="3209" y="1077"/>
                    <a:pt x="3166" y="905"/>
                    <a:pt x="3101" y="754"/>
                  </a:cubicBezTo>
                  <a:cubicBezTo>
                    <a:pt x="3036" y="604"/>
                    <a:pt x="2929" y="474"/>
                    <a:pt x="2821" y="367"/>
                  </a:cubicBezTo>
                  <a:cubicBezTo>
                    <a:pt x="2670" y="259"/>
                    <a:pt x="2520" y="173"/>
                    <a:pt x="2347" y="108"/>
                  </a:cubicBezTo>
                  <a:cubicBezTo>
                    <a:pt x="2175" y="44"/>
                    <a:pt x="1960" y="1"/>
                    <a:pt x="1766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3653879" y="4152904"/>
              <a:ext cx="49286" cy="64735"/>
            </a:xfrm>
            <a:custGeom>
              <a:rect b="b" l="l" r="r" t="t"/>
              <a:pathLst>
                <a:path extrusionOk="0" h="4781" w="3640">
                  <a:moveTo>
                    <a:pt x="2348" y="926"/>
                  </a:moveTo>
                  <a:cubicBezTo>
                    <a:pt x="2348" y="1012"/>
                    <a:pt x="2348" y="1099"/>
                    <a:pt x="2326" y="1185"/>
                  </a:cubicBezTo>
                  <a:cubicBezTo>
                    <a:pt x="2326" y="1271"/>
                    <a:pt x="2326" y="1335"/>
                    <a:pt x="2326" y="1422"/>
                  </a:cubicBezTo>
                  <a:lnTo>
                    <a:pt x="2326" y="2972"/>
                  </a:lnTo>
                  <a:lnTo>
                    <a:pt x="884" y="2972"/>
                  </a:lnTo>
                  <a:lnTo>
                    <a:pt x="2348" y="926"/>
                  </a:lnTo>
                  <a:close/>
                  <a:moveTo>
                    <a:pt x="2262" y="0"/>
                  </a:moveTo>
                  <a:lnTo>
                    <a:pt x="1" y="3015"/>
                  </a:lnTo>
                  <a:lnTo>
                    <a:pt x="87" y="3424"/>
                  </a:lnTo>
                  <a:cubicBezTo>
                    <a:pt x="108" y="3489"/>
                    <a:pt x="130" y="3532"/>
                    <a:pt x="173" y="3553"/>
                  </a:cubicBezTo>
                  <a:cubicBezTo>
                    <a:pt x="216" y="3596"/>
                    <a:pt x="259" y="3618"/>
                    <a:pt x="324" y="3618"/>
                  </a:cubicBezTo>
                  <a:lnTo>
                    <a:pt x="2326" y="3618"/>
                  </a:lnTo>
                  <a:lnTo>
                    <a:pt x="2326" y="4781"/>
                  </a:lnTo>
                  <a:lnTo>
                    <a:pt x="3037" y="4781"/>
                  </a:lnTo>
                  <a:lnTo>
                    <a:pt x="3037" y="3618"/>
                  </a:lnTo>
                  <a:lnTo>
                    <a:pt x="3468" y="3618"/>
                  </a:lnTo>
                  <a:cubicBezTo>
                    <a:pt x="3532" y="3618"/>
                    <a:pt x="3575" y="3596"/>
                    <a:pt x="3597" y="3553"/>
                  </a:cubicBezTo>
                  <a:cubicBezTo>
                    <a:pt x="3618" y="3532"/>
                    <a:pt x="3640" y="3489"/>
                    <a:pt x="3640" y="3446"/>
                  </a:cubicBezTo>
                  <a:lnTo>
                    <a:pt x="3640" y="2972"/>
                  </a:lnTo>
                  <a:lnTo>
                    <a:pt x="3037" y="297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3727645" y="4152904"/>
              <a:ext cx="42881" cy="65317"/>
            </a:xfrm>
            <a:custGeom>
              <a:rect b="b" l="l" r="r" t="t"/>
              <a:pathLst>
                <a:path extrusionOk="0" h="4824" w="3167">
                  <a:moveTo>
                    <a:pt x="647" y="0"/>
                  </a:moveTo>
                  <a:lnTo>
                    <a:pt x="259" y="2326"/>
                  </a:lnTo>
                  <a:lnTo>
                    <a:pt x="755" y="2477"/>
                  </a:lnTo>
                  <a:cubicBezTo>
                    <a:pt x="991" y="2391"/>
                    <a:pt x="1228" y="2348"/>
                    <a:pt x="1465" y="2348"/>
                  </a:cubicBezTo>
                  <a:cubicBezTo>
                    <a:pt x="1489" y="2345"/>
                    <a:pt x="1514" y="2344"/>
                    <a:pt x="1538" y="2344"/>
                  </a:cubicBezTo>
                  <a:cubicBezTo>
                    <a:pt x="1750" y="2344"/>
                    <a:pt x="1959" y="2427"/>
                    <a:pt x="2133" y="2563"/>
                  </a:cubicBezTo>
                  <a:cubicBezTo>
                    <a:pt x="2283" y="2714"/>
                    <a:pt x="2370" y="2950"/>
                    <a:pt x="2348" y="3166"/>
                  </a:cubicBezTo>
                  <a:cubicBezTo>
                    <a:pt x="2348" y="3295"/>
                    <a:pt x="2327" y="3446"/>
                    <a:pt x="2305" y="3575"/>
                  </a:cubicBezTo>
                  <a:cubicBezTo>
                    <a:pt x="2262" y="3683"/>
                    <a:pt x="2197" y="3790"/>
                    <a:pt x="2133" y="3876"/>
                  </a:cubicBezTo>
                  <a:cubicBezTo>
                    <a:pt x="2047" y="3963"/>
                    <a:pt x="1939" y="4027"/>
                    <a:pt x="1831" y="4070"/>
                  </a:cubicBezTo>
                  <a:cubicBezTo>
                    <a:pt x="1702" y="4135"/>
                    <a:pt x="1573" y="4156"/>
                    <a:pt x="1444" y="4156"/>
                  </a:cubicBezTo>
                  <a:cubicBezTo>
                    <a:pt x="1314" y="4156"/>
                    <a:pt x="1185" y="4135"/>
                    <a:pt x="1078" y="4092"/>
                  </a:cubicBezTo>
                  <a:cubicBezTo>
                    <a:pt x="991" y="4070"/>
                    <a:pt x="905" y="4027"/>
                    <a:pt x="819" y="3984"/>
                  </a:cubicBezTo>
                  <a:cubicBezTo>
                    <a:pt x="733" y="3941"/>
                    <a:pt x="668" y="3898"/>
                    <a:pt x="625" y="3855"/>
                  </a:cubicBezTo>
                  <a:cubicBezTo>
                    <a:pt x="582" y="3833"/>
                    <a:pt x="518" y="3812"/>
                    <a:pt x="453" y="3812"/>
                  </a:cubicBezTo>
                  <a:cubicBezTo>
                    <a:pt x="367" y="3812"/>
                    <a:pt x="302" y="3855"/>
                    <a:pt x="238" y="3920"/>
                  </a:cubicBezTo>
                  <a:lnTo>
                    <a:pt x="1" y="4264"/>
                  </a:lnTo>
                  <a:cubicBezTo>
                    <a:pt x="87" y="4350"/>
                    <a:pt x="173" y="4415"/>
                    <a:pt x="259" y="4479"/>
                  </a:cubicBezTo>
                  <a:cubicBezTo>
                    <a:pt x="367" y="4544"/>
                    <a:pt x="475" y="4609"/>
                    <a:pt x="582" y="4652"/>
                  </a:cubicBezTo>
                  <a:cubicBezTo>
                    <a:pt x="711" y="4716"/>
                    <a:pt x="841" y="4759"/>
                    <a:pt x="970" y="4781"/>
                  </a:cubicBezTo>
                  <a:cubicBezTo>
                    <a:pt x="1099" y="4824"/>
                    <a:pt x="1250" y="4824"/>
                    <a:pt x="1401" y="4824"/>
                  </a:cubicBezTo>
                  <a:cubicBezTo>
                    <a:pt x="1637" y="4824"/>
                    <a:pt x="1874" y="4781"/>
                    <a:pt x="2111" y="4716"/>
                  </a:cubicBezTo>
                  <a:cubicBezTo>
                    <a:pt x="2305" y="4630"/>
                    <a:pt x="2499" y="4522"/>
                    <a:pt x="2671" y="4372"/>
                  </a:cubicBezTo>
                  <a:cubicBezTo>
                    <a:pt x="2822" y="4221"/>
                    <a:pt x="2951" y="4027"/>
                    <a:pt x="3037" y="3833"/>
                  </a:cubicBezTo>
                  <a:cubicBezTo>
                    <a:pt x="3123" y="3618"/>
                    <a:pt x="3166" y="3381"/>
                    <a:pt x="3166" y="3123"/>
                  </a:cubicBezTo>
                  <a:cubicBezTo>
                    <a:pt x="3166" y="2929"/>
                    <a:pt x="3145" y="2735"/>
                    <a:pt x="3080" y="2563"/>
                  </a:cubicBezTo>
                  <a:cubicBezTo>
                    <a:pt x="3016" y="2391"/>
                    <a:pt x="2908" y="2218"/>
                    <a:pt x="2779" y="2089"/>
                  </a:cubicBezTo>
                  <a:cubicBezTo>
                    <a:pt x="2650" y="1960"/>
                    <a:pt x="2477" y="1852"/>
                    <a:pt x="2305" y="1788"/>
                  </a:cubicBezTo>
                  <a:cubicBezTo>
                    <a:pt x="2090" y="1701"/>
                    <a:pt x="1853" y="1680"/>
                    <a:pt x="1637" y="1680"/>
                  </a:cubicBezTo>
                  <a:cubicBezTo>
                    <a:pt x="1444" y="1680"/>
                    <a:pt x="1228" y="1701"/>
                    <a:pt x="1034" y="1745"/>
                  </a:cubicBezTo>
                  <a:lnTo>
                    <a:pt x="1207" y="732"/>
                  </a:lnTo>
                  <a:lnTo>
                    <a:pt x="2542" y="732"/>
                  </a:lnTo>
                  <a:cubicBezTo>
                    <a:pt x="2564" y="736"/>
                    <a:pt x="2586" y="738"/>
                    <a:pt x="2608" y="738"/>
                  </a:cubicBezTo>
                  <a:cubicBezTo>
                    <a:pt x="2715" y="738"/>
                    <a:pt x="2819" y="696"/>
                    <a:pt x="2908" y="625"/>
                  </a:cubicBezTo>
                  <a:cubicBezTo>
                    <a:pt x="2973" y="560"/>
                    <a:pt x="3016" y="452"/>
                    <a:pt x="3016" y="345"/>
                  </a:cubicBezTo>
                  <a:lnTo>
                    <a:pt x="3016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3794709" y="4152904"/>
              <a:ext cx="46090" cy="65398"/>
            </a:xfrm>
            <a:custGeom>
              <a:rect b="b" l="l" r="r" t="t"/>
              <a:pathLst>
                <a:path extrusionOk="0" h="4830" w="3404">
                  <a:moveTo>
                    <a:pt x="1641" y="2409"/>
                  </a:moveTo>
                  <a:cubicBezTo>
                    <a:pt x="1661" y="2409"/>
                    <a:pt x="1682" y="2410"/>
                    <a:pt x="1702" y="2412"/>
                  </a:cubicBezTo>
                  <a:cubicBezTo>
                    <a:pt x="1810" y="2412"/>
                    <a:pt x="1939" y="2434"/>
                    <a:pt x="2046" y="2477"/>
                  </a:cubicBezTo>
                  <a:cubicBezTo>
                    <a:pt x="2154" y="2498"/>
                    <a:pt x="2240" y="2563"/>
                    <a:pt x="2326" y="2627"/>
                  </a:cubicBezTo>
                  <a:cubicBezTo>
                    <a:pt x="2413" y="2714"/>
                    <a:pt x="2477" y="2821"/>
                    <a:pt x="2499" y="2907"/>
                  </a:cubicBezTo>
                  <a:cubicBezTo>
                    <a:pt x="2542" y="3037"/>
                    <a:pt x="2563" y="3166"/>
                    <a:pt x="2563" y="3295"/>
                  </a:cubicBezTo>
                  <a:cubicBezTo>
                    <a:pt x="2563" y="3403"/>
                    <a:pt x="2542" y="3532"/>
                    <a:pt x="2499" y="3640"/>
                  </a:cubicBezTo>
                  <a:cubicBezTo>
                    <a:pt x="2456" y="3747"/>
                    <a:pt x="2391" y="3833"/>
                    <a:pt x="2326" y="3920"/>
                  </a:cubicBezTo>
                  <a:cubicBezTo>
                    <a:pt x="2240" y="3984"/>
                    <a:pt x="2154" y="4049"/>
                    <a:pt x="2046" y="4092"/>
                  </a:cubicBezTo>
                  <a:cubicBezTo>
                    <a:pt x="1917" y="4135"/>
                    <a:pt x="1810" y="4156"/>
                    <a:pt x="1680" y="4156"/>
                  </a:cubicBezTo>
                  <a:cubicBezTo>
                    <a:pt x="1551" y="4156"/>
                    <a:pt x="1422" y="4135"/>
                    <a:pt x="1314" y="4092"/>
                  </a:cubicBezTo>
                  <a:cubicBezTo>
                    <a:pt x="1207" y="4070"/>
                    <a:pt x="1121" y="4006"/>
                    <a:pt x="1056" y="3920"/>
                  </a:cubicBezTo>
                  <a:cubicBezTo>
                    <a:pt x="970" y="3833"/>
                    <a:pt x="927" y="3747"/>
                    <a:pt x="884" y="3640"/>
                  </a:cubicBezTo>
                  <a:cubicBezTo>
                    <a:pt x="841" y="3532"/>
                    <a:pt x="819" y="3403"/>
                    <a:pt x="841" y="3273"/>
                  </a:cubicBezTo>
                  <a:cubicBezTo>
                    <a:pt x="841" y="3166"/>
                    <a:pt x="862" y="3037"/>
                    <a:pt x="884" y="2929"/>
                  </a:cubicBezTo>
                  <a:cubicBezTo>
                    <a:pt x="927" y="2821"/>
                    <a:pt x="991" y="2735"/>
                    <a:pt x="1077" y="2649"/>
                  </a:cubicBezTo>
                  <a:cubicBezTo>
                    <a:pt x="1215" y="2511"/>
                    <a:pt x="1425" y="2409"/>
                    <a:pt x="1641" y="2409"/>
                  </a:cubicBezTo>
                  <a:close/>
                  <a:moveTo>
                    <a:pt x="2197" y="0"/>
                  </a:moveTo>
                  <a:cubicBezTo>
                    <a:pt x="2090" y="0"/>
                    <a:pt x="2003" y="22"/>
                    <a:pt x="1917" y="65"/>
                  </a:cubicBezTo>
                  <a:cubicBezTo>
                    <a:pt x="1853" y="86"/>
                    <a:pt x="1788" y="129"/>
                    <a:pt x="1745" y="194"/>
                  </a:cubicBezTo>
                  <a:lnTo>
                    <a:pt x="625" y="1723"/>
                  </a:lnTo>
                  <a:cubicBezTo>
                    <a:pt x="431" y="1960"/>
                    <a:pt x="302" y="2197"/>
                    <a:pt x="195" y="2455"/>
                  </a:cubicBezTo>
                  <a:cubicBezTo>
                    <a:pt x="1" y="2907"/>
                    <a:pt x="1" y="3403"/>
                    <a:pt x="173" y="3833"/>
                  </a:cubicBezTo>
                  <a:cubicBezTo>
                    <a:pt x="238" y="4049"/>
                    <a:pt x="345" y="4221"/>
                    <a:pt x="496" y="4372"/>
                  </a:cubicBezTo>
                  <a:cubicBezTo>
                    <a:pt x="647" y="4522"/>
                    <a:pt x="819" y="4630"/>
                    <a:pt x="1013" y="4716"/>
                  </a:cubicBezTo>
                  <a:cubicBezTo>
                    <a:pt x="1191" y="4788"/>
                    <a:pt x="1384" y="4829"/>
                    <a:pt x="1580" y="4829"/>
                  </a:cubicBezTo>
                  <a:cubicBezTo>
                    <a:pt x="1621" y="4829"/>
                    <a:pt x="1661" y="4828"/>
                    <a:pt x="1702" y="4824"/>
                  </a:cubicBezTo>
                  <a:cubicBezTo>
                    <a:pt x="1743" y="4828"/>
                    <a:pt x="1783" y="4829"/>
                    <a:pt x="1824" y="4829"/>
                  </a:cubicBezTo>
                  <a:cubicBezTo>
                    <a:pt x="2019" y="4829"/>
                    <a:pt x="2213" y="4788"/>
                    <a:pt x="2391" y="4716"/>
                  </a:cubicBezTo>
                  <a:cubicBezTo>
                    <a:pt x="2585" y="4630"/>
                    <a:pt x="2779" y="4522"/>
                    <a:pt x="2929" y="4372"/>
                  </a:cubicBezTo>
                  <a:cubicBezTo>
                    <a:pt x="3080" y="4221"/>
                    <a:pt x="3188" y="4049"/>
                    <a:pt x="3274" y="3855"/>
                  </a:cubicBezTo>
                  <a:cubicBezTo>
                    <a:pt x="3339" y="3661"/>
                    <a:pt x="3382" y="3446"/>
                    <a:pt x="3382" y="3230"/>
                  </a:cubicBezTo>
                  <a:cubicBezTo>
                    <a:pt x="3403" y="3015"/>
                    <a:pt x="3360" y="2800"/>
                    <a:pt x="3274" y="2606"/>
                  </a:cubicBezTo>
                  <a:cubicBezTo>
                    <a:pt x="3209" y="2434"/>
                    <a:pt x="3080" y="2283"/>
                    <a:pt x="2951" y="2154"/>
                  </a:cubicBezTo>
                  <a:cubicBezTo>
                    <a:pt x="2822" y="2024"/>
                    <a:pt x="2671" y="1938"/>
                    <a:pt x="2499" y="1874"/>
                  </a:cubicBezTo>
                  <a:cubicBezTo>
                    <a:pt x="2326" y="1831"/>
                    <a:pt x="2154" y="1788"/>
                    <a:pt x="1982" y="1788"/>
                  </a:cubicBezTo>
                  <a:cubicBezTo>
                    <a:pt x="1745" y="1788"/>
                    <a:pt x="1530" y="1831"/>
                    <a:pt x="1336" y="1938"/>
                  </a:cubicBezTo>
                  <a:lnTo>
                    <a:pt x="1400" y="1852"/>
                  </a:lnTo>
                  <a:cubicBezTo>
                    <a:pt x="1444" y="1809"/>
                    <a:pt x="1465" y="1788"/>
                    <a:pt x="1508" y="1745"/>
                  </a:cubicBezTo>
                  <a:lnTo>
                    <a:pt x="2908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3025826" y="3850245"/>
              <a:ext cx="161844" cy="186703"/>
            </a:xfrm>
            <a:custGeom>
              <a:rect b="b" l="l" r="r" t="t"/>
              <a:pathLst>
                <a:path extrusionOk="0" h="13789" w="11953">
                  <a:moveTo>
                    <a:pt x="6698" y="1"/>
                  </a:moveTo>
                  <a:cubicBezTo>
                    <a:pt x="5772" y="1"/>
                    <a:pt x="4868" y="130"/>
                    <a:pt x="3985" y="388"/>
                  </a:cubicBezTo>
                  <a:cubicBezTo>
                    <a:pt x="3210" y="604"/>
                    <a:pt x="2520" y="1034"/>
                    <a:pt x="1939" y="1573"/>
                  </a:cubicBezTo>
                  <a:cubicBezTo>
                    <a:pt x="1336" y="2176"/>
                    <a:pt x="884" y="2908"/>
                    <a:pt x="625" y="3726"/>
                  </a:cubicBezTo>
                  <a:cubicBezTo>
                    <a:pt x="1" y="5793"/>
                    <a:pt x="1" y="8011"/>
                    <a:pt x="625" y="10100"/>
                  </a:cubicBezTo>
                  <a:cubicBezTo>
                    <a:pt x="884" y="10897"/>
                    <a:pt x="1336" y="11629"/>
                    <a:pt x="1939" y="12211"/>
                  </a:cubicBezTo>
                  <a:cubicBezTo>
                    <a:pt x="2520" y="12771"/>
                    <a:pt x="3231" y="13180"/>
                    <a:pt x="4006" y="13417"/>
                  </a:cubicBezTo>
                  <a:cubicBezTo>
                    <a:pt x="4826" y="13656"/>
                    <a:pt x="5682" y="13785"/>
                    <a:pt x="6525" y="13785"/>
                  </a:cubicBezTo>
                  <a:cubicBezTo>
                    <a:pt x="6590" y="13785"/>
                    <a:pt x="6655" y="13784"/>
                    <a:pt x="6720" y="13783"/>
                  </a:cubicBezTo>
                  <a:cubicBezTo>
                    <a:pt x="6827" y="13786"/>
                    <a:pt x="6933" y="13788"/>
                    <a:pt x="7039" y="13788"/>
                  </a:cubicBezTo>
                  <a:cubicBezTo>
                    <a:pt x="7551" y="13788"/>
                    <a:pt x="8051" y="13746"/>
                    <a:pt x="8550" y="13675"/>
                  </a:cubicBezTo>
                  <a:cubicBezTo>
                    <a:pt x="9045" y="13610"/>
                    <a:pt x="9519" y="13503"/>
                    <a:pt x="9993" y="13373"/>
                  </a:cubicBezTo>
                  <a:cubicBezTo>
                    <a:pt x="10380" y="13266"/>
                    <a:pt x="10768" y="13137"/>
                    <a:pt x="11134" y="12964"/>
                  </a:cubicBezTo>
                  <a:cubicBezTo>
                    <a:pt x="11457" y="12814"/>
                    <a:pt x="11737" y="12663"/>
                    <a:pt x="11952" y="12534"/>
                  </a:cubicBezTo>
                  <a:lnTo>
                    <a:pt x="11952" y="8098"/>
                  </a:lnTo>
                  <a:lnTo>
                    <a:pt x="7861" y="8098"/>
                  </a:lnTo>
                  <a:lnTo>
                    <a:pt x="7861" y="9476"/>
                  </a:lnTo>
                  <a:cubicBezTo>
                    <a:pt x="7882" y="9820"/>
                    <a:pt x="7775" y="10186"/>
                    <a:pt x="7559" y="10445"/>
                  </a:cubicBezTo>
                  <a:cubicBezTo>
                    <a:pt x="7312" y="10649"/>
                    <a:pt x="7005" y="10752"/>
                    <a:pt x="6695" y="10752"/>
                  </a:cubicBezTo>
                  <a:cubicBezTo>
                    <a:pt x="6386" y="10752"/>
                    <a:pt x="6074" y="10649"/>
                    <a:pt x="5815" y="10445"/>
                  </a:cubicBezTo>
                  <a:cubicBezTo>
                    <a:pt x="5600" y="10186"/>
                    <a:pt x="5492" y="9820"/>
                    <a:pt x="5535" y="9476"/>
                  </a:cubicBezTo>
                  <a:lnTo>
                    <a:pt x="5535" y="4308"/>
                  </a:lnTo>
                  <a:cubicBezTo>
                    <a:pt x="5492" y="3963"/>
                    <a:pt x="5600" y="3618"/>
                    <a:pt x="5815" y="3360"/>
                  </a:cubicBezTo>
                  <a:cubicBezTo>
                    <a:pt x="6074" y="3155"/>
                    <a:pt x="6386" y="3053"/>
                    <a:pt x="6695" y="3053"/>
                  </a:cubicBezTo>
                  <a:cubicBezTo>
                    <a:pt x="7005" y="3053"/>
                    <a:pt x="7312" y="3155"/>
                    <a:pt x="7559" y="3360"/>
                  </a:cubicBezTo>
                  <a:cubicBezTo>
                    <a:pt x="7775" y="3618"/>
                    <a:pt x="7882" y="3963"/>
                    <a:pt x="7861" y="4308"/>
                  </a:cubicBezTo>
                  <a:lnTo>
                    <a:pt x="7861" y="5557"/>
                  </a:lnTo>
                  <a:lnTo>
                    <a:pt x="11952" y="5557"/>
                  </a:lnTo>
                  <a:lnTo>
                    <a:pt x="11952" y="1271"/>
                  </a:lnTo>
                  <a:cubicBezTo>
                    <a:pt x="11716" y="1142"/>
                    <a:pt x="11414" y="991"/>
                    <a:pt x="11091" y="841"/>
                  </a:cubicBezTo>
                  <a:cubicBezTo>
                    <a:pt x="10725" y="668"/>
                    <a:pt x="10359" y="539"/>
                    <a:pt x="9971" y="431"/>
                  </a:cubicBezTo>
                  <a:cubicBezTo>
                    <a:pt x="9498" y="302"/>
                    <a:pt x="9002" y="194"/>
                    <a:pt x="8529" y="130"/>
                  </a:cubicBezTo>
                  <a:cubicBezTo>
                    <a:pt x="7926" y="44"/>
                    <a:pt x="7301" y="1"/>
                    <a:pt x="6698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3223524" y="3853752"/>
              <a:ext cx="92438" cy="179906"/>
            </a:xfrm>
            <a:custGeom>
              <a:rect b="b" l="l" r="r" t="t"/>
              <a:pathLst>
                <a:path extrusionOk="0" h="13287" w="6827">
                  <a:moveTo>
                    <a:pt x="0" y="0"/>
                  </a:moveTo>
                  <a:lnTo>
                    <a:pt x="0" y="2800"/>
                  </a:lnTo>
                  <a:lnTo>
                    <a:pt x="1012" y="2800"/>
                  </a:lnTo>
                  <a:lnTo>
                    <a:pt x="1012" y="10487"/>
                  </a:lnTo>
                  <a:lnTo>
                    <a:pt x="0" y="10487"/>
                  </a:lnTo>
                  <a:lnTo>
                    <a:pt x="0" y="13287"/>
                  </a:lnTo>
                  <a:lnTo>
                    <a:pt x="6827" y="13287"/>
                  </a:lnTo>
                  <a:lnTo>
                    <a:pt x="6827" y="10487"/>
                  </a:lnTo>
                  <a:lnTo>
                    <a:pt x="5814" y="10487"/>
                  </a:lnTo>
                  <a:lnTo>
                    <a:pt x="5814" y="2800"/>
                  </a:lnTo>
                  <a:lnTo>
                    <a:pt x="6827" y="2800"/>
                  </a:lnTo>
                  <a:lnTo>
                    <a:pt x="6827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3347442" y="3853752"/>
              <a:ext cx="214027" cy="179906"/>
            </a:xfrm>
            <a:custGeom>
              <a:rect b="b" l="l" r="r" t="t"/>
              <a:pathLst>
                <a:path extrusionOk="0" h="13287" w="15807">
                  <a:moveTo>
                    <a:pt x="0" y="0"/>
                  </a:moveTo>
                  <a:lnTo>
                    <a:pt x="0" y="2800"/>
                  </a:lnTo>
                  <a:lnTo>
                    <a:pt x="1034" y="2800"/>
                  </a:lnTo>
                  <a:lnTo>
                    <a:pt x="1034" y="10487"/>
                  </a:lnTo>
                  <a:lnTo>
                    <a:pt x="0" y="10487"/>
                  </a:lnTo>
                  <a:lnTo>
                    <a:pt x="0" y="13287"/>
                  </a:lnTo>
                  <a:lnTo>
                    <a:pt x="5987" y="13287"/>
                  </a:lnTo>
                  <a:lnTo>
                    <a:pt x="5987" y="10487"/>
                  </a:lnTo>
                  <a:lnTo>
                    <a:pt x="4975" y="10487"/>
                  </a:lnTo>
                  <a:lnTo>
                    <a:pt x="4975" y="5577"/>
                  </a:lnTo>
                  <a:lnTo>
                    <a:pt x="9971" y="13287"/>
                  </a:lnTo>
                  <a:lnTo>
                    <a:pt x="14773" y="13287"/>
                  </a:lnTo>
                  <a:lnTo>
                    <a:pt x="14773" y="2800"/>
                  </a:lnTo>
                  <a:lnTo>
                    <a:pt x="15806" y="2800"/>
                  </a:lnTo>
                  <a:lnTo>
                    <a:pt x="15806" y="0"/>
                  </a:lnTo>
                  <a:lnTo>
                    <a:pt x="9820" y="0"/>
                  </a:lnTo>
                  <a:lnTo>
                    <a:pt x="9820" y="2800"/>
                  </a:lnTo>
                  <a:lnTo>
                    <a:pt x="10853" y="2800"/>
                  </a:lnTo>
                  <a:lnTo>
                    <a:pt x="10853" y="6870"/>
                  </a:lnTo>
                  <a:lnTo>
                    <a:pt x="6353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3591771" y="3853752"/>
              <a:ext cx="158635" cy="179906"/>
            </a:xfrm>
            <a:custGeom>
              <a:rect b="b" l="l" r="r" t="t"/>
              <a:pathLst>
                <a:path extrusionOk="0" h="13287" w="11716">
                  <a:moveTo>
                    <a:pt x="1" y="0"/>
                  </a:moveTo>
                  <a:lnTo>
                    <a:pt x="1" y="2800"/>
                  </a:lnTo>
                  <a:lnTo>
                    <a:pt x="1035" y="2800"/>
                  </a:lnTo>
                  <a:lnTo>
                    <a:pt x="1035" y="10487"/>
                  </a:lnTo>
                  <a:lnTo>
                    <a:pt x="1" y="10487"/>
                  </a:lnTo>
                  <a:lnTo>
                    <a:pt x="1" y="13287"/>
                  </a:lnTo>
                  <a:lnTo>
                    <a:pt x="11716" y="13287"/>
                  </a:lnTo>
                  <a:lnTo>
                    <a:pt x="11716" y="7796"/>
                  </a:lnTo>
                  <a:lnTo>
                    <a:pt x="7882" y="7796"/>
                  </a:lnTo>
                  <a:lnTo>
                    <a:pt x="7882" y="10487"/>
                  </a:lnTo>
                  <a:lnTo>
                    <a:pt x="5815" y="10487"/>
                  </a:lnTo>
                  <a:lnTo>
                    <a:pt x="5815" y="7451"/>
                  </a:lnTo>
                  <a:lnTo>
                    <a:pt x="7323" y="7451"/>
                  </a:lnTo>
                  <a:lnTo>
                    <a:pt x="7323" y="5491"/>
                  </a:lnTo>
                  <a:lnTo>
                    <a:pt x="5815" y="5491"/>
                  </a:lnTo>
                  <a:lnTo>
                    <a:pt x="5815" y="2800"/>
                  </a:lnTo>
                  <a:lnTo>
                    <a:pt x="7882" y="2800"/>
                  </a:lnTo>
                  <a:lnTo>
                    <a:pt x="7882" y="5147"/>
                  </a:lnTo>
                  <a:lnTo>
                    <a:pt x="11716" y="5147"/>
                  </a:lnTo>
                  <a:lnTo>
                    <a:pt x="11716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3784798" y="3853752"/>
              <a:ext cx="269135" cy="179906"/>
            </a:xfrm>
            <a:custGeom>
              <a:rect b="b" l="l" r="r" t="t"/>
              <a:pathLst>
                <a:path extrusionOk="0" h="13287" w="19877">
                  <a:moveTo>
                    <a:pt x="1" y="0"/>
                  </a:moveTo>
                  <a:lnTo>
                    <a:pt x="1" y="2800"/>
                  </a:lnTo>
                  <a:lnTo>
                    <a:pt x="1013" y="2800"/>
                  </a:lnTo>
                  <a:lnTo>
                    <a:pt x="1013" y="10487"/>
                  </a:lnTo>
                  <a:lnTo>
                    <a:pt x="1" y="10487"/>
                  </a:lnTo>
                  <a:lnTo>
                    <a:pt x="1" y="13287"/>
                  </a:lnTo>
                  <a:lnTo>
                    <a:pt x="5987" y="13287"/>
                  </a:lnTo>
                  <a:lnTo>
                    <a:pt x="5987" y="10487"/>
                  </a:lnTo>
                  <a:lnTo>
                    <a:pt x="4953" y="10487"/>
                  </a:lnTo>
                  <a:lnTo>
                    <a:pt x="4953" y="3704"/>
                  </a:lnTo>
                  <a:lnTo>
                    <a:pt x="8808" y="13287"/>
                  </a:lnTo>
                  <a:lnTo>
                    <a:pt x="10660" y="13287"/>
                  </a:lnTo>
                  <a:lnTo>
                    <a:pt x="14062" y="3726"/>
                  </a:lnTo>
                  <a:lnTo>
                    <a:pt x="14062" y="10487"/>
                  </a:lnTo>
                  <a:lnTo>
                    <a:pt x="13050" y="10487"/>
                  </a:lnTo>
                  <a:lnTo>
                    <a:pt x="13050" y="13287"/>
                  </a:lnTo>
                  <a:lnTo>
                    <a:pt x="19877" y="13287"/>
                  </a:lnTo>
                  <a:lnTo>
                    <a:pt x="19877" y="10487"/>
                  </a:lnTo>
                  <a:lnTo>
                    <a:pt x="18865" y="10487"/>
                  </a:lnTo>
                  <a:lnTo>
                    <a:pt x="18865" y="2800"/>
                  </a:lnTo>
                  <a:lnTo>
                    <a:pt x="19877" y="2800"/>
                  </a:lnTo>
                  <a:lnTo>
                    <a:pt x="19877" y="0"/>
                  </a:lnTo>
                  <a:lnTo>
                    <a:pt x="11995" y="0"/>
                  </a:lnTo>
                  <a:lnTo>
                    <a:pt x="10122" y="5857"/>
                  </a:lnTo>
                  <a:lnTo>
                    <a:pt x="8162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4085115" y="3853752"/>
              <a:ext cx="181084" cy="179906"/>
            </a:xfrm>
            <a:custGeom>
              <a:rect b="b" l="l" r="r" t="t"/>
              <a:pathLst>
                <a:path extrusionOk="0" h="13287" w="13374">
                  <a:moveTo>
                    <a:pt x="6332" y="3898"/>
                  </a:moveTo>
                  <a:lnTo>
                    <a:pt x="7043" y="7322"/>
                  </a:lnTo>
                  <a:lnTo>
                    <a:pt x="5471" y="7322"/>
                  </a:lnTo>
                  <a:lnTo>
                    <a:pt x="6160" y="3898"/>
                  </a:lnTo>
                  <a:close/>
                  <a:moveTo>
                    <a:pt x="3575" y="0"/>
                  </a:moveTo>
                  <a:lnTo>
                    <a:pt x="668" y="10487"/>
                  </a:lnTo>
                  <a:lnTo>
                    <a:pt x="1" y="10487"/>
                  </a:lnTo>
                  <a:lnTo>
                    <a:pt x="1" y="13287"/>
                  </a:lnTo>
                  <a:lnTo>
                    <a:pt x="5837" y="13287"/>
                  </a:lnTo>
                  <a:lnTo>
                    <a:pt x="5837" y="10487"/>
                  </a:lnTo>
                  <a:lnTo>
                    <a:pt x="4824" y="10487"/>
                  </a:lnTo>
                  <a:lnTo>
                    <a:pt x="5083" y="9131"/>
                  </a:lnTo>
                  <a:lnTo>
                    <a:pt x="7387" y="9131"/>
                  </a:lnTo>
                  <a:lnTo>
                    <a:pt x="7689" y="10487"/>
                  </a:lnTo>
                  <a:lnTo>
                    <a:pt x="6655" y="10487"/>
                  </a:lnTo>
                  <a:lnTo>
                    <a:pt x="6655" y="13287"/>
                  </a:lnTo>
                  <a:lnTo>
                    <a:pt x="13374" y="13287"/>
                  </a:lnTo>
                  <a:lnTo>
                    <a:pt x="13374" y="10487"/>
                  </a:lnTo>
                  <a:lnTo>
                    <a:pt x="12684" y="10487"/>
                  </a:lnTo>
                  <a:lnTo>
                    <a:pt x="9799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9" name="Google Shape;409;p28"/>
          <p:cNvGrpSpPr/>
          <p:nvPr/>
        </p:nvGrpSpPr>
        <p:grpSpPr>
          <a:xfrm>
            <a:off x="4703557" y="1504832"/>
            <a:ext cx="1575958" cy="807670"/>
            <a:chOff x="4703557" y="1504832"/>
            <a:chExt cx="1575958" cy="807670"/>
          </a:xfrm>
        </p:grpSpPr>
        <p:sp>
          <p:nvSpPr>
            <p:cNvPr id="410" name="Google Shape;410;p28"/>
            <p:cNvSpPr/>
            <p:nvPr/>
          </p:nvSpPr>
          <p:spPr>
            <a:xfrm>
              <a:off x="4703557" y="1523202"/>
              <a:ext cx="1557601" cy="789301"/>
            </a:xfrm>
            <a:custGeom>
              <a:rect b="b" l="l" r="r" t="t"/>
              <a:pathLst>
                <a:path extrusionOk="0" h="58294" w="115037">
                  <a:moveTo>
                    <a:pt x="10165" y="0"/>
                  </a:moveTo>
                  <a:cubicBezTo>
                    <a:pt x="10165" y="5513"/>
                    <a:pt x="5836" y="9970"/>
                    <a:pt x="1" y="9970"/>
                  </a:cubicBezTo>
                  <a:lnTo>
                    <a:pt x="1" y="12834"/>
                  </a:lnTo>
                  <a:lnTo>
                    <a:pt x="151" y="12834"/>
                  </a:lnTo>
                  <a:cubicBezTo>
                    <a:pt x="164" y="12834"/>
                    <a:pt x="178" y="12834"/>
                    <a:pt x="191" y="12834"/>
                  </a:cubicBezTo>
                  <a:cubicBezTo>
                    <a:pt x="1250" y="12834"/>
                    <a:pt x="2111" y="13687"/>
                    <a:pt x="2132" y="14751"/>
                  </a:cubicBezTo>
                  <a:cubicBezTo>
                    <a:pt x="2089" y="15828"/>
                    <a:pt x="1206" y="16668"/>
                    <a:pt x="130" y="16668"/>
                  </a:cubicBezTo>
                  <a:lnTo>
                    <a:pt x="1" y="16668"/>
                  </a:lnTo>
                  <a:lnTo>
                    <a:pt x="1" y="18584"/>
                  </a:lnTo>
                  <a:lnTo>
                    <a:pt x="151" y="18584"/>
                  </a:lnTo>
                  <a:cubicBezTo>
                    <a:pt x="1228" y="18584"/>
                    <a:pt x="2111" y="19445"/>
                    <a:pt x="2132" y="20501"/>
                  </a:cubicBezTo>
                  <a:cubicBezTo>
                    <a:pt x="2089" y="21577"/>
                    <a:pt x="1206" y="22439"/>
                    <a:pt x="130" y="22439"/>
                  </a:cubicBezTo>
                  <a:cubicBezTo>
                    <a:pt x="108" y="22439"/>
                    <a:pt x="388" y="22417"/>
                    <a:pt x="1" y="22417"/>
                  </a:cubicBezTo>
                  <a:lnTo>
                    <a:pt x="1" y="24355"/>
                  </a:lnTo>
                  <a:lnTo>
                    <a:pt x="151" y="24355"/>
                  </a:lnTo>
                  <a:cubicBezTo>
                    <a:pt x="164" y="24355"/>
                    <a:pt x="178" y="24355"/>
                    <a:pt x="191" y="24355"/>
                  </a:cubicBezTo>
                  <a:cubicBezTo>
                    <a:pt x="1250" y="24355"/>
                    <a:pt x="2111" y="25208"/>
                    <a:pt x="2132" y="26272"/>
                  </a:cubicBezTo>
                  <a:cubicBezTo>
                    <a:pt x="2089" y="27349"/>
                    <a:pt x="1206" y="28188"/>
                    <a:pt x="130" y="28188"/>
                  </a:cubicBezTo>
                  <a:lnTo>
                    <a:pt x="1" y="28188"/>
                  </a:lnTo>
                  <a:lnTo>
                    <a:pt x="1" y="30105"/>
                  </a:lnTo>
                  <a:lnTo>
                    <a:pt x="151" y="30105"/>
                  </a:lnTo>
                  <a:cubicBezTo>
                    <a:pt x="1228" y="30105"/>
                    <a:pt x="2111" y="30966"/>
                    <a:pt x="2132" y="32021"/>
                  </a:cubicBezTo>
                  <a:cubicBezTo>
                    <a:pt x="2089" y="33098"/>
                    <a:pt x="1206" y="33960"/>
                    <a:pt x="130" y="33960"/>
                  </a:cubicBezTo>
                  <a:cubicBezTo>
                    <a:pt x="108" y="33960"/>
                    <a:pt x="388" y="33938"/>
                    <a:pt x="1" y="33938"/>
                  </a:cubicBezTo>
                  <a:lnTo>
                    <a:pt x="1" y="35876"/>
                  </a:lnTo>
                  <a:lnTo>
                    <a:pt x="151" y="35876"/>
                  </a:lnTo>
                  <a:cubicBezTo>
                    <a:pt x="1228" y="35876"/>
                    <a:pt x="2111" y="36716"/>
                    <a:pt x="2132" y="37793"/>
                  </a:cubicBezTo>
                  <a:cubicBezTo>
                    <a:pt x="2089" y="38869"/>
                    <a:pt x="1206" y="39709"/>
                    <a:pt x="130" y="39709"/>
                  </a:cubicBezTo>
                  <a:lnTo>
                    <a:pt x="1" y="39709"/>
                  </a:lnTo>
                  <a:lnTo>
                    <a:pt x="1" y="41647"/>
                  </a:lnTo>
                  <a:cubicBezTo>
                    <a:pt x="388" y="41647"/>
                    <a:pt x="130" y="41626"/>
                    <a:pt x="151" y="41626"/>
                  </a:cubicBezTo>
                  <a:cubicBezTo>
                    <a:pt x="1228" y="41626"/>
                    <a:pt x="2111" y="42487"/>
                    <a:pt x="2132" y="43542"/>
                  </a:cubicBezTo>
                  <a:cubicBezTo>
                    <a:pt x="2089" y="44619"/>
                    <a:pt x="1206" y="45480"/>
                    <a:pt x="130" y="45480"/>
                  </a:cubicBezTo>
                  <a:cubicBezTo>
                    <a:pt x="108" y="45480"/>
                    <a:pt x="388" y="45459"/>
                    <a:pt x="1" y="45459"/>
                  </a:cubicBezTo>
                  <a:lnTo>
                    <a:pt x="1" y="48323"/>
                  </a:lnTo>
                  <a:cubicBezTo>
                    <a:pt x="5815" y="48323"/>
                    <a:pt x="10165" y="52781"/>
                    <a:pt x="10165" y="58293"/>
                  </a:cubicBezTo>
                  <a:lnTo>
                    <a:pt x="105260" y="58293"/>
                  </a:lnTo>
                  <a:cubicBezTo>
                    <a:pt x="105260" y="52781"/>
                    <a:pt x="109610" y="48323"/>
                    <a:pt x="115036" y="48323"/>
                  </a:cubicBezTo>
                  <a:lnTo>
                    <a:pt x="115036" y="45459"/>
                  </a:lnTo>
                  <a:cubicBezTo>
                    <a:pt x="114261" y="45437"/>
                    <a:pt x="113184" y="44597"/>
                    <a:pt x="113184" y="43542"/>
                  </a:cubicBezTo>
                  <a:cubicBezTo>
                    <a:pt x="113184" y="42509"/>
                    <a:pt x="114261" y="41669"/>
                    <a:pt x="115036" y="41626"/>
                  </a:cubicBezTo>
                  <a:lnTo>
                    <a:pt x="115036" y="39709"/>
                  </a:lnTo>
                  <a:cubicBezTo>
                    <a:pt x="114261" y="39666"/>
                    <a:pt x="113184" y="38826"/>
                    <a:pt x="113184" y="37793"/>
                  </a:cubicBezTo>
                  <a:cubicBezTo>
                    <a:pt x="113184" y="36759"/>
                    <a:pt x="114261" y="35898"/>
                    <a:pt x="115036" y="35876"/>
                  </a:cubicBezTo>
                  <a:lnTo>
                    <a:pt x="115036" y="33938"/>
                  </a:lnTo>
                  <a:cubicBezTo>
                    <a:pt x="114261" y="33916"/>
                    <a:pt x="113184" y="33077"/>
                    <a:pt x="113184" y="32021"/>
                  </a:cubicBezTo>
                  <a:cubicBezTo>
                    <a:pt x="113184" y="30988"/>
                    <a:pt x="114261" y="30148"/>
                    <a:pt x="115036" y="30105"/>
                  </a:cubicBezTo>
                  <a:lnTo>
                    <a:pt x="115036" y="28188"/>
                  </a:lnTo>
                  <a:cubicBezTo>
                    <a:pt x="114261" y="28145"/>
                    <a:pt x="113184" y="27305"/>
                    <a:pt x="113184" y="26272"/>
                  </a:cubicBezTo>
                  <a:cubicBezTo>
                    <a:pt x="113184" y="25238"/>
                    <a:pt x="114261" y="24377"/>
                    <a:pt x="115036" y="24355"/>
                  </a:cubicBezTo>
                  <a:lnTo>
                    <a:pt x="115036" y="22417"/>
                  </a:lnTo>
                  <a:cubicBezTo>
                    <a:pt x="114261" y="22396"/>
                    <a:pt x="113184" y="21556"/>
                    <a:pt x="113184" y="20501"/>
                  </a:cubicBezTo>
                  <a:cubicBezTo>
                    <a:pt x="113184" y="19467"/>
                    <a:pt x="114261" y="18627"/>
                    <a:pt x="115036" y="18584"/>
                  </a:cubicBezTo>
                  <a:lnTo>
                    <a:pt x="115036" y="16668"/>
                  </a:lnTo>
                  <a:cubicBezTo>
                    <a:pt x="114261" y="16624"/>
                    <a:pt x="113184" y="15785"/>
                    <a:pt x="113184" y="14751"/>
                  </a:cubicBezTo>
                  <a:cubicBezTo>
                    <a:pt x="113184" y="13717"/>
                    <a:pt x="114261" y="12856"/>
                    <a:pt x="115036" y="12834"/>
                  </a:cubicBezTo>
                  <a:lnTo>
                    <a:pt x="115036" y="9970"/>
                  </a:lnTo>
                  <a:cubicBezTo>
                    <a:pt x="109610" y="9970"/>
                    <a:pt x="105260" y="5513"/>
                    <a:pt x="105260" y="0"/>
                  </a:cubicBezTo>
                  <a:close/>
                </a:path>
              </a:pathLst>
            </a:custGeom>
            <a:solidFill>
              <a:srgbClr val="432918">
                <a:alpha val="70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4721915" y="1504832"/>
              <a:ext cx="1557601" cy="789301"/>
            </a:xfrm>
            <a:custGeom>
              <a:rect b="b" l="l" r="r" t="t"/>
              <a:pathLst>
                <a:path extrusionOk="0" h="58294" w="115037">
                  <a:moveTo>
                    <a:pt x="10165" y="0"/>
                  </a:moveTo>
                  <a:cubicBezTo>
                    <a:pt x="10165" y="5513"/>
                    <a:pt x="5836" y="9970"/>
                    <a:pt x="1" y="9970"/>
                  </a:cubicBezTo>
                  <a:lnTo>
                    <a:pt x="1" y="12834"/>
                  </a:lnTo>
                  <a:lnTo>
                    <a:pt x="151" y="12834"/>
                  </a:lnTo>
                  <a:cubicBezTo>
                    <a:pt x="164" y="12834"/>
                    <a:pt x="178" y="12834"/>
                    <a:pt x="191" y="12834"/>
                  </a:cubicBezTo>
                  <a:cubicBezTo>
                    <a:pt x="1250" y="12834"/>
                    <a:pt x="2111" y="13687"/>
                    <a:pt x="2132" y="14751"/>
                  </a:cubicBezTo>
                  <a:cubicBezTo>
                    <a:pt x="2089" y="15828"/>
                    <a:pt x="1206" y="16668"/>
                    <a:pt x="130" y="16668"/>
                  </a:cubicBezTo>
                  <a:lnTo>
                    <a:pt x="1" y="16668"/>
                  </a:lnTo>
                  <a:lnTo>
                    <a:pt x="1" y="18584"/>
                  </a:lnTo>
                  <a:lnTo>
                    <a:pt x="151" y="18584"/>
                  </a:lnTo>
                  <a:cubicBezTo>
                    <a:pt x="1228" y="18584"/>
                    <a:pt x="2111" y="19445"/>
                    <a:pt x="2132" y="20501"/>
                  </a:cubicBezTo>
                  <a:cubicBezTo>
                    <a:pt x="2089" y="21577"/>
                    <a:pt x="1206" y="22439"/>
                    <a:pt x="130" y="22439"/>
                  </a:cubicBezTo>
                  <a:cubicBezTo>
                    <a:pt x="108" y="22439"/>
                    <a:pt x="388" y="22417"/>
                    <a:pt x="1" y="22417"/>
                  </a:cubicBezTo>
                  <a:lnTo>
                    <a:pt x="1" y="24355"/>
                  </a:lnTo>
                  <a:lnTo>
                    <a:pt x="151" y="24355"/>
                  </a:lnTo>
                  <a:cubicBezTo>
                    <a:pt x="164" y="24355"/>
                    <a:pt x="178" y="24355"/>
                    <a:pt x="191" y="24355"/>
                  </a:cubicBezTo>
                  <a:cubicBezTo>
                    <a:pt x="1250" y="24355"/>
                    <a:pt x="2111" y="25208"/>
                    <a:pt x="2132" y="26272"/>
                  </a:cubicBezTo>
                  <a:cubicBezTo>
                    <a:pt x="2089" y="27349"/>
                    <a:pt x="1206" y="28188"/>
                    <a:pt x="130" y="28188"/>
                  </a:cubicBezTo>
                  <a:lnTo>
                    <a:pt x="1" y="28188"/>
                  </a:lnTo>
                  <a:lnTo>
                    <a:pt x="1" y="30105"/>
                  </a:lnTo>
                  <a:lnTo>
                    <a:pt x="151" y="30105"/>
                  </a:lnTo>
                  <a:cubicBezTo>
                    <a:pt x="1228" y="30105"/>
                    <a:pt x="2111" y="30966"/>
                    <a:pt x="2132" y="32021"/>
                  </a:cubicBezTo>
                  <a:cubicBezTo>
                    <a:pt x="2089" y="33098"/>
                    <a:pt x="1206" y="33960"/>
                    <a:pt x="130" y="33960"/>
                  </a:cubicBezTo>
                  <a:cubicBezTo>
                    <a:pt x="108" y="33960"/>
                    <a:pt x="388" y="33938"/>
                    <a:pt x="1" y="33938"/>
                  </a:cubicBezTo>
                  <a:lnTo>
                    <a:pt x="1" y="35876"/>
                  </a:lnTo>
                  <a:lnTo>
                    <a:pt x="151" y="35876"/>
                  </a:lnTo>
                  <a:cubicBezTo>
                    <a:pt x="1228" y="35876"/>
                    <a:pt x="2111" y="36716"/>
                    <a:pt x="2132" y="37793"/>
                  </a:cubicBezTo>
                  <a:cubicBezTo>
                    <a:pt x="2089" y="38869"/>
                    <a:pt x="1206" y="39709"/>
                    <a:pt x="130" y="39709"/>
                  </a:cubicBezTo>
                  <a:lnTo>
                    <a:pt x="1" y="39709"/>
                  </a:lnTo>
                  <a:lnTo>
                    <a:pt x="1" y="41647"/>
                  </a:lnTo>
                  <a:cubicBezTo>
                    <a:pt x="388" y="41647"/>
                    <a:pt x="130" y="41626"/>
                    <a:pt x="151" y="41626"/>
                  </a:cubicBezTo>
                  <a:cubicBezTo>
                    <a:pt x="1228" y="41626"/>
                    <a:pt x="2111" y="42487"/>
                    <a:pt x="2132" y="43542"/>
                  </a:cubicBezTo>
                  <a:cubicBezTo>
                    <a:pt x="2089" y="44619"/>
                    <a:pt x="1206" y="45480"/>
                    <a:pt x="130" y="45480"/>
                  </a:cubicBezTo>
                  <a:cubicBezTo>
                    <a:pt x="108" y="45480"/>
                    <a:pt x="388" y="45459"/>
                    <a:pt x="1" y="45459"/>
                  </a:cubicBezTo>
                  <a:lnTo>
                    <a:pt x="1" y="48323"/>
                  </a:lnTo>
                  <a:cubicBezTo>
                    <a:pt x="5815" y="48323"/>
                    <a:pt x="10165" y="52781"/>
                    <a:pt x="10165" y="58293"/>
                  </a:cubicBezTo>
                  <a:lnTo>
                    <a:pt x="105260" y="58293"/>
                  </a:lnTo>
                  <a:cubicBezTo>
                    <a:pt x="105260" y="52781"/>
                    <a:pt x="109610" y="48323"/>
                    <a:pt x="115036" y="48323"/>
                  </a:cubicBezTo>
                  <a:lnTo>
                    <a:pt x="115036" y="45459"/>
                  </a:lnTo>
                  <a:cubicBezTo>
                    <a:pt x="114261" y="45437"/>
                    <a:pt x="113184" y="44597"/>
                    <a:pt x="113184" y="43542"/>
                  </a:cubicBezTo>
                  <a:cubicBezTo>
                    <a:pt x="113184" y="42509"/>
                    <a:pt x="114261" y="41669"/>
                    <a:pt x="115036" y="41626"/>
                  </a:cubicBezTo>
                  <a:lnTo>
                    <a:pt x="115036" y="39709"/>
                  </a:lnTo>
                  <a:cubicBezTo>
                    <a:pt x="114261" y="39666"/>
                    <a:pt x="113184" y="38826"/>
                    <a:pt x="113184" y="37793"/>
                  </a:cubicBezTo>
                  <a:cubicBezTo>
                    <a:pt x="113184" y="36759"/>
                    <a:pt x="114261" y="35898"/>
                    <a:pt x="115036" y="35876"/>
                  </a:cubicBezTo>
                  <a:lnTo>
                    <a:pt x="115036" y="33938"/>
                  </a:lnTo>
                  <a:cubicBezTo>
                    <a:pt x="114261" y="33916"/>
                    <a:pt x="113184" y="33077"/>
                    <a:pt x="113184" y="32021"/>
                  </a:cubicBezTo>
                  <a:cubicBezTo>
                    <a:pt x="113184" y="30988"/>
                    <a:pt x="114261" y="30148"/>
                    <a:pt x="115036" y="30105"/>
                  </a:cubicBezTo>
                  <a:lnTo>
                    <a:pt x="115036" y="28188"/>
                  </a:lnTo>
                  <a:cubicBezTo>
                    <a:pt x="114261" y="28145"/>
                    <a:pt x="113184" y="27305"/>
                    <a:pt x="113184" y="26272"/>
                  </a:cubicBezTo>
                  <a:cubicBezTo>
                    <a:pt x="113184" y="25238"/>
                    <a:pt x="114261" y="24377"/>
                    <a:pt x="115036" y="24355"/>
                  </a:cubicBezTo>
                  <a:lnTo>
                    <a:pt x="115036" y="22417"/>
                  </a:lnTo>
                  <a:cubicBezTo>
                    <a:pt x="114261" y="22396"/>
                    <a:pt x="113184" y="21556"/>
                    <a:pt x="113184" y="20501"/>
                  </a:cubicBezTo>
                  <a:cubicBezTo>
                    <a:pt x="113184" y="19467"/>
                    <a:pt x="114261" y="18627"/>
                    <a:pt x="115036" y="18584"/>
                  </a:cubicBezTo>
                  <a:lnTo>
                    <a:pt x="115036" y="16668"/>
                  </a:lnTo>
                  <a:cubicBezTo>
                    <a:pt x="114261" y="16624"/>
                    <a:pt x="113184" y="15785"/>
                    <a:pt x="113184" y="14751"/>
                  </a:cubicBezTo>
                  <a:cubicBezTo>
                    <a:pt x="113184" y="13717"/>
                    <a:pt x="114261" y="12856"/>
                    <a:pt x="115036" y="12834"/>
                  </a:cubicBezTo>
                  <a:lnTo>
                    <a:pt x="115036" y="9970"/>
                  </a:lnTo>
                  <a:cubicBezTo>
                    <a:pt x="109610" y="9970"/>
                    <a:pt x="105260" y="5513"/>
                    <a:pt x="105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4907643" y="1564300"/>
              <a:ext cx="1191385" cy="675592"/>
            </a:xfrm>
            <a:custGeom>
              <a:rect b="b" l="l" r="r" t="t"/>
              <a:pathLst>
                <a:path extrusionOk="0" h="49896" w="87990">
                  <a:moveTo>
                    <a:pt x="83834" y="539"/>
                  </a:moveTo>
                  <a:cubicBezTo>
                    <a:pt x="85836" y="539"/>
                    <a:pt x="87451" y="2154"/>
                    <a:pt x="87451" y="4157"/>
                  </a:cubicBezTo>
                  <a:lnTo>
                    <a:pt x="87451" y="45740"/>
                  </a:lnTo>
                  <a:cubicBezTo>
                    <a:pt x="87451" y="47742"/>
                    <a:pt x="85836" y="49358"/>
                    <a:pt x="83834" y="49358"/>
                  </a:cubicBezTo>
                  <a:lnTo>
                    <a:pt x="4157" y="49358"/>
                  </a:lnTo>
                  <a:cubicBezTo>
                    <a:pt x="2176" y="49358"/>
                    <a:pt x="539" y="47742"/>
                    <a:pt x="539" y="45740"/>
                  </a:cubicBezTo>
                  <a:lnTo>
                    <a:pt x="539" y="4157"/>
                  </a:lnTo>
                  <a:cubicBezTo>
                    <a:pt x="539" y="2154"/>
                    <a:pt x="2176" y="539"/>
                    <a:pt x="4157" y="539"/>
                  </a:cubicBezTo>
                  <a:close/>
                  <a:moveTo>
                    <a:pt x="4157" y="1"/>
                  </a:moveTo>
                  <a:cubicBezTo>
                    <a:pt x="1874" y="1"/>
                    <a:pt x="1" y="1874"/>
                    <a:pt x="1" y="4157"/>
                  </a:cubicBezTo>
                  <a:lnTo>
                    <a:pt x="1" y="45740"/>
                  </a:lnTo>
                  <a:cubicBezTo>
                    <a:pt x="1" y="48044"/>
                    <a:pt x="1874" y="49896"/>
                    <a:pt x="4157" y="49896"/>
                  </a:cubicBezTo>
                  <a:lnTo>
                    <a:pt x="83834" y="49896"/>
                  </a:lnTo>
                  <a:cubicBezTo>
                    <a:pt x="86138" y="49896"/>
                    <a:pt x="87990" y="48044"/>
                    <a:pt x="87990" y="45740"/>
                  </a:cubicBezTo>
                  <a:lnTo>
                    <a:pt x="87990" y="4157"/>
                  </a:lnTo>
                  <a:cubicBezTo>
                    <a:pt x="87990" y="1874"/>
                    <a:pt x="86138" y="1"/>
                    <a:pt x="83834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5055188" y="1568091"/>
              <a:ext cx="7298" cy="663054"/>
            </a:xfrm>
            <a:custGeom>
              <a:rect b="b" l="l" r="r" t="t"/>
              <a:pathLst>
                <a:path extrusionOk="0" h="48970" w="539">
                  <a:moveTo>
                    <a:pt x="0" y="1"/>
                  </a:moveTo>
                  <a:lnTo>
                    <a:pt x="0" y="48970"/>
                  </a:lnTo>
                  <a:lnTo>
                    <a:pt x="539" y="48970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5570683" y="1568091"/>
              <a:ext cx="7312" cy="663054"/>
            </a:xfrm>
            <a:custGeom>
              <a:rect b="b" l="l" r="r" t="t"/>
              <a:pathLst>
                <a:path extrusionOk="0" h="48970" w="540">
                  <a:moveTo>
                    <a:pt x="1" y="1"/>
                  </a:moveTo>
                  <a:lnTo>
                    <a:pt x="1" y="48970"/>
                  </a:lnTo>
                  <a:lnTo>
                    <a:pt x="539" y="48970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4959542" y="1720592"/>
              <a:ext cx="62419" cy="39672"/>
            </a:xfrm>
            <a:custGeom>
              <a:rect b="b" l="l" r="r" t="t"/>
              <a:pathLst>
                <a:path extrusionOk="0" h="2930" w="4610">
                  <a:moveTo>
                    <a:pt x="3748" y="0"/>
                  </a:moveTo>
                  <a:lnTo>
                    <a:pt x="3016" y="302"/>
                  </a:lnTo>
                  <a:lnTo>
                    <a:pt x="3317" y="969"/>
                  </a:lnTo>
                  <a:lnTo>
                    <a:pt x="862" y="969"/>
                  </a:lnTo>
                  <a:lnTo>
                    <a:pt x="862" y="302"/>
                  </a:lnTo>
                  <a:lnTo>
                    <a:pt x="1" y="302"/>
                  </a:lnTo>
                  <a:lnTo>
                    <a:pt x="1" y="2929"/>
                  </a:lnTo>
                  <a:lnTo>
                    <a:pt x="862" y="2929"/>
                  </a:lnTo>
                  <a:lnTo>
                    <a:pt x="862" y="2326"/>
                  </a:lnTo>
                  <a:lnTo>
                    <a:pt x="4609" y="2326"/>
                  </a:lnTo>
                  <a:lnTo>
                    <a:pt x="4609" y="1163"/>
                  </a:lnTo>
                  <a:cubicBezTo>
                    <a:pt x="4222" y="862"/>
                    <a:pt x="3920" y="453"/>
                    <a:pt x="3748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4959542" y="1775402"/>
              <a:ext cx="63286" cy="48121"/>
            </a:xfrm>
            <a:custGeom>
              <a:rect b="b" l="l" r="r" t="t"/>
              <a:pathLst>
                <a:path extrusionOk="0" h="3554" w="4674">
                  <a:moveTo>
                    <a:pt x="1" y="1"/>
                  </a:moveTo>
                  <a:lnTo>
                    <a:pt x="1" y="3554"/>
                  </a:lnTo>
                  <a:lnTo>
                    <a:pt x="1401" y="3554"/>
                  </a:lnTo>
                  <a:lnTo>
                    <a:pt x="1401" y="2456"/>
                  </a:lnTo>
                  <a:lnTo>
                    <a:pt x="862" y="2456"/>
                  </a:lnTo>
                  <a:lnTo>
                    <a:pt x="862" y="1293"/>
                  </a:lnTo>
                  <a:cubicBezTo>
                    <a:pt x="1228" y="1573"/>
                    <a:pt x="1530" y="1896"/>
                    <a:pt x="1767" y="2283"/>
                  </a:cubicBezTo>
                  <a:cubicBezTo>
                    <a:pt x="2219" y="2973"/>
                    <a:pt x="2477" y="3339"/>
                    <a:pt x="3231" y="3339"/>
                  </a:cubicBezTo>
                  <a:cubicBezTo>
                    <a:pt x="4136" y="3339"/>
                    <a:pt x="4674" y="2650"/>
                    <a:pt x="4674" y="1767"/>
                  </a:cubicBezTo>
                  <a:cubicBezTo>
                    <a:pt x="4674" y="1099"/>
                    <a:pt x="4372" y="475"/>
                    <a:pt x="3856" y="65"/>
                  </a:cubicBezTo>
                  <a:lnTo>
                    <a:pt x="3102" y="776"/>
                  </a:lnTo>
                  <a:cubicBezTo>
                    <a:pt x="3317" y="970"/>
                    <a:pt x="3619" y="1228"/>
                    <a:pt x="3619" y="1573"/>
                  </a:cubicBezTo>
                  <a:cubicBezTo>
                    <a:pt x="3619" y="1874"/>
                    <a:pt x="3511" y="2133"/>
                    <a:pt x="3188" y="2133"/>
                  </a:cubicBezTo>
                  <a:cubicBezTo>
                    <a:pt x="2757" y="2133"/>
                    <a:pt x="2499" y="1444"/>
                    <a:pt x="2068" y="970"/>
                  </a:cubicBezTo>
                  <a:cubicBezTo>
                    <a:pt x="1767" y="561"/>
                    <a:pt x="1379" y="238"/>
                    <a:pt x="948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4958377" y="1837808"/>
              <a:ext cx="64450" cy="45494"/>
            </a:xfrm>
            <a:custGeom>
              <a:rect b="b" l="l" r="r" t="t"/>
              <a:pathLst>
                <a:path extrusionOk="0" h="3360" w="4760">
                  <a:moveTo>
                    <a:pt x="733" y="0"/>
                  </a:moveTo>
                  <a:cubicBezTo>
                    <a:pt x="281" y="366"/>
                    <a:pt x="1" y="926"/>
                    <a:pt x="1" y="1529"/>
                  </a:cubicBezTo>
                  <a:cubicBezTo>
                    <a:pt x="1" y="2412"/>
                    <a:pt x="475" y="3359"/>
                    <a:pt x="1444" y="3359"/>
                  </a:cubicBezTo>
                  <a:cubicBezTo>
                    <a:pt x="1896" y="3338"/>
                    <a:pt x="2283" y="3123"/>
                    <a:pt x="2520" y="2735"/>
                  </a:cubicBezTo>
                  <a:cubicBezTo>
                    <a:pt x="2714" y="3036"/>
                    <a:pt x="3037" y="3209"/>
                    <a:pt x="3360" y="3230"/>
                  </a:cubicBezTo>
                  <a:cubicBezTo>
                    <a:pt x="4222" y="3230"/>
                    <a:pt x="4760" y="2627"/>
                    <a:pt x="4760" y="1551"/>
                  </a:cubicBezTo>
                  <a:cubicBezTo>
                    <a:pt x="4738" y="1012"/>
                    <a:pt x="4523" y="517"/>
                    <a:pt x="4135" y="151"/>
                  </a:cubicBezTo>
                  <a:lnTo>
                    <a:pt x="3360" y="775"/>
                  </a:lnTo>
                  <a:cubicBezTo>
                    <a:pt x="3597" y="969"/>
                    <a:pt x="3748" y="1249"/>
                    <a:pt x="3769" y="1551"/>
                  </a:cubicBezTo>
                  <a:cubicBezTo>
                    <a:pt x="3791" y="1852"/>
                    <a:pt x="3554" y="2132"/>
                    <a:pt x="3231" y="2132"/>
                  </a:cubicBezTo>
                  <a:cubicBezTo>
                    <a:pt x="2951" y="2132"/>
                    <a:pt x="2779" y="1895"/>
                    <a:pt x="2779" y="1572"/>
                  </a:cubicBezTo>
                  <a:lnTo>
                    <a:pt x="2779" y="1098"/>
                  </a:lnTo>
                  <a:lnTo>
                    <a:pt x="2004" y="1098"/>
                  </a:lnTo>
                  <a:lnTo>
                    <a:pt x="2004" y="1594"/>
                  </a:lnTo>
                  <a:cubicBezTo>
                    <a:pt x="2004" y="1917"/>
                    <a:pt x="1874" y="2132"/>
                    <a:pt x="1508" y="2132"/>
                  </a:cubicBezTo>
                  <a:cubicBezTo>
                    <a:pt x="1185" y="2132"/>
                    <a:pt x="1013" y="1917"/>
                    <a:pt x="1013" y="1529"/>
                  </a:cubicBezTo>
                  <a:cubicBezTo>
                    <a:pt x="1013" y="1206"/>
                    <a:pt x="1185" y="883"/>
                    <a:pt x="1444" y="668"/>
                  </a:cubicBezTo>
                  <a:lnTo>
                    <a:pt x="733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4959542" y="1896111"/>
              <a:ext cx="62419" cy="48717"/>
            </a:xfrm>
            <a:custGeom>
              <a:rect b="b" l="l" r="r" t="t"/>
              <a:pathLst>
                <a:path extrusionOk="0" h="3598" w="4610">
                  <a:moveTo>
                    <a:pt x="2004" y="905"/>
                  </a:moveTo>
                  <a:lnTo>
                    <a:pt x="3231" y="1896"/>
                  </a:lnTo>
                  <a:lnTo>
                    <a:pt x="2004" y="1896"/>
                  </a:lnTo>
                  <a:lnTo>
                    <a:pt x="2004" y="905"/>
                  </a:lnTo>
                  <a:close/>
                  <a:moveTo>
                    <a:pt x="1293" y="1"/>
                  </a:moveTo>
                  <a:lnTo>
                    <a:pt x="1293" y="1896"/>
                  </a:lnTo>
                  <a:lnTo>
                    <a:pt x="862" y="1896"/>
                  </a:lnTo>
                  <a:lnTo>
                    <a:pt x="862" y="1465"/>
                  </a:lnTo>
                  <a:lnTo>
                    <a:pt x="1" y="1465"/>
                  </a:lnTo>
                  <a:lnTo>
                    <a:pt x="1" y="3597"/>
                  </a:lnTo>
                  <a:lnTo>
                    <a:pt x="862" y="3597"/>
                  </a:lnTo>
                  <a:lnTo>
                    <a:pt x="862" y="3253"/>
                  </a:lnTo>
                  <a:lnTo>
                    <a:pt x="1293" y="3253"/>
                  </a:lnTo>
                  <a:lnTo>
                    <a:pt x="1293" y="3597"/>
                  </a:lnTo>
                  <a:lnTo>
                    <a:pt x="2004" y="3597"/>
                  </a:lnTo>
                  <a:lnTo>
                    <a:pt x="2004" y="3253"/>
                  </a:lnTo>
                  <a:lnTo>
                    <a:pt x="4609" y="3253"/>
                  </a:lnTo>
                  <a:lnTo>
                    <a:pt x="4609" y="1896"/>
                  </a:lnTo>
                  <a:lnTo>
                    <a:pt x="224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4958377" y="1959099"/>
              <a:ext cx="63584" cy="48730"/>
            </a:xfrm>
            <a:custGeom>
              <a:rect b="b" l="l" r="r" t="t"/>
              <a:pathLst>
                <a:path extrusionOk="0" h="3599" w="4696">
                  <a:moveTo>
                    <a:pt x="798" y="0"/>
                  </a:moveTo>
                  <a:cubicBezTo>
                    <a:pt x="302" y="410"/>
                    <a:pt x="1" y="991"/>
                    <a:pt x="1" y="1637"/>
                  </a:cubicBezTo>
                  <a:cubicBezTo>
                    <a:pt x="1" y="2585"/>
                    <a:pt x="561" y="3597"/>
                    <a:pt x="1659" y="3597"/>
                  </a:cubicBezTo>
                  <a:cubicBezTo>
                    <a:pt x="1684" y="3598"/>
                    <a:pt x="1710" y="3598"/>
                    <a:pt x="1735" y="3598"/>
                  </a:cubicBezTo>
                  <a:cubicBezTo>
                    <a:pt x="2582" y="3598"/>
                    <a:pt x="3252" y="2904"/>
                    <a:pt x="3231" y="2068"/>
                  </a:cubicBezTo>
                  <a:cubicBezTo>
                    <a:pt x="3231" y="1831"/>
                    <a:pt x="3188" y="1572"/>
                    <a:pt x="3080" y="1357"/>
                  </a:cubicBezTo>
                  <a:lnTo>
                    <a:pt x="3080" y="1357"/>
                  </a:lnTo>
                  <a:lnTo>
                    <a:pt x="3705" y="1465"/>
                  </a:lnTo>
                  <a:lnTo>
                    <a:pt x="3705" y="3231"/>
                  </a:lnTo>
                  <a:lnTo>
                    <a:pt x="4695" y="3231"/>
                  </a:lnTo>
                  <a:lnTo>
                    <a:pt x="4695" y="646"/>
                  </a:lnTo>
                  <a:lnTo>
                    <a:pt x="2434" y="237"/>
                  </a:lnTo>
                  <a:lnTo>
                    <a:pt x="2047" y="1077"/>
                  </a:lnTo>
                  <a:cubicBezTo>
                    <a:pt x="2240" y="1228"/>
                    <a:pt x="2348" y="1465"/>
                    <a:pt x="2348" y="1702"/>
                  </a:cubicBezTo>
                  <a:cubicBezTo>
                    <a:pt x="2358" y="2148"/>
                    <a:pt x="2033" y="2365"/>
                    <a:pt x="1705" y="2365"/>
                  </a:cubicBezTo>
                  <a:cubicBezTo>
                    <a:pt x="1354" y="2365"/>
                    <a:pt x="1000" y="2116"/>
                    <a:pt x="1056" y="1637"/>
                  </a:cubicBezTo>
                  <a:cubicBezTo>
                    <a:pt x="1078" y="1271"/>
                    <a:pt x="1250" y="948"/>
                    <a:pt x="1530" y="733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4958093" y="2021180"/>
              <a:ext cx="64735" cy="49028"/>
            </a:xfrm>
            <a:custGeom>
              <a:rect b="b" l="l" r="r" t="t"/>
              <a:pathLst>
                <a:path extrusionOk="0" h="3621" w="4781">
                  <a:moveTo>
                    <a:pt x="1852" y="1230"/>
                  </a:moveTo>
                  <a:cubicBezTo>
                    <a:pt x="2068" y="1402"/>
                    <a:pt x="2197" y="1639"/>
                    <a:pt x="2240" y="1919"/>
                  </a:cubicBezTo>
                  <a:cubicBezTo>
                    <a:pt x="2240" y="2198"/>
                    <a:pt x="2000" y="2440"/>
                    <a:pt x="1708" y="2440"/>
                  </a:cubicBezTo>
                  <a:cubicBezTo>
                    <a:pt x="1684" y="2440"/>
                    <a:pt x="1661" y="2439"/>
                    <a:pt x="1637" y="2436"/>
                  </a:cubicBezTo>
                  <a:cubicBezTo>
                    <a:pt x="1314" y="2436"/>
                    <a:pt x="1055" y="2177"/>
                    <a:pt x="1077" y="1854"/>
                  </a:cubicBezTo>
                  <a:cubicBezTo>
                    <a:pt x="1077" y="1423"/>
                    <a:pt x="1529" y="1230"/>
                    <a:pt x="1852" y="1230"/>
                  </a:cubicBezTo>
                  <a:close/>
                  <a:moveTo>
                    <a:pt x="2223" y="1"/>
                  </a:moveTo>
                  <a:cubicBezTo>
                    <a:pt x="2184" y="1"/>
                    <a:pt x="2147" y="1"/>
                    <a:pt x="2111" y="2"/>
                  </a:cubicBezTo>
                  <a:cubicBezTo>
                    <a:pt x="797" y="45"/>
                    <a:pt x="0" y="842"/>
                    <a:pt x="43" y="1919"/>
                  </a:cubicBezTo>
                  <a:cubicBezTo>
                    <a:pt x="1" y="2853"/>
                    <a:pt x="755" y="3620"/>
                    <a:pt x="1664" y="3620"/>
                  </a:cubicBezTo>
                  <a:cubicBezTo>
                    <a:pt x="1676" y="3620"/>
                    <a:pt x="1689" y="3620"/>
                    <a:pt x="1701" y="3620"/>
                  </a:cubicBezTo>
                  <a:cubicBezTo>
                    <a:pt x="1714" y="3620"/>
                    <a:pt x="1727" y="3620"/>
                    <a:pt x="1740" y="3620"/>
                  </a:cubicBezTo>
                  <a:cubicBezTo>
                    <a:pt x="2583" y="3620"/>
                    <a:pt x="3251" y="2918"/>
                    <a:pt x="3187" y="2091"/>
                  </a:cubicBezTo>
                  <a:cubicBezTo>
                    <a:pt x="3166" y="1768"/>
                    <a:pt x="3058" y="1467"/>
                    <a:pt x="2843" y="1230"/>
                  </a:cubicBezTo>
                  <a:lnTo>
                    <a:pt x="2843" y="1230"/>
                  </a:lnTo>
                  <a:cubicBezTo>
                    <a:pt x="3338" y="1294"/>
                    <a:pt x="3726" y="1596"/>
                    <a:pt x="3747" y="2091"/>
                  </a:cubicBezTo>
                  <a:cubicBezTo>
                    <a:pt x="3726" y="2436"/>
                    <a:pt x="3618" y="2759"/>
                    <a:pt x="3403" y="3039"/>
                  </a:cubicBezTo>
                  <a:lnTo>
                    <a:pt x="4264" y="3491"/>
                  </a:lnTo>
                  <a:cubicBezTo>
                    <a:pt x="4609" y="3039"/>
                    <a:pt x="4781" y="2500"/>
                    <a:pt x="4781" y="1940"/>
                  </a:cubicBezTo>
                  <a:cubicBezTo>
                    <a:pt x="4740" y="267"/>
                    <a:pt x="3133" y="1"/>
                    <a:pt x="2223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5645613" y="1684725"/>
              <a:ext cx="74957" cy="66197"/>
            </a:xfrm>
            <a:custGeom>
              <a:rect b="b" l="l" r="r" t="t"/>
              <a:pathLst>
                <a:path extrusionOk="0" h="4889" w="5536">
                  <a:moveTo>
                    <a:pt x="2521" y="1142"/>
                  </a:moveTo>
                  <a:lnTo>
                    <a:pt x="2994" y="2649"/>
                  </a:lnTo>
                  <a:lnTo>
                    <a:pt x="2068" y="2649"/>
                  </a:lnTo>
                  <a:lnTo>
                    <a:pt x="2521" y="1142"/>
                  </a:lnTo>
                  <a:close/>
                  <a:moveTo>
                    <a:pt x="1121" y="1"/>
                  </a:moveTo>
                  <a:lnTo>
                    <a:pt x="1121" y="905"/>
                  </a:lnTo>
                  <a:lnTo>
                    <a:pt x="1401" y="905"/>
                  </a:lnTo>
                  <a:lnTo>
                    <a:pt x="475" y="3984"/>
                  </a:lnTo>
                  <a:lnTo>
                    <a:pt x="1" y="3984"/>
                  </a:lnTo>
                  <a:lnTo>
                    <a:pt x="1" y="4889"/>
                  </a:lnTo>
                  <a:lnTo>
                    <a:pt x="2219" y="4889"/>
                  </a:lnTo>
                  <a:lnTo>
                    <a:pt x="2219" y="3984"/>
                  </a:lnTo>
                  <a:lnTo>
                    <a:pt x="1659" y="3984"/>
                  </a:lnTo>
                  <a:lnTo>
                    <a:pt x="1810" y="3489"/>
                  </a:lnTo>
                  <a:lnTo>
                    <a:pt x="3253" y="3489"/>
                  </a:lnTo>
                  <a:lnTo>
                    <a:pt x="3403" y="3984"/>
                  </a:lnTo>
                  <a:lnTo>
                    <a:pt x="2736" y="3984"/>
                  </a:lnTo>
                  <a:lnTo>
                    <a:pt x="2736" y="4889"/>
                  </a:lnTo>
                  <a:lnTo>
                    <a:pt x="5535" y="4889"/>
                  </a:lnTo>
                  <a:lnTo>
                    <a:pt x="5535" y="3984"/>
                  </a:lnTo>
                  <a:lnTo>
                    <a:pt x="5040" y="3984"/>
                  </a:lnTo>
                  <a:lnTo>
                    <a:pt x="3813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5733678" y="1684725"/>
              <a:ext cx="65033" cy="66197"/>
            </a:xfrm>
            <a:custGeom>
              <a:rect b="b" l="l" r="r" t="t"/>
              <a:pathLst>
                <a:path extrusionOk="0" h="4889" w="4803">
                  <a:moveTo>
                    <a:pt x="2132" y="927"/>
                  </a:moveTo>
                  <a:cubicBezTo>
                    <a:pt x="2886" y="927"/>
                    <a:pt x="3187" y="1637"/>
                    <a:pt x="3187" y="2369"/>
                  </a:cubicBezTo>
                  <a:cubicBezTo>
                    <a:pt x="3187" y="3252"/>
                    <a:pt x="2886" y="3941"/>
                    <a:pt x="2132" y="3963"/>
                  </a:cubicBezTo>
                  <a:lnTo>
                    <a:pt x="1874" y="3963"/>
                  </a:lnTo>
                  <a:lnTo>
                    <a:pt x="1874" y="927"/>
                  </a:lnTo>
                  <a:close/>
                  <a:moveTo>
                    <a:pt x="0" y="1"/>
                  </a:moveTo>
                  <a:lnTo>
                    <a:pt x="0" y="927"/>
                  </a:lnTo>
                  <a:lnTo>
                    <a:pt x="431" y="927"/>
                  </a:lnTo>
                  <a:lnTo>
                    <a:pt x="431" y="3963"/>
                  </a:lnTo>
                  <a:lnTo>
                    <a:pt x="0" y="3963"/>
                  </a:lnTo>
                  <a:lnTo>
                    <a:pt x="0" y="4889"/>
                  </a:lnTo>
                  <a:lnTo>
                    <a:pt x="2111" y="4889"/>
                  </a:lnTo>
                  <a:cubicBezTo>
                    <a:pt x="3833" y="4889"/>
                    <a:pt x="4802" y="3984"/>
                    <a:pt x="4802" y="2369"/>
                  </a:cubicBezTo>
                  <a:cubicBezTo>
                    <a:pt x="4802" y="1034"/>
                    <a:pt x="3833" y="1"/>
                    <a:pt x="2132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5811519" y="1684725"/>
              <a:ext cx="90704" cy="66197"/>
            </a:xfrm>
            <a:custGeom>
              <a:rect b="b" l="l" r="r" t="t"/>
              <a:pathLst>
                <a:path extrusionOk="0" h="4889" w="6699">
                  <a:moveTo>
                    <a:pt x="1" y="1"/>
                  </a:moveTo>
                  <a:lnTo>
                    <a:pt x="1" y="905"/>
                  </a:lnTo>
                  <a:lnTo>
                    <a:pt x="367" y="905"/>
                  </a:lnTo>
                  <a:lnTo>
                    <a:pt x="367" y="3984"/>
                  </a:lnTo>
                  <a:lnTo>
                    <a:pt x="1" y="3984"/>
                  </a:lnTo>
                  <a:lnTo>
                    <a:pt x="1" y="4889"/>
                  </a:lnTo>
                  <a:lnTo>
                    <a:pt x="1896" y="4889"/>
                  </a:lnTo>
                  <a:lnTo>
                    <a:pt x="1896" y="3984"/>
                  </a:lnTo>
                  <a:lnTo>
                    <a:pt x="1487" y="3984"/>
                  </a:lnTo>
                  <a:lnTo>
                    <a:pt x="1487" y="1228"/>
                  </a:lnTo>
                  <a:lnTo>
                    <a:pt x="1508" y="1228"/>
                  </a:lnTo>
                  <a:cubicBezTo>
                    <a:pt x="1551" y="1530"/>
                    <a:pt x="1595" y="1810"/>
                    <a:pt x="1659" y="2089"/>
                  </a:cubicBezTo>
                  <a:lnTo>
                    <a:pt x="2456" y="4889"/>
                  </a:lnTo>
                  <a:lnTo>
                    <a:pt x="3920" y="4889"/>
                  </a:lnTo>
                  <a:lnTo>
                    <a:pt x="4652" y="2176"/>
                  </a:lnTo>
                  <a:cubicBezTo>
                    <a:pt x="4695" y="2003"/>
                    <a:pt x="4803" y="1551"/>
                    <a:pt x="4846" y="1228"/>
                  </a:cubicBezTo>
                  <a:lnTo>
                    <a:pt x="4868" y="1228"/>
                  </a:lnTo>
                  <a:lnTo>
                    <a:pt x="4868" y="3984"/>
                  </a:lnTo>
                  <a:lnTo>
                    <a:pt x="4480" y="3984"/>
                  </a:lnTo>
                  <a:lnTo>
                    <a:pt x="4480" y="4889"/>
                  </a:lnTo>
                  <a:lnTo>
                    <a:pt x="6698" y="4889"/>
                  </a:lnTo>
                  <a:lnTo>
                    <a:pt x="6698" y="3984"/>
                  </a:lnTo>
                  <a:lnTo>
                    <a:pt x="6310" y="3984"/>
                  </a:lnTo>
                  <a:lnTo>
                    <a:pt x="6310" y="905"/>
                  </a:lnTo>
                  <a:lnTo>
                    <a:pt x="6698" y="905"/>
                  </a:lnTo>
                  <a:lnTo>
                    <a:pt x="6698" y="1"/>
                  </a:lnTo>
                  <a:lnTo>
                    <a:pt x="4028" y="1"/>
                  </a:lnTo>
                  <a:lnTo>
                    <a:pt x="3360" y="2628"/>
                  </a:lnTo>
                  <a:lnTo>
                    <a:pt x="2650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5916495" y="1684725"/>
              <a:ext cx="31210" cy="66197"/>
            </a:xfrm>
            <a:custGeom>
              <a:rect b="b" l="l" r="r" t="t"/>
              <a:pathLst>
                <a:path extrusionOk="0" h="4889" w="2305">
                  <a:moveTo>
                    <a:pt x="0" y="1"/>
                  </a:moveTo>
                  <a:lnTo>
                    <a:pt x="0" y="927"/>
                  </a:lnTo>
                  <a:lnTo>
                    <a:pt x="431" y="927"/>
                  </a:lnTo>
                  <a:lnTo>
                    <a:pt x="431" y="3963"/>
                  </a:lnTo>
                  <a:lnTo>
                    <a:pt x="0" y="3963"/>
                  </a:lnTo>
                  <a:lnTo>
                    <a:pt x="0" y="4889"/>
                  </a:lnTo>
                  <a:lnTo>
                    <a:pt x="2304" y="4889"/>
                  </a:lnTo>
                  <a:lnTo>
                    <a:pt x="2304" y="3963"/>
                  </a:lnTo>
                  <a:lnTo>
                    <a:pt x="1874" y="3963"/>
                  </a:lnTo>
                  <a:lnTo>
                    <a:pt x="1874" y="927"/>
                  </a:lnTo>
                  <a:lnTo>
                    <a:pt x="2304" y="927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5961109" y="1684725"/>
              <a:ext cx="63570" cy="66197"/>
            </a:xfrm>
            <a:custGeom>
              <a:rect b="b" l="l" r="r" t="t"/>
              <a:pathLst>
                <a:path extrusionOk="0" h="4889" w="4695">
                  <a:moveTo>
                    <a:pt x="0" y="1"/>
                  </a:moveTo>
                  <a:lnTo>
                    <a:pt x="0" y="1810"/>
                  </a:lnTo>
                  <a:lnTo>
                    <a:pt x="1034" y="1810"/>
                  </a:lnTo>
                  <a:lnTo>
                    <a:pt x="1034" y="927"/>
                  </a:lnTo>
                  <a:lnTo>
                    <a:pt x="1637" y="927"/>
                  </a:lnTo>
                  <a:lnTo>
                    <a:pt x="1637" y="3963"/>
                  </a:lnTo>
                  <a:lnTo>
                    <a:pt x="1055" y="3963"/>
                  </a:lnTo>
                  <a:lnTo>
                    <a:pt x="1055" y="4889"/>
                  </a:lnTo>
                  <a:lnTo>
                    <a:pt x="3661" y="4889"/>
                  </a:lnTo>
                  <a:lnTo>
                    <a:pt x="3661" y="3963"/>
                  </a:lnTo>
                  <a:lnTo>
                    <a:pt x="3079" y="3963"/>
                  </a:lnTo>
                  <a:lnTo>
                    <a:pt x="3079" y="927"/>
                  </a:lnTo>
                  <a:lnTo>
                    <a:pt x="3661" y="927"/>
                  </a:lnTo>
                  <a:lnTo>
                    <a:pt x="3661" y="1810"/>
                  </a:lnTo>
                  <a:lnTo>
                    <a:pt x="4694" y="1810"/>
                  </a:lnTo>
                  <a:lnTo>
                    <a:pt x="4694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5731633" y="1812732"/>
              <a:ext cx="206742" cy="323660"/>
            </a:xfrm>
            <a:custGeom>
              <a:rect b="b" l="l" r="r" t="t"/>
              <a:pathLst>
                <a:path extrusionOk="0" h="23904" w="15269">
                  <a:moveTo>
                    <a:pt x="5987" y="0"/>
                  </a:moveTo>
                  <a:cubicBezTo>
                    <a:pt x="3489" y="2972"/>
                    <a:pt x="1960" y="3510"/>
                    <a:pt x="1" y="4479"/>
                  </a:cubicBezTo>
                  <a:lnTo>
                    <a:pt x="1573" y="8269"/>
                  </a:lnTo>
                  <a:lnTo>
                    <a:pt x="4997" y="6654"/>
                  </a:lnTo>
                  <a:lnTo>
                    <a:pt x="4997" y="19360"/>
                  </a:lnTo>
                  <a:lnTo>
                    <a:pt x="1573" y="19360"/>
                  </a:lnTo>
                  <a:lnTo>
                    <a:pt x="1573" y="23903"/>
                  </a:lnTo>
                  <a:lnTo>
                    <a:pt x="15268" y="23903"/>
                  </a:lnTo>
                  <a:lnTo>
                    <a:pt x="15268" y="19360"/>
                  </a:lnTo>
                  <a:lnTo>
                    <a:pt x="12081" y="19360"/>
                  </a:lnTo>
                  <a:lnTo>
                    <a:pt x="12081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5184346" y="1907783"/>
              <a:ext cx="77571" cy="228609"/>
            </a:xfrm>
            <a:custGeom>
              <a:rect b="b" l="l" r="r" t="t"/>
              <a:pathLst>
                <a:path extrusionOk="0" h="16884" w="5729">
                  <a:moveTo>
                    <a:pt x="4006" y="0"/>
                  </a:moveTo>
                  <a:lnTo>
                    <a:pt x="1" y="16883"/>
                  </a:lnTo>
                  <a:lnTo>
                    <a:pt x="798" y="16883"/>
                  </a:lnTo>
                  <a:lnTo>
                    <a:pt x="5729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5351132" y="1907783"/>
              <a:ext cx="77571" cy="228609"/>
            </a:xfrm>
            <a:custGeom>
              <a:rect b="b" l="l" r="r" t="t"/>
              <a:pathLst>
                <a:path extrusionOk="0" h="16884" w="5729">
                  <a:moveTo>
                    <a:pt x="0" y="0"/>
                  </a:moveTo>
                  <a:lnTo>
                    <a:pt x="4932" y="16883"/>
                  </a:lnTo>
                  <a:lnTo>
                    <a:pt x="5729" y="16883"/>
                  </a:lnTo>
                  <a:lnTo>
                    <a:pt x="2111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5144119" y="1667813"/>
              <a:ext cx="155710" cy="133396"/>
            </a:xfrm>
            <a:custGeom>
              <a:rect b="b" l="l" r="r" t="t"/>
              <a:pathLst>
                <a:path extrusionOk="0" h="9852" w="11500">
                  <a:moveTo>
                    <a:pt x="6567" y="1460"/>
                  </a:moveTo>
                  <a:cubicBezTo>
                    <a:pt x="6944" y="1460"/>
                    <a:pt x="7300" y="1759"/>
                    <a:pt x="7300" y="2197"/>
                  </a:cubicBezTo>
                  <a:cubicBezTo>
                    <a:pt x="7300" y="2606"/>
                    <a:pt x="6977" y="2929"/>
                    <a:pt x="6568" y="2929"/>
                  </a:cubicBezTo>
                  <a:cubicBezTo>
                    <a:pt x="5922" y="2929"/>
                    <a:pt x="5599" y="2133"/>
                    <a:pt x="6051" y="1680"/>
                  </a:cubicBezTo>
                  <a:cubicBezTo>
                    <a:pt x="6204" y="1528"/>
                    <a:pt x="6388" y="1460"/>
                    <a:pt x="6567" y="1460"/>
                  </a:cubicBezTo>
                  <a:close/>
                  <a:moveTo>
                    <a:pt x="4215" y="2830"/>
                  </a:moveTo>
                  <a:cubicBezTo>
                    <a:pt x="4337" y="2830"/>
                    <a:pt x="4464" y="2861"/>
                    <a:pt x="4587" y="2929"/>
                  </a:cubicBezTo>
                  <a:cubicBezTo>
                    <a:pt x="4931" y="3123"/>
                    <a:pt x="5039" y="3575"/>
                    <a:pt x="4845" y="3920"/>
                  </a:cubicBezTo>
                  <a:cubicBezTo>
                    <a:pt x="4703" y="4167"/>
                    <a:pt x="4460" y="4284"/>
                    <a:pt x="4217" y="4284"/>
                  </a:cubicBezTo>
                  <a:cubicBezTo>
                    <a:pt x="3911" y="4284"/>
                    <a:pt x="3606" y="4096"/>
                    <a:pt x="3510" y="3748"/>
                  </a:cubicBezTo>
                  <a:cubicBezTo>
                    <a:pt x="3374" y="3255"/>
                    <a:pt x="3760" y="2830"/>
                    <a:pt x="4215" y="2830"/>
                  </a:cubicBezTo>
                  <a:close/>
                  <a:moveTo>
                    <a:pt x="8933" y="2824"/>
                  </a:moveTo>
                  <a:cubicBezTo>
                    <a:pt x="9176" y="2824"/>
                    <a:pt x="9419" y="2941"/>
                    <a:pt x="9561" y="3188"/>
                  </a:cubicBezTo>
                  <a:cubicBezTo>
                    <a:pt x="9777" y="3554"/>
                    <a:pt x="9647" y="3984"/>
                    <a:pt x="9303" y="4200"/>
                  </a:cubicBezTo>
                  <a:cubicBezTo>
                    <a:pt x="9185" y="4268"/>
                    <a:pt x="9061" y="4299"/>
                    <a:pt x="8940" y="4299"/>
                  </a:cubicBezTo>
                  <a:cubicBezTo>
                    <a:pt x="8490" y="4299"/>
                    <a:pt x="8090" y="3870"/>
                    <a:pt x="8226" y="3360"/>
                  </a:cubicBezTo>
                  <a:cubicBezTo>
                    <a:pt x="8322" y="3011"/>
                    <a:pt x="8627" y="2824"/>
                    <a:pt x="8933" y="2824"/>
                  </a:cubicBezTo>
                  <a:close/>
                  <a:moveTo>
                    <a:pt x="4217" y="5558"/>
                  </a:moveTo>
                  <a:cubicBezTo>
                    <a:pt x="4460" y="5558"/>
                    <a:pt x="4703" y="5675"/>
                    <a:pt x="4845" y="5923"/>
                  </a:cubicBezTo>
                  <a:cubicBezTo>
                    <a:pt x="5039" y="6267"/>
                    <a:pt x="4931" y="6719"/>
                    <a:pt x="4565" y="6913"/>
                  </a:cubicBezTo>
                  <a:cubicBezTo>
                    <a:pt x="4447" y="6982"/>
                    <a:pt x="4323" y="7012"/>
                    <a:pt x="4204" y="7012"/>
                  </a:cubicBezTo>
                  <a:cubicBezTo>
                    <a:pt x="3760" y="7012"/>
                    <a:pt x="3374" y="6587"/>
                    <a:pt x="3510" y="6095"/>
                  </a:cubicBezTo>
                  <a:cubicBezTo>
                    <a:pt x="3606" y="5746"/>
                    <a:pt x="3911" y="5558"/>
                    <a:pt x="4217" y="5558"/>
                  </a:cubicBezTo>
                  <a:close/>
                  <a:moveTo>
                    <a:pt x="8924" y="5554"/>
                  </a:moveTo>
                  <a:cubicBezTo>
                    <a:pt x="9049" y="5554"/>
                    <a:pt x="9179" y="5588"/>
                    <a:pt x="9303" y="5664"/>
                  </a:cubicBezTo>
                  <a:cubicBezTo>
                    <a:pt x="9647" y="5858"/>
                    <a:pt x="9777" y="6310"/>
                    <a:pt x="9561" y="6655"/>
                  </a:cubicBezTo>
                  <a:cubicBezTo>
                    <a:pt x="9419" y="6902"/>
                    <a:pt x="9176" y="7019"/>
                    <a:pt x="8933" y="7019"/>
                  </a:cubicBezTo>
                  <a:cubicBezTo>
                    <a:pt x="8627" y="7019"/>
                    <a:pt x="8322" y="6831"/>
                    <a:pt x="8226" y="6482"/>
                  </a:cubicBezTo>
                  <a:cubicBezTo>
                    <a:pt x="8092" y="5979"/>
                    <a:pt x="8481" y="5554"/>
                    <a:pt x="8924" y="5554"/>
                  </a:cubicBezTo>
                  <a:close/>
                  <a:moveTo>
                    <a:pt x="6567" y="6918"/>
                  </a:moveTo>
                  <a:cubicBezTo>
                    <a:pt x="6944" y="6918"/>
                    <a:pt x="7300" y="7207"/>
                    <a:pt x="7300" y="7645"/>
                  </a:cubicBezTo>
                  <a:cubicBezTo>
                    <a:pt x="7300" y="8054"/>
                    <a:pt x="6977" y="8377"/>
                    <a:pt x="6568" y="8377"/>
                  </a:cubicBezTo>
                  <a:cubicBezTo>
                    <a:pt x="5922" y="8377"/>
                    <a:pt x="5599" y="7581"/>
                    <a:pt x="6051" y="7129"/>
                  </a:cubicBezTo>
                  <a:cubicBezTo>
                    <a:pt x="6204" y="6983"/>
                    <a:pt x="6387" y="6918"/>
                    <a:pt x="6567" y="6918"/>
                  </a:cubicBezTo>
                  <a:close/>
                  <a:moveTo>
                    <a:pt x="6568" y="1"/>
                  </a:moveTo>
                  <a:cubicBezTo>
                    <a:pt x="2197" y="1"/>
                    <a:pt x="0" y="5298"/>
                    <a:pt x="3080" y="8399"/>
                  </a:cubicBezTo>
                  <a:cubicBezTo>
                    <a:pt x="4083" y="9402"/>
                    <a:pt x="5318" y="9851"/>
                    <a:pt x="6531" y="9851"/>
                  </a:cubicBezTo>
                  <a:cubicBezTo>
                    <a:pt x="9065" y="9851"/>
                    <a:pt x="11499" y="7889"/>
                    <a:pt x="11499" y="4932"/>
                  </a:cubicBezTo>
                  <a:cubicBezTo>
                    <a:pt x="11499" y="2197"/>
                    <a:pt x="9303" y="1"/>
                    <a:pt x="6568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5298394" y="1667583"/>
              <a:ext cx="148385" cy="133694"/>
            </a:xfrm>
            <a:custGeom>
              <a:rect b="b" l="l" r="r" t="t"/>
              <a:pathLst>
                <a:path extrusionOk="0" h="9874" w="10959">
                  <a:moveTo>
                    <a:pt x="4265" y="1710"/>
                  </a:moveTo>
                  <a:cubicBezTo>
                    <a:pt x="4535" y="1710"/>
                    <a:pt x="4803" y="1856"/>
                    <a:pt x="4929" y="2150"/>
                  </a:cubicBezTo>
                  <a:cubicBezTo>
                    <a:pt x="5101" y="2516"/>
                    <a:pt x="4929" y="2946"/>
                    <a:pt x="4563" y="3119"/>
                  </a:cubicBezTo>
                  <a:cubicBezTo>
                    <a:pt x="4462" y="3162"/>
                    <a:pt x="4360" y="3182"/>
                    <a:pt x="4262" y="3182"/>
                  </a:cubicBezTo>
                  <a:cubicBezTo>
                    <a:pt x="3775" y="3182"/>
                    <a:pt x="3375" y="2695"/>
                    <a:pt x="3572" y="2193"/>
                  </a:cubicBezTo>
                  <a:cubicBezTo>
                    <a:pt x="3694" y="1872"/>
                    <a:pt x="3980" y="1710"/>
                    <a:pt x="4265" y="1710"/>
                  </a:cubicBezTo>
                  <a:close/>
                  <a:moveTo>
                    <a:pt x="6960" y="1995"/>
                  </a:moveTo>
                  <a:cubicBezTo>
                    <a:pt x="7300" y="1995"/>
                    <a:pt x="7633" y="2229"/>
                    <a:pt x="7685" y="2623"/>
                  </a:cubicBezTo>
                  <a:cubicBezTo>
                    <a:pt x="7765" y="3087"/>
                    <a:pt x="7394" y="3456"/>
                    <a:pt x="6977" y="3456"/>
                  </a:cubicBezTo>
                  <a:cubicBezTo>
                    <a:pt x="6832" y="3456"/>
                    <a:pt x="6683" y="3412"/>
                    <a:pt x="6544" y="3312"/>
                  </a:cubicBezTo>
                  <a:cubicBezTo>
                    <a:pt x="6221" y="3076"/>
                    <a:pt x="6135" y="2623"/>
                    <a:pt x="6372" y="2300"/>
                  </a:cubicBezTo>
                  <a:cubicBezTo>
                    <a:pt x="6523" y="2091"/>
                    <a:pt x="6743" y="1995"/>
                    <a:pt x="6960" y="1995"/>
                  </a:cubicBezTo>
                  <a:close/>
                  <a:moveTo>
                    <a:pt x="2656" y="3924"/>
                  </a:moveTo>
                  <a:cubicBezTo>
                    <a:pt x="3066" y="3924"/>
                    <a:pt x="3447" y="4267"/>
                    <a:pt x="3400" y="4734"/>
                  </a:cubicBezTo>
                  <a:cubicBezTo>
                    <a:pt x="3360" y="5115"/>
                    <a:pt x="3039" y="5384"/>
                    <a:pt x="2665" y="5384"/>
                  </a:cubicBezTo>
                  <a:cubicBezTo>
                    <a:pt x="2637" y="5384"/>
                    <a:pt x="2610" y="5383"/>
                    <a:pt x="2582" y="5380"/>
                  </a:cubicBezTo>
                  <a:cubicBezTo>
                    <a:pt x="1936" y="5315"/>
                    <a:pt x="1699" y="4497"/>
                    <a:pt x="2194" y="4088"/>
                  </a:cubicBezTo>
                  <a:cubicBezTo>
                    <a:pt x="2338" y="3974"/>
                    <a:pt x="2499" y="3924"/>
                    <a:pt x="2656" y="3924"/>
                  </a:cubicBezTo>
                  <a:close/>
                  <a:moveTo>
                    <a:pt x="8080" y="4493"/>
                  </a:moveTo>
                  <a:cubicBezTo>
                    <a:pt x="8106" y="4493"/>
                    <a:pt x="8132" y="4494"/>
                    <a:pt x="8159" y="4497"/>
                  </a:cubicBezTo>
                  <a:cubicBezTo>
                    <a:pt x="8568" y="4540"/>
                    <a:pt x="8848" y="4884"/>
                    <a:pt x="8827" y="5294"/>
                  </a:cubicBezTo>
                  <a:cubicBezTo>
                    <a:pt x="8772" y="5702"/>
                    <a:pt x="8426" y="5947"/>
                    <a:pt x="8074" y="5947"/>
                  </a:cubicBezTo>
                  <a:cubicBezTo>
                    <a:pt x="7870" y="5947"/>
                    <a:pt x="7664" y="5864"/>
                    <a:pt x="7513" y="5681"/>
                  </a:cubicBezTo>
                  <a:cubicBezTo>
                    <a:pt x="7121" y="5186"/>
                    <a:pt x="7481" y="4493"/>
                    <a:pt x="8080" y="4493"/>
                  </a:cubicBezTo>
                  <a:close/>
                  <a:moveTo>
                    <a:pt x="3774" y="6420"/>
                  </a:moveTo>
                  <a:cubicBezTo>
                    <a:pt x="3917" y="6420"/>
                    <a:pt x="4064" y="6464"/>
                    <a:pt x="4197" y="6564"/>
                  </a:cubicBezTo>
                  <a:cubicBezTo>
                    <a:pt x="4541" y="6801"/>
                    <a:pt x="4606" y="7253"/>
                    <a:pt x="4369" y="7576"/>
                  </a:cubicBezTo>
                  <a:cubicBezTo>
                    <a:pt x="4218" y="7786"/>
                    <a:pt x="4002" y="7881"/>
                    <a:pt x="3787" y="7881"/>
                  </a:cubicBezTo>
                  <a:cubicBezTo>
                    <a:pt x="3452" y="7881"/>
                    <a:pt x="3121" y="7647"/>
                    <a:pt x="3056" y="7253"/>
                  </a:cubicBezTo>
                  <a:cubicBezTo>
                    <a:pt x="2976" y="6789"/>
                    <a:pt x="3359" y="6420"/>
                    <a:pt x="3774" y="6420"/>
                  </a:cubicBezTo>
                  <a:close/>
                  <a:moveTo>
                    <a:pt x="6486" y="6701"/>
                  </a:moveTo>
                  <a:cubicBezTo>
                    <a:pt x="6753" y="6701"/>
                    <a:pt x="7021" y="6841"/>
                    <a:pt x="7147" y="7124"/>
                  </a:cubicBezTo>
                  <a:cubicBezTo>
                    <a:pt x="7319" y="7490"/>
                    <a:pt x="7147" y="7921"/>
                    <a:pt x="6781" y="8093"/>
                  </a:cubicBezTo>
                  <a:cubicBezTo>
                    <a:pt x="6684" y="8136"/>
                    <a:pt x="6585" y="8156"/>
                    <a:pt x="6489" y="8156"/>
                  </a:cubicBezTo>
                  <a:cubicBezTo>
                    <a:pt x="6015" y="8156"/>
                    <a:pt x="5615" y="7669"/>
                    <a:pt x="5812" y="7167"/>
                  </a:cubicBezTo>
                  <a:cubicBezTo>
                    <a:pt x="5923" y="6857"/>
                    <a:pt x="6204" y="6701"/>
                    <a:pt x="6486" y="6701"/>
                  </a:cubicBezTo>
                  <a:close/>
                  <a:moveTo>
                    <a:pt x="5409" y="1"/>
                  </a:moveTo>
                  <a:cubicBezTo>
                    <a:pt x="2587" y="1"/>
                    <a:pt x="1" y="2497"/>
                    <a:pt x="515" y="5724"/>
                  </a:cubicBezTo>
                  <a:cubicBezTo>
                    <a:pt x="933" y="8350"/>
                    <a:pt x="3157" y="9874"/>
                    <a:pt x="5414" y="9874"/>
                  </a:cubicBezTo>
                  <a:cubicBezTo>
                    <a:pt x="6879" y="9874"/>
                    <a:pt x="8357" y="9233"/>
                    <a:pt x="9365" y="7835"/>
                  </a:cubicBezTo>
                  <a:cubicBezTo>
                    <a:pt x="10959" y="5617"/>
                    <a:pt x="10463" y="2537"/>
                    <a:pt x="8267" y="944"/>
                  </a:cubicBezTo>
                  <a:cubicBezTo>
                    <a:pt x="7363" y="291"/>
                    <a:pt x="6372" y="1"/>
                    <a:pt x="5409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5183480" y="1794358"/>
              <a:ext cx="246103" cy="121021"/>
            </a:xfrm>
            <a:custGeom>
              <a:rect b="b" l="l" r="r" t="t"/>
              <a:pathLst>
                <a:path extrusionOk="0" h="8938" w="18176">
                  <a:moveTo>
                    <a:pt x="0" y="1"/>
                  </a:moveTo>
                  <a:lnTo>
                    <a:pt x="1529" y="8937"/>
                  </a:lnTo>
                  <a:lnTo>
                    <a:pt x="16539" y="8937"/>
                  </a:lnTo>
                  <a:lnTo>
                    <a:pt x="18175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5403329" y="1813314"/>
              <a:ext cx="79317" cy="89811"/>
            </a:xfrm>
            <a:custGeom>
              <a:rect b="b" l="l" r="r" t="t"/>
              <a:pathLst>
                <a:path extrusionOk="0" h="6633" w="5858">
                  <a:moveTo>
                    <a:pt x="5857" y="0"/>
                  </a:moveTo>
                  <a:lnTo>
                    <a:pt x="861" y="926"/>
                  </a:lnTo>
                  <a:lnTo>
                    <a:pt x="0" y="5384"/>
                  </a:lnTo>
                  <a:lnTo>
                    <a:pt x="5211" y="6633"/>
                  </a:lnTo>
                  <a:lnTo>
                    <a:pt x="5857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3" name="Google Shape;433;p28"/>
          <p:cNvGrpSpPr/>
          <p:nvPr/>
        </p:nvGrpSpPr>
        <p:grpSpPr>
          <a:xfrm>
            <a:off x="4703557" y="2525627"/>
            <a:ext cx="1576121" cy="807968"/>
            <a:chOff x="4703557" y="2525627"/>
            <a:chExt cx="1576121" cy="807968"/>
          </a:xfrm>
        </p:grpSpPr>
        <p:sp>
          <p:nvSpPr>
            <p:cNvPr id="434" name="Google Shape;434;p28"/>
            <p:cNvSpPr/>
            <p:nvPr/>
          </p:nvSpPr>
          <p:spPr>
            <a:xfrm>
              <a:off x="4703557" y="2543996"/>
              <a:ext cx="1557763" cy="789599"/>
            </a:xfrm>
            <a:custGeom>
              <a:rect b="b" l="l" r="r" t="t"/>
              <a:pathLst>
                <a:path extrusionOk="0" h="58316" w="115049">
                  <a:moveTo>
                    <a:pt x="115036" y="43866"/>
                  </a:moveTo>
                  <a:lnTo>
                    <a:pt x="115036" y="43887"/>
                  </a:lnTo>
                  <a:cubicBezTo>
                    <a:pt x="115036" y="43871"/>
                    <a:pt x="115049" y="43867"/>
                    <a:pt x="115036" y="43866"/>
                  </a:cubicBezTo>
                  <a:close/>
                  <a:moveTo>
                    <a:pt x="1" y="0"/>
                  </a:moveTo>
                  <a:lnTo>
                    <a:pt x="1" y="3080"/>
                  </a:lnTo>
                  <a:cubicBezTo>
                    <a:pt x="388" y="3080"/>
                    <a:pt x="281" y="3058"/>
                    <a:pt x="388" y="3058"/>
                  </a:cubicBezTo>
                  <a:cubicBezTo>
                    <a:pt x="401" y="3058"/>
                    <a:pt x="415" y="3058"/>
                    <a:pt x="428" y="3058"/>
                  </a:cubicBezTo>
                  <a:cubicBezTo>
                    <a:pt x="1702" y="3058"/>
                    <a:pt x="2735" y="4084"/>
                    <a:pt x="2735" y="5363"/>
                  </a:cubicBezTo>
                  <a:cubicBezTo>
                    <a:pt x="2735" y="6629"/>
                    <a:pt x="1702" y="7646"/>
                    <a:pt x="445" y="7646"/>
                  </a:cubicBezTo>
                  <a:cubicBezTo>
                    <a:pt x="419" y="7646"/>
                    <a:pt x="393" y="7646"/>
                    <a:pt x="367" y="7645"/>
                  </a:cubicBezTo>
                  <a:cubicBezTo>
                    <a:pt x="259" y="7645"/>
                    <a:pt x="388" y="7645"/>
                    <a:pt x="1" y="7624"/>
                  </a:cubicBezTo>
                  <a:lnTo>
                    <a:pt x="1" y="9691"/>
                  </a:lnTo>
                  <a:cubicBezTo>
                    <a:pt x="388" y="9669"/>
                    <a:pt x="281" y="9669"/>
                    <a:pt x="388" y="9669"/>
                  </a:cubicBezTo>
                  <a:cubicBezTo>
                    <a:pt x="401" y="9669"/>
                    <a:pt x="415" y="9669"/>
                    <a:pt x="428" y="9669"/>
                  </a:cubicBezTo>
                  <a:cubicBezTo>
                    <a:pt x="1702" y="9669"/>
                    <a:pt x="2735" y="10695"/>
                    <a:pt x="2735" y="11974"/>
                  </a:cubicBezTo>
                  <a:cubicBezTo>
                    <a:pt x="2735" y="13240"/>
                    <a:pt x="1702" y="14257"/>
                    <a:pt x="445" y="14257"/>
                  </a:cubicBezTo>
                  <a:cubicBezTo>
                    <a:pt x="419" y="14257"/>
                    <a:pt x="393" y="14257"/>
                    <a:pt x="367" y="14256"/>
                  </a:cubicBezTo>
                  <a:cubicBezTo>
                    <a:pt x="259" y="14256"/>
                    <a:pt x="388" y="14256"/>
                    <a:pt x="1" y="14235"/>
                  </a:cubicBezTo>
                  <a:lnTo>
                    <a:pt x="1" y="17917"/>
                  </a:lnTo>
                  <a:cubicBezTo>
                    <a:pt x="388" y="17917"/>
                    <a:pt x="625" y="17895"/>
                    <a:pt x="883" y="17895"/>
                  </a:cubicBezTo>
                  <a:cubicBezTo>
                    <a:pt x="910" y="17895"/>
                    <a:pt x="936" y="17895"/>
                    <a:pt x="963" y="17895"/>
                  </a:cubicBezTo>
                  <a:cubicBezTo>
                    <a:pt x="7171" y="17895"/>
                    <a:pt x="12210" y="22939"/>
                    <a:pt x="12210" y="29179"/>
                  </a:cubicBezTo>
                  <a:cubicBezTo>
                    <a:pt x="12189" y="35398"/>
                    <a:pt x="7150" y="40421"/>
                    <a:pt x="941" y="40421"/>
                  </a:cubicBezTo>
                  <a:cubicBezTo>
                    <a:pt x="915" y="40421"/>
                    <a:pt x="888" y="40421"/>
                    <a:pt x="862" y="40420"/>
                  </a:cubicBezTo>
                  <a:cubicBezTo>
                    <a:pt x="582" y="40420"/>
                    <a:pt x="388" y="40399"/>
                    <a:pt x="1" y="40399"/>
                  </a:cubicBezTo>
                  <a:lnTo>
                    <a:pt x="1" y="43887"/>
                  </a:lnTo>
                  <a:cubicBezTo>
                    <a:pt x="388" y="43887"/>
                    <a:pt x="281" y="43866"/>
                    <a:pt x="388" y="43866"/>
                  </a:cubicBezTo>
                  <a:cubicBezTo>
                    <a:pt x="401" y="43866"/>
                    <a:pt x="415" y="43865"/>
                    <a:pt x="428" y="43865"/>
                  </a:cubicBezTo>
                  <a:cubicBezTo>
                    <a:pt x="1702" y="43865"/>
                    <a:pt x="2735" y="44891"/>
                    <a:pt x="2735" y="46170"/>
                  </a:cubicBezTo>
                  <a:cubicBezTo>
                    <a:pt x="2735" y="47436"/>
                    <a:pt x="1702" y="48454"/>
                    <a:pt x="445" y="48454"/>
                  </a:cubicBezTo>
                  <a:cubicBezTo>
                    <a:pt x="419" y="48454"/>
                    <a:pt x="393" y="48453"/>
                    <a:pt x="367" y="48453"/>
                  </a:cubicBezTo>
                  <a:cubicBezTo>
                    <a:pt x="259" y="48453"/>
                    <a:pt x="388" y="48453"/>
                    <a:pt x="1" y="48431"/>
                  </a:cubicBezTo>
                  <a:lnTo>
                    <a:pt x="1" y="50498"/>
                  </a:lnTo>
                  <a:cubicBezTo>
                    <a:pt x="388" y="50477"/>
                    <a:pt x="281" y="50477"/>
                    <a:pt x="388" y="50477"/>
                  </a:cubicBezTo>
                  <a:cubicBezTo>
                    <a:pt x="401" y="50477"/>
                    <a:pt x="415" y="50476"/>
                    <a:pt x="428" y="50476"/>
                  </a:cubicBezTo>
                  <a:cubicBezTo>
                    <a:pt x="1702" y="50476"/>
                    <a:pt x="2735" y="51502"/>
                    <a:pt x="2735" y="52781"/>
                  </a:cubicBezTo>
                  <a:cubicBezTo>
                    <a:pt x="2735" y="54047"/>
                    <a:pt x="1702" y="55065"/>
                    <a:pt x="445" y="55065"/>
                  </a:cubicBezTo>
                  <a:cubicBezTo>
                    <a:pt x="419" y="55065"/>
                    <a:pt x="393" y="55064"/>
                    <a:pt x="367" y="55064"/>
                  </a:cubicBezTo>
                  <a:cubicBezTo>
                    <a:pt x="259" y="55064"/>
                    <a:pt x="388" y="55064"/>
                    <a:pt x="1" y="55042"/>
                  </a:cubicBezTo>
                  <a:lnTo>
                    <a:pt x="1" y="58315"/>
                  </a:lnTo>
                  <a:lnTo>
                    <a:pt x="115036" y="58315"/>
                  </a:lnTo>
                  <a:lnTo>
                    <a:pt x="115036" y="55064"/>
                  </a:lnTo>
                  <a:cubicBezTo>
                    <a:pt x="113809" y="55042"/>
                    <a:pt x="112797" y="54030"/>
                    <a:pt x="112797" y="52781"/>
                  </a:cubicBezTo>
                  <a:cubicBezTo>
                    <a:pt x="112797" y="51532"/>
                    <a:pt x="113766" y="50520"/>
                    <a:pt x="115015" y="50477"/>
                  </a:cubicBezTo>
                  <a:lnTo>
                    <a:pt x="115036" y="50477"/>
                  </a:lnTo>
                  <a:lnTo>
                    <a:pt x="115036" y="48453"/>
                  </a:lnTo>
                  <a:cubicBezTo>
                    <a:pt x="113809" y="48431"/>
                    <a:pt x="112797" y="47419"/>
                    <a:pt x="112797" y="46170"/>
                  </a:cubicBezTo>
                  <a:cubicBezTo>
                    <a:pt x="112797" y="44943"/>
                    <a:pt x="113787" y="43909"/>
                    <a:pt x="115015" y="43866"/>
                  </a:cubicBezTo>
                  <a:cubicBezTo>
                    <a:pt x="115026" y="43866"/>
                    <a:pt x="115032" y="43866"/>
                    <a:pt x="115036" y="43866"/>
                  </a:cubicBezTo>
                  <a:lnTo>
                    <a:pt x="115036" y="40420"/>
                  </a:lnTo>
                  <a:cubicBezTo>
                    <a:pt x="108835" y="40420"/>
                    <a:pt x="103774" y="35381"/>
                    <a:pt x="103774" y="29158"/>
                  </a:cubicBezTo>
                  <a:cubicBezTo>
                    <a:pt x="103774" y="22934"/>
                    <a:pt x="108835" y="17895"/>
                    <a:pt x="115036" y="17895"/>
                  </a:cubicBezTo>
                  <a:lnTo>
                    <a:pt x="115036" y="14256"/>
                  </a:lnTo>
                  <a:cubicBezTo>
                    <a:pt x="113809" y="14235"/>
                    <a:pt x="112818" y="13223"/>
                    <a:pt x="112797" y="11974"/>
                  </a:cubicBezTo>
                  <a:cubicBezTo>
                    <a:pt x="112797" y="10725"/>
                    <a:pt x="113787" y="9712"/>
                    <a:pt x="115015" y="9669"/>
                  </a:cubicBezTo>
                  <a:lnTo>
                    <a:pt x="115036" y="9669"/>
                  </a:lnTo>
                  <a:lnTo>
                    <a:pt x="115036" y="7645"/>
                  </a:lnTo>
                  <a:cubicBezTo>
                    <a:pt x="113809" y="7624"/>
                    <a:pt x="112818" y="6612"/>
                    <a:pt x="112797" y="5363"/>
                  </a:cubicBezTo>
                  <a:cubicBezTo>
                    <a:pt x="112797" y="4135"/>
                    <a:pt x="113787" y="3101"/>
                    <a:pt x="115015" y="3058"/>
                  </a:cubicBezTo>
                  <a:lnTo>
                    <a:pt x="115036" y="3058"/>
                  </a:lnTo>
                  <a:lnTo>
                    <a:pt x="115036" y="0"/>
                  </a:lnTo>
                  <a:close/>
                </a:path>
              </a:pathLst>
            </a:custGeom>
            <a:solidFill>
              <a:srgbClr val="432918">
                <a:alpha val="70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4721915" y="2525627"/>
              <a:ext cx="1557763" cy="789599"/>
            </a:xfrm>
            <a:custGeom>
              <a:rect b="b" l="l" r="r" t="t"/>
              <a:pathLst>
                <a:path extrusionOk="0" h="58316" w="115049">
                  <a:moveTo>
                    <a:pt x="115036" y="43866"/>
                  </a:moveTo>
                  <a:lnTo>
                    <a:pt x="115036" y="43887"/>
                  </a:lnTo>
                  <a:cubicBezTo>
                    <a:pt x="115036" y="43871"/>
                    <a:pt x="115049" y="43867"/>
                    <a:pt x="115036" y="43866"/>
                  </a:cubicBezTo>
                  <a:close/>
                  <a:moveTo>
                    <a:pt x="1" y="0"/>
                  </a:moveTo>
                  <a:lnTo>
                    <a:pt x="1" y="3080"/>
                  </a:lnTo>
                  <a:cubicBezTo>
                    <a:pt x="388" y="3080"/>
                    <a:pt x="281" y="3058"/>
                    <a:pt x="388" y="3058"/>
                  </a:cubicBezTo>
                  <a:cubicBezTo>
                    <a:pt x="401" y="3058"/>
                    <a:pt x="415" y="3058"/>
                    <a:pt x="428" y="3058"/>
                  </a:cubicBezTo>
                  <a:cubicBezTo>
                    <a:pt x="1702" y="3058"/>
                    <a:pt x="2735" y="4084"/>
                    <a:pt x="2735" y="5363"/>
                  </a:cubicBezTo>
                  <a:cubicBezTo>
                    <a:pt x="2735" y="6629"/>
                    <a:pt x="1702" y="7646"/>
                    <a:pt x="445" y="7646"/>
                  </a:cubicBezTo>
                  <a:cubicBezTo>
                    <a:pt x="419" y="7646"/>
                    <a:pt x="393" y="7646"/>
                    <a:pt x="367" y="7645"/>
                  </a:cubicBezTo>
                  <a:cubicBezTo>
                    <a:pt x="259" y="7645"/>
                    <a:pt x="388" y="7645"/>
                    <a:pt x="1" y="7624"/>
                  </a:cubicBezTo>
                  <a:lnTo>
                    <a:pt x="1" y="9691"/>
                  </a:lnTo>
                  <a:cubicBezTo>
                    <a:pt x="388" y="9669"/>
                    <a:pt x="281" y="9669"/>
                    <a:pt x="388" y="9669"/>
                  </a:cubicBezTo>
                  <a:cubicBezTo>
                    <a:pt x="401" y="9669"/>
                    <a:pt x="415" y="9669"/>
                    <a:pt x="428" y="9669"/>
                  </a:cubicBezTo>
                  <a:cubicBezTo>
                    <a:pt x="1702" y="9669"/>
                    <a:pt x="2735" y="10695"/>
                    <a:pt x="2735" y="11974"/>
                  </a:cubicBezTo>
                  <a:cubicBezTo>
                    <a:pt x="2735" y="13240"/>
                    <a:pt x="1702" y="14257"/>
                    <a:pt x="445" y="14257"/>
                  </a:cubicBezTo>
                  <a:cubicBezTo>
                    <a:pt x="419" y="14257"/>
                    <a:pt x="393" y="14257"/>
                    <a:pt x="367" y="14256"/>
                  </a:cubicBezTo>
                  <a:cubicBezTo>
                    <a:pt x="259" y="14256"/>
                    <a:pt x="388" y="14256"/>
                    <a:pt x="1" y="14235"/>
                  </a:cubicBezTo>
                  <a:lnTo>
                    <a:pt x="1" y="17917"/>
                  </a:lnTo>
                  <a:cubicBezTo>
                    <a:pt x="388" y="17917"/>
                    <a:pt x="625" y="17895"/>
                    <a:pt x="883" y="17895"/>
                  </a:cubicBezTo>
                  <a:cubicBezTo>
                    <a:pt x="910" y="17895"/>
                    <a:pt x="936" y="17895"/>
                    <a:pt x="963" y="17895"/>
                  </a:cubicBezTo>
                  <a:cubicBezTo>
                    <a:pt x="7171" y="17895"/>
                    <a:pt x="12210" y="22939"/>
                    <a:pt x="12210" y="29179"/>
                  </a:cubicBezTo>
                  <a:cubicBezTo>
                    <a:pt x="12189" y="35398"/>
                    <a:pt x="7150" y="40421"/>
                    <a:pt x="941" y="40421"/>
                  </a:cubicBezTo>
                  <a:cubicBezTo>
                    <a:pt x="915" y="40421"/>
                    <a:pt x="888" y="40421"/>
                    <a:pt x="862" y="40420"/>
                  </a:cubicBezTo>
                  <a:cubicBezTo>
                    <a:pt x="582" y="40420"/>
                    <a:pt x="388" y="40399"/>
                    <a:pt x="1" y="40399"/>
                  </a:cubicBezTo>
                  <a:lnTo>
                    <a:pt x="1" y="43887"/>
                  </a:lnTo>
                  <a:cubicBezTo>
                    <a:pt x="388" y="43887"/>
                    <a:pt x="281" y="43866"/>
                    <a:pt x="388" y="43866"/>
                  </a:cubicBezTo>
                  <a:cubicBezTo>
                    <a:pt x="401" y="43866"/>
                    <a:pt x="415" y="43865"/>
                    <a:pt x="428" y="43865"/>
                  </a:cubicBezTo>
                  <a:cubicBezTo>
                    <a:pt x="1702" y="43865"/>
                    <a:pt x="2735" y="44891"/>
                    <a:pt x="2735" y="46170"/>
                  </a:cubicBezTo>
                  <a:cubicBezTo>
                    <a:pt x="2735" y="47436"/>
                    <a:pt x="1702" y="48454"/>
                    <a:pt x="445" y="48454"/>
                  </a:cubicBezTo>
                  <a:cubicBezTo>
                    <a:pt x="419" y="48454"/>
                    <a:pt x="393" y="48453"/>
                    <a:pt x="367" y="48453"/>
                  </a:cubicBezTo>
                  <a:cubicBezTo>
                    <a:pt x="259" y="48453"/>
                    <a:pt x="388" y="48453"/>
                    <a:pt x="1" y="48431"/>
                  </a:cubicBezTo>
                  <a:lnTo>
                    <a:pt x="1" y="50498"/>
                  </a:lnTo>
                  <a:cubicBezTo>
                    <a:pt x="388" y="50477"/>
                    <a:pt x="281" y="50477"/>
                    <a:pt x="388" y="50477"/>
                  </a:cubicBezTo>
                  <a:cubicBezTo>
                    <a:pt x="401" y="50477"/>
                    <a:pt x="415" y="50476"/>
                    <a:pt x="428" y="50476"/>
                  </a:cubicBezTo>
                  <a:cubicBezTo>
                    <a:pt x="1702" y="50476"/>
                    <a:pt x="2735" y="51502"/>
                    <a:pt x="2735" y="52781"/>
                  </a:cubicBezTo>
                  <a:cubicBezTo>
                    <a:pt x="2735" y="54047"/>
                    <a:pt x="1702" y="55065"/>
                    <a:pt x="445" y="55065"/>
                  </a:cubicBezTo>
                  <a:cubicBezTo>
                    <a:pt x="419" y="55065"/>
                    <a:pt x="393" y="55064"/>
                    <a:pt x="367" y="55064"/>
                  </a:cubicBezTo>
                  <a:cubicBezTo>
                    <a:pt x="259" y="55064"/>
                    <a:pt x="388" y="55064"/>
                    <a:pt x="1" y="55042"/>
                  </a:cubicBezTo>
                  <a:lnTo>
                    <a:pt x="1" y="58315"/>
                  </a:lnTo>
                  <a:lnTo>
                    <a:pt x="115036" y="58315"/>
                  </a:lnTo>
                  <a:lnTo>
                    <a:pt x="115036" y="55064"/>
                  </a:lnTo>
                  <a:cubicBezTo>
                    <a:pt x="113809" y="55042"/>
                    <a:pt x="112797" y="54030"/>
                    <a:pt x="112797" y="52781"/>
                  </a:cubicBezTo>
                  <a:cubicBezTo>
                    <a:pt x="112797" y="51532"/>
                    <a:pt x="113766" y="50520"/>
                    <a:pt x="115015" y="50477"/>
                  </a:cubicBezTo>
                  <a:lnTo>
                    <a:pt x="115036" y="50477"/>
                  </a:lnTo>
                  <a:lnTo>
                    <a:pt x="115036" y="48453"/>
                  </a:lnTo>
                  <a:cubicBezTo>
                    <a:pt x="113809" y="48431"/>
                    <a:pt x="112797" y="47419"/>
                    <a:pt x="112797" y="46170"/>
                  </a:cubicBezTo>
                  <a:cubicBezTo>
                    <a:pt x="112797" y="44943"/>
                    <a:pt x="113787" y="43909"/>
                    <a:pt x="115015" y="43866"/>
                  </a:cubicBezTo>
                  <a:cubicBezTo>
                    <a:pt x="115026" y="43866"/>
                    <a:pt x="115032" y="43866"/>
                    <a:pt x="115036" y="43866"/>
                  </a:cubicBezTo>
                  <a:lnTo>
                    <a:pt x="115036" y="40420"/>
                  </a:lnTo>
                  <a:cubicBezTo>
                    <a:pt x="108835" y="40420"/>
                    <a:pt x="103774" y="35381"/>
                    <a:pt x="103774" y="29158"/>
                  </a:cubicBezTo>
                  <a:cubicBezTo>
                    <a:pt x="103774" y="22934"/>
                    <a:pt x="108835" y="17895"/>
                    <a:pt x="115036" y="17895"/>
                  </a:cubicBezTo>
                  <a:lnTo>
                    <a:pt x="115036" y="14256"/>
                  </a:lnTo>
                  <a:cubicBezTo>
                    <a:pt x="113809" y="14235"/>
                    <a:pt x="112818" y="13223"/>
                    <a:pt x="112797" y="11974"/>
                  </a:cubicBezTo>
                  <a:cubicBezTo>
                    <a:pt x="112797" y="10725"/>
                    <a:pt x="113787" y="9712"/>
                    <a:pt x="115015" y="9669"/>
                  </a:cubicBezTo>
                  <a:lnTo>
                    <a:pt x="115036" y="9669"/>
                  </a:lnTo>
                  <a:lnTo>
                    <a:pt x="115036" y="7645"/>
                  </a:lnTo>
                  <a:cubicBezTo>
                    <a:pt x="113809" y="7624"/>
                    <a:pt x="112818" y="6612"/>
                    <a:pt x="112797" y="5363"/>
                  </a:cubicBezTo>
                  <a:cubicBezTo>
                    <a:pt x="112797" y="4135"/>
                    <a:pt x="113787" y="3101"/>
                    <a:pt x="115015" y="3058"/>
                  </a:cubicBezTo>
                  <a:lnTo>
                    <a:pt x="115036" y="3058"/>
                  </a:lnTo>
                  <a:lnTo>
                    <a:pt x="1150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4934181" y="2601139"/>
              <a:ext cx="1133352" cy="643813"/>
            </a:xfrm>
            <a:custGeom>
              <a:rect b="b" l="l" r="r" t="t"/>
              <a:pathLst>
                <a:path extrusionOk="0" h="47549" w="83704">
                  <a:moveTo>
                    <a:pt x="79548" y="539"/>
                  </a:moveTo>
                  <a:cubicBezTo>
                    <a:pt x="81551" y="539"/>
                    <a:pt x="83166" y="2154"/>
                    <a:pt x="83166" y="4157"/>
                  </a:cubicBezTo>
                  <a:lnTo>
                    <a:pt x="83166" y="43392"/>
                  </a:lnTo>
                  <a:cubicBezTo>
                    <a:pt x="83166" y="45395"/>
                    <a:pt x="81551" y="47010"/>
                    <a:pt x="79548" y="47010"/>
                  </a:cubicBezTo>
                  <a:lnTo>
                    <a:pt x="4157" y="47010"/>
                  </a:lnTo>
                  <a:cubicBezTo>
                    <a:pt x="2154" y="47010"/>
                    <a:pt x="539" y="45395"/>
                    <a:pt x="539" y="43392"/>
                  </a:cubicBezTo>
                  <a:lnTo>
                    <a:pt x="539" y="4157"/>
                  </a:lnTo>
                  <a:cubicBezTo>
                    <a:pt x="539" y="2154"/>
                    <a:pt x="2154" y="539"/>
                    <a:pt x="4157" y="539"/>
                  </a:cubicBezTo>
                  <a:close/>
                  <a:moveTo>
                    <a:pt x="4157" y="1"/>
                  </a:moveTo>
                  <a:cubicBezTo>
                    <a:pt x="1852" y="1"/>
                    <a:pt x="0" y="1853"/>
                    <a:pt x="0" y="4157"/>
                  </a:cubicBezTo>
                  <a:lnTo>
                    <a:pt x="0" y="43392"/>
                  </a:lnTo>
                  <a:cubicBezTo>
                    <a:pt x="0" y="45697"/>
                    <a:pt x="1852" y="47549"/>
                    <a:pt x="4157" y="47549"/>
                  </a:cubicBezTo>
                  <a:lnTo>
                    <a:pt x="79548" y="47549"/>
                  </a:lnTo>
                  <a:cubicBezTo>
                    <a:pt x="81831" y="47549"/>
                    <a:pt x="83704" y="45697"/>
                    <a:pt x="83704" y="43392"/>
                  </a:cubicBezTo>
                  <a:lnTo>
                    <a:pt x="83704" y="4157"/>
                  </a:lnTo>
                  <a:cubicBezTo>
                    <a:pt x="83704" y="1853"/>
                    <a:pt x="81831" y="1"/>
                    <a:pt x="79548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4989871" y="3107901"/>
              <a:ext cx="58615" cy="61824"/>
            </a:xfrm>
            <a:custGeom>
              <a:rect b="b" l="l" r="r" t="t"/>
              <a:pathLst>
                <a:path extrusionOk="0" h="4566" w="4329">
                  <a:moveTo>
                    <a:pt x="1659" y="0"/>
                  </a:moveTo>
                  <a:lnTo>
                    <a:pt x="1422" y="1572"/>
                  </a:lnTo>
                  <a:lnTo>
                    <a:pt x="1" y="2283"/>
                  </a:lnTo>
                  <a:lnTo>
                    <a:pt x="1422" y="2994"/>
                  </a:lnTo>
                  <a:lnTo>
                    <a:pt x="1659" y="4566"/>
                  </a:lnTo>
                  <a:lnTo>
                    <a:pt x="2778" y="3424"/>
                  </a:lnTo>
                  <a:lnTo>
                    <a:pt x="4329" y="3683"/>
                  </a:lnTo>
                  <a:lnTo>
                    <a:pt x="3597" y="2283"/>
                  </a:lnTo>
                  <a:lnTo>
                    <a:pt x="4329" y="883"/>
                  </a:lnTo>
                  <a:lnTo>
                    <a:pt x="4329" y="883"/>
                  </a:lnTo>
                  <a:lnTo>
                    <a:pt x="2778" y="1142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4989871" y="3000014"/>
              <a:ext cx="58615" cy="61837"/>
            </a:xfrm>
            <a:custGeom>
              <a:rect b="b" l="l" r="r" t="t"/>
              <a:pathLst>
                <a:path extrusionOk="0" h="4567" w="4329">
                  <a:moveTo>
                    <a:pt x="1659" y="1"/>
                  </a:moveTo>
                  <a:lnTo>
                    <a:pt x="1422" y="1573"/>
                  </a:lnTo>
                  <a:lnTo>
                    <a:pt x="1" y="2283"/>
                  </a:lnTo>
                  <a:lnTo>
                    <a:pt x="1422" y="2994"/>
                  </a:lnTo>
                  <a:lnTo>
                    <a:pt x="1659" y="4566"/>
                  </a:lnTo>
                  <a:lnTo>
                    <a:pt x="2778" y="3425"/>
                  </a:lnTo>
                  <a:lnTo>
                    <a:pt x="4329" y="3683"/>
                  </a:lnTo>
                  <a:lnTo>
                    <a:pt x="3597" y="2283"/>
                  </a:lnTo>
                  <a:lnTo>
                    <a:pt x="4329" y="884"/>
                  </a:lnTo>
                  <a:lnTo>
                    <a:pt x="2778" y="1142"/>
                  </a:lnTo>
                  <a:lnTo>
                    <a:pt x="1659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4989871" y="2892425"/>
              <a:ext cx="58615" cy="61539"/>
            </a:xfrm>
            <a:custGeom>
              <a:rect b="b" l="l" r="r" t="t"/>
              <a:pathLst>
                <a:path extrusionOk="0" h="4545" w="4329">
                  <a:moveTo>
                    <a:pt x="1659" y="1"/>
                  </a:moveTo>
                  <a:lnTo>
                    <a:pt x="1422" y="1551"/>
                  </a:lnTo>
                  <a:lnTo>
                    <a:pt x="1" y="2262"/>
                  </a:lnTo>
                  <a:lnTo>
                    <a:pt x="1422" y="2972"/>
                  </a:lnTo>
                  <a:lnTo>
                    <a:pt x="1659" y="4544"/>
                  </a:lnTo>
                  <a:lnTo>
                    <a:pt x="2778" y="3403"/>
                  </a:lnTo>
                  <a:lnTo>
                    <a:pt x="4329" y="3661"/>
                  </a:lnTo>
                  <a:lnTo>
                    <a:pt x="4329" y="3661"/>
                  </a:lnTo>
                  <a:lnTo>
                    <a:pt x="3597" y="2262"/>
                  </a:lnTo>
                  <a:lnTo>
                    <a:pt x="4329" y="862"/>
                  </a:lnTo>
                  <a:lnTo>
                    <a:pt x="4329" y="862"/>
                  </a:lnTo>
                  <a:lnTo>
                    <a:pt x="2778" y="1120"/>
                  </a:lnTo>
                  <a:lnTo>
                    <a:pt x="1659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4989871" y="2784538"/>
              <a:ext cx="58615" cy="61539"/>
            </a:xfrm>
            <a:custGeom>
              <a:rect b="b" l="l" r="r" t="t"/>
              <a:pathLst>
                <a:path extrusionOk="0" h="4545" w="4329">
                  <a:moveTo>
                    <a:pt x="1659" y="1"/>
                  </a:moveTo>
                  <a:lnTo>
                    <a:pt x="1422" y="1551"/>
                  </a:lnTo>
                  <a:lnTo>
                    <a:pt x="1" y="2262"/>
                  </a:lnTo>
                  <a:lnTo>
                    <a:pt x="1422" y="2973"/>
                  </a:lnTo>
                  <a:lnTo>
                    <a:pt x="1659" y="4545"/>
                  </a:lnTo>
                  <a:lnTo>
                    <a:pt x="2778" y="3403"/>
                  </a:lnTo>
                  <a:lnTo>
                    <a:pt x="4329" y="3662"/>
                  </a:lnTo>
                  <a:lnTo>
                    <a:pt x="3597" y="2262"/>
                  </a:lnTo>
                  <a:lnTo>
                    <a:pt x="4329" y="862"/>
                  </a:lnTo>
                  <a:lnTo>
                    <a:pt x="2778" y="1121"/>
                  </a:lnTo>
                  <a:lnTo>
                    <a:pt x="1659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4989871" y="2676665"/>
              <a:ext cx="58615" cy="61526"/>
            </a:xfrm>
            <a:custGeom>
              <a:rect b="b" l="l" r="r" t="t"/>
              <a:pathLst>
                <a:path extrusionOk="0" h="4544" w="4329">
                  <a:moveTo>
                    <a:pt x="1659" y="0"/>
                  </a:moveTo>
                  <a:lnTo>
                    <a:pt x="1422" y="1551"/>
                  </a:lnTo>
                  <a:lnTo>
                    <a:pt x="1" y="2261"/>
                  </a:lnTo>
                  <a:lnTo>
                    <a:pt x="1422" y="2972"/>
                  </a:lnTo>
                  <a:lnTo>
                    <a:pt x="1659" y="4544"/>
                  </a:lnTo>
                  <a:lnTo>
                    <a:pt x="2778" y="3403"/>
                  </a:lnTo>
                  <a:lnTo>
                    <a:pt x="4329" y="3661"/>
                  </a:lnTo>
                  <a:lnTo>
                    <a:pt x="3597" y="2261"/>
                  </a:lnTo>
                  <a:lnTo>
                    <a:pt x="4329" y="862"/>
                  </a:lnTo>
                  <a:lnTo>
                    <a:pt x="4329" y="862"/>
                  </a:lnTo>
                  <a:lnTo>
                    <a:pt x="2778" y="1120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5097176" y="2604646"/>
              <a:ext cx="7298" cy="636813"/>
            </a:xfrm>
            <a:custGeom>
              <a:rect b="b" l="l" r="r" t="t"/>
              <a:pathLst>
                <a:path extrusionOk="0" h="47032" w="539">
                  <a:moveTo>
                    <a:pt x="0" y="0"/>
                  </a:moveTo>
                  <a:lnTo>
                    <a:pt x="0" y="47031"/>
                  </a:lnTo>
                  <a:lnTo>
                    <a:pt x="538" y="47031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5958184" y="3107901"/>
              <a:ext cx="58628" cy="61824"/>
            </a:xfrm>
            <a:custGeom>
              <a:rect b="b" l="l" r="r" t="t"/>
              <a:pathLst>
                <a:path extrusionOk="0" h="4566" w="4330">
                  <a:moveTo>
                    <a:pt x="2671" y="0"/>
                  </a:moveTo>
                  <a:lnTo>
                    <a:pt x="1573" y="1142"/>
                  </a:lnTo>
                  <a:lnTo>
                    <a:pt x="1" y="883"/>
                  </a:lnTo>
                  <a:lnTo>
                    <a:pt x="754" y="2283"/>
                  </a:lnTo>
                  <a:lnTo>
                    <a:pt x="1" y="3683"/>
                  </a:lnTo>
                  <a:lnTo>
                    <a:pt x="1573" y="3424"/>
                  </a:lnTo>
                  <a:lnTo>
                    <a:pt x="2671" y="4566"/>
                  </a:lnTo>
                  <a:lnTo>
                    <a:pt x="2908" y="2994"/>
                  </a:lnTo>
                  <a:lnTo>
                    <a:pt x="4329" y="2283"/>
                  </a:lnTo>
                  <a:lnTo>
                    <a:pt x="2908" y="1572"/>
                  </a:lnTo>
                  <a:lnTo>
                    <a:pt x="2671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5958184" y="3000014"/>
              <a:ext cx="58628" cy="61837"/>
            </a:xfrm>
            <a:custGeom>
              <a:rect b="b" l="l" r="r" t="t"/>
              <a:pathLst>
                <a:path extrusionOk="0" h="4567" w="4330">
                  <a:moveTo>
                    <a:pt x="2671" y="1"/>
                  </a:moveTo>
                  <a:lnTo>
                    <a:pt x="1573" y="1142"/>
                  </a:lnTo>
                  <a:lnTo>
                    <a:pt x="1" y="884"/>
                  </a:lnTo>
                  <a:lnTo>
                    <a:pt x="1" y="884"/>
                  </a:lnTo>
                  <a:lnTo>
                    <a:pt x="754" y="2283"/>
                  </a:lnTo>
                  <a:lnTo>
                    <a:pt x="1" y="3683"/>
                  </a:lnTo>
                  <a:lnTo>
                    <a:pt x="1573" y="3425"/>
                  </a:lnTo>
                  <a:lnTo>
                    <a:pt x="2671" y="4566"/>
                  </a:lnTo>
                  <a:lnTo>
                    <a:pt x="2908" y="2994"/>
                  </a:lnTo>
                  <a:lnTo>
                    <a:pt x="4329" y="2283"/>
                  </a:lnTo>
                  <a:lnTo>
                    <a:pt x="2908" y="1573"/>
                  </a:lnTo>
                  <a:lnTo>
                    <a:pt x="267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5958184" y="2892425"/>
              <a:ext cx="58628" cy="61539"/>
            </a:xfrm>
            <a:custGeom>
              <a:rect b="b" l="l" r="r" t="t"/>
              <a:pathLst>
                <a:path extrusionOk="0" h="4545" w="4330">
                  <a:moveTo>
                    <a:pt x="2671" y="1"/>
                  </a:moveTo>
                  <a:lnTo>
                    <a:pt x="1573" y="1120"/>
                  </a:lnTo>
                  <a:lnTo>
                    <a:pt x="1" y="862"/>
                  </a:lnTo>
                  <a:lnTo>
                    <a:pt x="754" y="2262"/>
                  </a:lnTo>
                  <a:lnTo>
                    <a:pt x="1" y="3661"/>
                  </a:lnTo>
                  <a:lnTo>
                    <a:pt x="1" y="3661"/>
                  </a:lnTo>
                  <a:lnTo>
                    <a:pt x="1573" y="3403"/>
                  </a:lnTo>
                  <a:lnTo>
                    <a:pt x="2671" y="4544"/>
                  </a:lnTo>
                  <a:lnTo>
                    <a:pt x="2908" y="2972"/>
                  </a:lnTo>
                  <a:lnTo>
                    <a:pt x="4329" y="2262"/>
                  </a:lnTo>
                  <a:lnTo>
                    <a:pt x="2908" y="1551"/>
                  </a:lnTo>
                  <a:lnTo>
                    <a:pt x="267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5958184" y="2784538"/>
              <a:ext cx="58628" cy="61539"/>
            </a:xfrm>
            <a:custGeom>
              <a:rect b="b" l="l" r="r" t="t"/>
              <a:pathLst>
                <a:path extrusionOk="0" h="4545" w="4330">
                  <a:moveTo>
                    <a:pt x="2671" y="1"/>
                  </a:moveTo>
                  <a:lnTo>
                    <a:pt x="1573" y="1121"/>
                  </a:lnTo>
                  <a:lnTo>
                    <a:pt x="1" y="862"/>
                  </a:lnTo>
                  <a:lnTo>
                    <a:pt x="754" y="2262"/>
                  </a:lnTo>
                  <a:lnTo>
                    <a:pt x="1" y="3662"/>
                  </a:lnTo>
                  <a:lnTo>
                    <a:pt x="1573" y="3403"/>
                  </a:lnTo>
                  <a:lnTo>
                    <a:pt x="2671" y="4545"/>
                  </a:lnTo>
                  <a:lnTo>
                    <a:pt x="2908" y="2973"/>
                  </a:lnTo>
                  <a:lnTo>
                    <a:pt x="4329" y="2262"/>
                  </a:lnTo>
                  <a:lnTo>
                    <a:pt x="2908" y="1551"/>
                  </a:lnTo>
                  <a:lnTo>
                    <a:pt x="267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5958184" y="2676665"/>
              <a:ext cx="58628" cy="61526"/>
            </a:xfrm>
            <a:custGeom>
              <a:rect b="b" l="l" r="r" t="t"/>
              <a:pathLst>
                <a:path extrusionOk="0" h="4544" w="4330">
                  <a:moveTo>
                    <a:pt x="2671" y="0"/>
                  </a:moveTo>
                  <a:lnTo>
                    <a:pt x="1573" y="1120"/>
                  </a:lnTo>
                  <a:lnTo>
                    <a:pt x="1" y="862"/>
                  </a:lnTo>
                  <a:lnTo>
                    <a:pt x="754" y="2261"/>
                  </a:lnTo>
                  <a:lnTo>
                    <a:pt x="1" y="3661"/>
                  </a:lnTo>
                  <a:lnTo>
                    <a:pt x="1573" y="3403"/>
                  </a:lnTo>
                  <a:lnTo>
                    <a:pt x="2671" y="4544"/>
                  </a:lnTo>
                  <a:lnTo>
                    <a:pt x="2908" y="2972"/>
                  </a:lnTo>
                  <a:lnTo>
                    <a:pt x="4329" y="2261"/>
                  </a:lnTo>
                  <a:lnTo>
                    <a:pt x="2908" y="1551"/>
                  </a:lnTo>
                  <a:lnTo>
                    <a:pt x="2671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896956" y="2604646"/>
              <a:ext cx="7298" cy="636813"/>
            </a:xfrm>
            <a:custGeom>
              <a:rect b="b" l="l" r="r" t="t"/>
              <a:pathLst>
                <a:path extrusionOk="0" h="47032" w="539">
                  <a:moveTo>
                    <a:pt x="0" y="0"/>
                  </a:moveTo>
                  <a:lnTo>
                    <a:pt x="0" y="47031"/>
                  </a:lnTo>
                  <a:lnTo>
                    <a:pt x="539" y="47031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168017" y="2674919"/>
              <a:ext cx="119274" cy="118678"/>
            </a:xfrm>
            <a:custGeom>
              <a:rect b="b" l="l" r="r" t="t"/>
              <a:pathLst>
                <a:path extrusionOk="0" h="8765" w="8809">
                  <a:moveTo>
                    <a:pt x="4179" y="2584"/>
                  </a:moveTo>
                  <a:lnTo>
                    <a:pt x="4631" y="4824"/>
                  </a:lnTo>
                  <a:lnTo>
                    <a:pt x="3597" y="4824"/>
                  </a:lnTo>
                  <a:lnTo>
                    <a:pt x="4049" y="2584"/>
                  </a:lnTo>
                  <a:close/>
                  <a:moveTo>
                    <a:pt x="2348" y="0"/>
                  </a:moveTo>
                  <a:lnTo>
                    <a:pt x="432" y="6913"/>
                  </a:lnTo>
                  <a:lnTo>
                    <a:pt x="1" y="6913"/>
                  </a:lnTo>
                  <a:lnTo>
                    <a:pt x="1" y="8764"/>
                  </a:lnTo>
                  <a:lnTo>
                    <a:pt x="3856" y="8764"/>
                  </a:lnTo>
                  <a:lnTo>
                    <a:pt x="3856" y="6913"/>
                  </a:lnTo>
                  <a:lnTo>
                    <a:pt x="3166" y="6913"/>
                  </a:lnTo>
                  <a:lnTo>
                    <a:pt x="3360" y="6030"/>
                  </a:lnTo>
                  <a:lnTo>
                    <a:pt x="4868" y="6030"/>
                  </a:lnTo>
                  <a:lnTo>
                    <a:pt x="5061" y="6913"/>
                  </a:lnTo>
                  <a:lnTo>
                    <a:pt x="4394" y="6913"/>
                  </a:lnTo>
                  <a:lnTo>
                    <a:pt x="4394" y="8764"/>
                  </a:lnTo>
                  <a:lnTo>
                    <a:pt x="8808" y="8764"/>
                  </a:lnTo>
                  <a:lnTo>
                    <a:pt x="8808" y="6913"/>
                  </a:lnTo>
                  <a:lnTo>
                    <a:pt x="8356" y="6913"/>
                  </a:lnTo>
                  <a:lnTo>
                    <a:pt x="6440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307398" y="2674864"/>
              <a:ext cx="120723" cy="118732"/>
            </a:xfrm>
            <a:custGeom>
              <a:rect b="b" l="l" r="r" t="t"/>
              <a:pathLst>
                <a:path extrusionOk="0" h="8769" w="8916">
                  <a:moveTo>
                    <a:pt x="4574" y="1852"/>
                  </a:moveTo>
                  <a:cubicBezTo>
                    <a:pt x="4748" y="1852"/>
                    <a:pt x="4929" y="1918"/>
                    <a:pt x="5061" y="2050"/>
                  </a:cubicBezTo>
                  <a:cubicBezTo>
                    <a:pt x="5212" y="2222"/>
                    <a:pt x="5276" y="2459"/>
                    <a:pt x="5255" y="2674"/>
                  </a:cubicBezTo>
                  <a:lnTo>
                    <a:pt x="5255" y="6077"/>
                  </a:lnTo>
                  <a:cubicBezTo>
                    <a:pt x="5276" y="6314"/>
                    <a:pt x="5212" y="6550"/>
                    <a:pt x="5061" y="6723"/>
                  </a:cubicBezTo>
                  <a:cubicBezTo>
                    <a:pt x="4929" y="6855"/>
                    <a:pt x="4764" y="6921"/>
                    <a:pt x="4581" y="6921"/>
                  </a:cubicBezTo>
                  <a:cubicBezTo>
                    <a:pt x="4554" y="6921"/>
                    <a:pt x="4528" y="6919"/>
                    <a:pt x="4501" y="6917"/>
                  </a:cubicBezTo>
                  <a:lnTo>
                    <a:pt x="3833" y="6917"/>
                  </a:lnTo>
                  <a:lnTo>
                    <a:pt x="3833" y="1856"/>
                  </a:lnTo>
                  <a:lnTo>
                    <a:pt x="4501" y="1856"/>
                  </a:lnTo>
                  <a:cubicBezTo>
                    <a:pt x="4525" y="1853"/>
                    <a:pt x="4550" y="1852"/>
                    <a:pt x="4574" y="1852"/>
                  </a:cubicBezTo>
                  <a:close/>
                  <a:moveTo>
                    <a:pt x="4866" y="1"/>
                  </a:moveTo>
                  <a:cubicBezTo>
                    <a:pt x="4809" y="1"/>
                    <a:pt x="4752" y="2"/>
                    <a:pt x="4695" y="4"/>
                  </a:cubicBezTo>
                  <a:lnTo>
                    <a:pt x="0" y="4"/>
                  </a:lnTo>
                  <a:lnTo>
                    <a:pt x="0" y="1856"/>
                  </a:lnTo>
                  <a:lnTo>
                    <a:pt x="689" y="1856"/>
                  </a:lnTo>
                  <a:lnTo>
                    <a:pt x="689" y="6917"/>
                  </a:lnTo>
                  <a:lnTo>
                    <a:pt x="0" y="6917"/>
                  </a:lnTo>
                  <a:lnTo>
                    <a:pt x="0" y="8768"/>
                  </a:lnTo>
                  <a:lnTo>
                    <a:pt x="4695" y="8768"/>
                  </a:lnTo>
                  <a:cubicBezTo>
                    <a:pt x="5255" y="8768"/>
                    <a:pt x="5793" y="8704"/>
                    <a:pt x="6310" y="8553"/>
                  </a:cubicBezTo>
                  <a:cubicBezTo>
                    <a:pt x="6805" y="8402"/>
                    <a:pt x="7257" y="8144"/>
                    <a:pt x="7623" y="7799"/>
                  </a:cubicBezTo>
                  <a:cubicBezTo>
                    <a:pt x="8011" y="7433"/>
                    <a:pt x="8313" y="6960"/>
                    <a:pt x="8485" y="6464"/>
                  </a:cubicBezTo>
                  <a:cubicBezTo>
                    <a:pt x="8915" y="5108"/>
                    <a:pt x="8915" y="3665"/>
                    <a:pt x="8485" y="2308"/>
                  </a:cubicBezTo>
                  <a:cubicBezTo>
                    <a:pt x="8313" y="1791"/>
                    <a:pt x="8011" y="1339"/>
                    <a:pt x="7623" y="952"/>
                  </a:cubicBezTo>
                  <a:cubicBezTo>
                    <a:pt x="7257" y="607"/>
                    <a:pt x="6805" y="349"/>
                    <a:pt x="6310" y="219"/>
                  </a:cubicBezTo>
                  <a:cubicBezTo>
                    <a:pt x="5846" y="84"/>
                    <a:pt x="5364" y="1"/>
                    <a:pt x="4866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5446765" y="2674919"/>
              <a:ext cx="177293" cy="118678"/>
            </a:xfrm>
            <a:custGeom>
              <a:rect b="b" l="l" r="r" t="t"/>
              <a:pathLst>
                <a:path extrusionOk="0" h="8765" w="13094">
                  <a:moveTo>
                    <a:pt x="1" y="0"/>
                  </a:moveTo>
                  <a:lnTo>
                    <a:pt x="1" y="1852"/>
                  </a:lnTo>
                  <a:lnTo>
                    <a:pt x="668" y="1852"/>
                  </a:lnTo>
                  <a:lnTo>
                    <a:pt x="668" y="6913"/>
                  </a:lnTo>
                  <a:lnTo>
                    <a:pt x="1" y="6913"/>
                  </a:lnTo>
                  <a:lnTo>
                    <a:pt x="1" y="8764"/>
                  </a:lnTo>
                  <a:lnTo>
                    <a:pt x="3941" y="8764"/>
                  </a:lnTo>
                  <a:lnTo>
                    <a:pt x="3941" y="6913"/>
                  </a:lnTo>
                  <a:lnTo>
                    <a:pt x="3274" y="6913"/>
                  </a:lnTo>
                  <a:lnTo>
                    <a:pt x="3274" y="2433"/>
                  </a:lnTo>
                  <a:lnTo>
                    <a:pt x="5815" y="8764"/>
                  </a:lnTo>
                  <a:lnTo>
                    <a:pt x="7021" y="8764"/>
                  </a:lnTo>
                  <a:lnTo>
                    <a:pt x="9282" y="2455"/>
                  </a:lnTo>
                  <a:lnTo>
                    <a:pt x="9282" y="6913"/>
                  </a:lnTo>
                  <a:lnTo>
                    <a:pt x="8593" y="6913"/>
                  </a:lnTo>
                  <a:lnTo>
                    <a:pt x="8593" y="8764"/>
                  </a:lnTo>
                  <a:lnTo>
                    <a:pt x="13093" y="8764"/>
                  </a:lnTo>
                  <a:lnTo>
                    <a:pt x="13093" y="6913"/>
                  </a:lnTo>
                  <a:lnTo>
                    <a:pt x="12426" y="6913"/>
                  </a:lnTo>
                  <a:lnTo>
                    <a:pt x="12426" y="1852"/>
                  </a:lnTo>
                  <a:lnTo>
                    <a:pt x="13093" y="1852"/>
                  </a:lnTo>
                  <a:lnTo>
                    <a:pt x="13093" y="0"/>
                  </a:lnTo>
                  <a:lnTo>
                    <a:pt x="7904" y="0"/>
                  </a:lnTo>
                  <a:lnTo>
                    <a:pt x="6676" y="3855"/>
                  </a:lnTo>
                  <a:lnTo>
                    <a:pt x="5384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5645613" y="2674919"/>
              <a:ext cx="60957" cy="118678"/>
            </a:xfrm>
            <a:custGeom>
              <a:rect b="b" l="l" r="r" t="t"/>
              <a:pathLst>
                <a:path extrusionOk="0" h="8765" w="4502">
                  <a:moveTo>
                    <a:pt x="1" y="0"/>
                  </a:moveTo>
                  <a:lnTo>
                    <a:pt x="1" y="1852"/>
                  </a:lnTo>
                  <a:lnTo>
                    <a:pt x="669" y="1852"/>
                  </a:lnTo>
                  <a:lnTo>
                    <a:pt x="669" y="6913"/>
                  </a:lnTo>
                  <a:lnTo>
                    <a:pt x="1" y="6913"/>
                  </a:lnTo>
                  <a:lnTo>
                    <a:pt x="1" y="8764"/>
                  </a:lnTo>
                  <a:lnTo>
                    <a:pt x="4502" y="8764"/>
                  </a:lnTo>
                  <a:lnTo>
                    <a:pt x="4502" y="6913"/>
                  </a:lnTo>
                  <a:lnTo>
                    <a:pt x="3834" y="6913"/>
                  </a:lnTo>
                  <a:lnTo>
                    <a:pt x="3834" y="1852"/>
                  </a:lnTo>
                  <a:lnTo>
                    <a:pt x="4502" y="1852"/>
                  </a:lnTo>
                  <a:lnTo>
                    <a:pt x="4502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5726379" y="2674919"/>
              <a:ext cx="114900" cy="118678"/>
            </a:xfrm>
            <a:custGeom>
              <a:rect b="b" l="l" r="r" t="t"/>
              <a:pathLst>
                <a:path extrusionOk="0" h="8765" w="8486">
                  <a:moveTo>
                    <a:pt x="1" y="0"/>
                  </a:moveTo>
                  <a:lnTo>
                    <a:pt x="1" y="2735"/>
                  </a:lnTo>
                  <a:lnTo>
                    <a:pt x="1939" y="2735"/>
                  </a:lnTo>
                  <a:lnTo>
                    <a:pt x="1939" y="1852"/>
                  </a:lnTo>
                  <a:lnTo>
                    <a:pt x="2671" y="1852"/>
                  </a:lnTo>
                  <a:lnTo>
                    <a:pt x="2671" y="6913"/>
                  </a:lnTo>
                  <a:lnTo>
                    <a:pt x="1874" y="6913"/>
                  </a:lnTo>
                  <a:lnTo>
                    <a:pt x="1874" y="8764"/>
                  </a:lnTo>
                  <a:lnTo>
                    <a:pt x="6612" y="8764"/>
                  </a:lnTo>
                  <a:lnTo>
                    <a:pt x="6612" y="6913"/>
                  </a:lnTo>
                  <a:lnTo>
                    <a:pt x="5815" y="6913"/>
                  </a:lnTo>
                  <a:lnTo>
                    <a:pt x="5815" y="1852"/>
                  </a:lnTo>
                  <a:lnTo>
                    <a:pt x="6547" y="1852"/>
                  </a:lnTo>
                  <a:lnTo>
                    <a:pt x="6547" y="2735"/>
                  </a:lnTo>
                  <a:lnTo>
                    <a:pt x="8485" y="2735"/>
                  </a:lnTo>
                  <a:lnTo>
                    <a:pt x="8485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5179391" y="3074660"/>
              <a:ext cx="84571" cy="101834"/>
            </a:xfrm>
            <a:custGeom>
              <a:rect b="b" l="l" r="r" t="t"/>
              <a:pathLst>
                <a:path extrusionOk="0" h="7521" w="6246">
                  <a:moveTo>
                    <a:pt x="2951" y="1659"/>
                  </a:moveTo>
                  <a:cubicBezTo>
                    <a:pt x="3123" y="1659"/>
                    <a:pt x="3296" y="1723"/>
                    <a:pt x="3425" y="1831"/>
                  </a:cubicBezTo>
                  <a:cubicBezTo>
                    <a:pt x="3532" y="1982"/>
                    <a:pt x="3597" y="2175"/>
                    <a:pt x="3575" y="2348"/>
                  </a:cubicBezTo>
                  <a:lnTo>
                    <a:pt x="3575" y="3058"/>
                  </a:lnTo>
                  <a:cubicBezTo>
                    <a:pt x="3489" y="3101"/>
                    <a:pt x="3403" y="3123"/>
                    <a:pt x="3317" y="3145"/>
                  </a:cubicBezTo>
                  <a:cubicBezTo>
                    <a:pt x="3188" y="3188"/>
                    <a:pt x="3080" y="3188"/>
                    <a:pt x="2972" y="3188"/>
                  </a:cubicBezTo>
                  <a:cubicBezTo>
                    <a:pt x="2542" y="3188"/>
                    <a:pt x="2305" y="2951"/>
                    <a:pt x="2305" y="2455"/>
                  </a:cubicBezTo>
                  <a:cubicBezTo>
                    <a:pt x="2283" y="2240"/>
                    <a:pt x="2348" y="2025"/>
                    <a:pt x="2477" y="1831"/>
                  </a:cubicBezTo>
                  <a:cubicBezTo>
                    <a:pt x="2606" y="1723"/>
                    <a:pt x="2779" y="1659"/>
                    <a:pt x="2951" y="1659"/>
                  </a:cubicBezTo>
                  <a:close/>
                  <a:moveTo>
                    <a:pt x="2951" y="1"/>
                  </a:moveTo>
                  <a:cubicBezTo>
                    <a:pt x="2003" y="1"/>
                    <a:pt x="1271" y="216"/>
                    <a:pt x="776" y="625"/>
                  </a:cubicBezTo>
                  <a:cubicBezTo>
                    <a:pt x="259" y="1013"/>
                    <a:pt x="1" y="1659"/>
                    <a:pt x="1" y="2542"/>
                  </a:cubicBezTo>
                  <a:cubicBezTo>
                    <a:pt x="1" y="2908"/>
                    <a:pt x="65" y="3252"/>
                    <a:pt x="195" y="3575"/>
                  </a:cubicBezTo>
                  <a:cubicBezTo>
                    <a:pt x="302" y="3834"/>
                    <a:pt x="475" y="4049"/>
                    <a:pt x="690" y="4221"/>
                  </a:cubicBezTo>
                  <a:cubicBezTo>
                    <a:pt x="905" y="4394"/>
                    <a:pt x="1142" y="4501"/>
                    <a:pt x="1400" y="4566"/>
                  </a:cubicBezTo>
                  <a:cubicBezTo>
                    <a:pt x="1659" y="4630"/>
                    <a:pt x="1939" y="4652"/>
                    <a:pt x="2219" y="4652"/>
                  </a:cubicBezTo>
                  <a:cubicBezTo>
                    <a:pt x="2477" y="4652"/>
                    <a:pt x="2736" y="4630"/>
                    <a:pt x="2994" y="4566"/>
                  </a:cubicBezTo>
                  <a:cubicBezTo>
                    <a:pt x="3188" y="4523"/>
                    <a:pt x="3382" y="4458"/>
                    <a:pt x="3575" y="4394"/>
                  </a:cubicBezTo>
                  <a:lnTo>
                    <a:pt x="3575" y="4587"/>
                  </a:lnTo>
                  <a:cubicBezTo>
                    <a:pt x="3597" y="4932"/>
                    <a:pt x="3511" y="5255"/>
                    <a:pt x="3296" y="5535"/>
                  </a:cubicBezTo>
                  <a:cubicBezTo>
                    <a:pt x="3108" y="5741"/>
                    <a:pt x="2838" y="5866"/>
                    <a:pt x="2558" y="5866"/>
                  </a:cubicBezTo>
                  <a:cubicBezTo>
                    <a:pt x="2517" y="5866"/>
                    <a:pt x="2476" y="5863"/>
                    <a:pt x="2434" y="5858"/>
                  </a:cubicBezTo>
                  <a:cubicBezTo>
                    <a:pt x="2369" y="5862"/>
                    <a:pt x="2304" y="5863"/>
                    <a:pt x="2238" y="5863"/>
                  </a:cubicBezTo>
                  <a:cubicBezTo>
                    <a:pt x="1931" y="5863"/>
                    <a:pt x="1612" y="5825"/>
                    <a:pt x="1293" y="5772"/>
                  </a:cubicBezTo>
                  <a:cubicBezTo>
                    <a:pt x="991" y="5729"/>
                    <a:pt x="711" y="5643"/>
                    <a:pt x="410" y="5556"/>
                  </a:cubicBezTo>
                  <a:lnTo>
                    <a:pt x="410" y="7064"/>
                  </a:lnTo>
                  <a:cubicBezTo>
                    <a:pt x="733" y="7171"/>
                    <a:pt x="1034" y="7279"/>
                    <a:pt x="1357" y="7365"/>
                  </a:cubicBezTo>
                  <a:cubicBezTo>
                    <a:pt x="1751" y="7459"/>
                    <a:pt x="2145" y="7520"/>
                    <a:pt x="2539" y="7520"/>
                  </a:cubicBezTo>
                  <a:cubicBezTo>
                    <a:pt x="2597" y="7520"/>
                    <a:pt x="2656" y="7519"/>
                    <a:pt x="2714" y="7516"/>
                  </a:cubicBezTo>
                  <a:cubicBezTo>
                    <a:pt x="2765" y="7518"/>
                    <a:pt x="2815" y="7519"/>
                    <a:pt x="2866" y="7519"/>
                  </a:cubicBezTo>
                  <a:cubicBezTo>
                    <a:pt x="3310" y="7519"/>
                    <a:pt x="3753" y="7436"/>
                    <a:pt x="4178" y="7301"/>
                  </a:cubicBezTo>
                  <a:cubicBezTo>
                    <a:pt x="4609" y="7150"/>
                    <a:pt x="4997" y="6913"/>
                    <a:pt x="5298" y="6568"/>
                  </a:cubicBezTo>
                  <a:cubicBezTo>
                    <a:pt x="5621" y="6202"/>
                    <a:pt x="5858" y="5750"/>
                    <a:pt x="5987" y="5255"/>
                  </a:cubicBezTo>
                  <a:cubicBezTo>
                    <a:pt x="6160" y="4609"/>
                    <a:pt x="6246" y="3920"/>
                    <a:pt x="6224" y="3252"/>
                  </a:cubicBezTo>
                  <a:cubicBezTo>
                    <a:pt x="6246" y="2757"/>
                    <a:pt x="6160" y="2283"/>
                    <a:pt x="6009" y="1809"/>
                  </a:cubicBezTo>
                  <a:cubicBezTo>
                    <a:pt x="5750" y="1034"/>
                    <a:pt x="5126" y="431"/>
                    <a:pt x="4329" y="194"/>
                  </a:cubicBezTo>
                  <a:cubicBezTo>
                    <a:pt x="3877" y="65"/>
                    <a:pt x="3425" y="1"/>
                    <a:pt x="2951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5278530" y="3074660"/>
              <a:ext cx="74362" cy="102065"/>
            </a:xfrm>
            <a:custGeom>
              <a:rect b="b" l="l" r="r" t="t"/>
              <a:pathLst>
                <a:path extrusionOk="0" h="7538" w="5492">
                  <a:moveTo>
                    <a:pt x="2671" y="1"/>
                  </a:moveTo>
                  <a:cubicBezTo>
                    <a:pt x="2369" y="1"/>
                    <a:pt x="2046" y="22"/>
                    <a:pt x="1723" y="65"/>
                  </a:cubicBezTo>
                  <a:cubicBezTo>
                    <a:pt x="1465" y="87"/>
                    <a:pt x="1228" y="151"/>
                    <a:pt x="969" y="216"/>
                  </a:cubicBezTo>
                  <a:cubicBezTo>
                    <a:pt x="797" y="259"/>
                    <a:pt x="603" y="324"/>
                    <a:pt x="410" y="410"/>
                  </a:cubicBezTo>
                  <a:cubicBezTo>
                    <a:pt x="259" y="496"/>
                    <a:pt x="130" y="560"/>
                    <a:pt x="0" y="625"/>
                  </a:cubicBezTo>
                  <a:lnTo>
                    <a:pt x="0" y="2520"/>
                  </a:lnTo>
                  <a:lnTo>
                    <a:pt x="1874" y="2520"/>
                  </a:lnTo>
                  <a:lnTo>
                    <a:pt x="1874" y="2348"/>
                  </a:lnTo>
                  <a:cubicBezTo>
                    <a:pt x="1852" y="2175"/>
                    <a:pt x="1917" y="1982"/>
                    <a:pt x="2025" y="1831"/>
                  </a:cubicBezTo>
                  <a:cubicBezTo>
                    <a:pt x="2165" y="1723"/>
                    <a:pt x="2337" y="1669"/>
                    <a:pt x="2509" y="1669"/>
                  </a:cubicBezTo>
                  <a:cubicBezTo>
                    <a:pt x="2681" y="1669"/>
                    <a:pt x="2854" y="1723"/>
                    <a:pt x="2994" y="1831"/>
                  </a:cubicBezTo>
                  <a:cubicBezTo>
                    <a:pt x="3101" y="1982"/>
                    <a:pt x="3166" y="2175"/>
                    <a:pt x="3144" y="2348"/>
                  </a:cubicBezTo>
                  <a:cubicBezTo>
                    <a:pt x="3144" y="2520"/>
                    <a:pt x="3101" y="2671"/>
                    <a:pt x="2994" y="2800"/>
                  </a:cubicBezTo>
                  <a:cubicBezTo>
                    <a:pt x="2862" y="2913"/>
                    <a:pt x="2714" y="2976"/>
                    <a:pt x="2550" y="2976"/>
                  </a:cubicBezTo>
                  <a:cubicBezTo>
                    <a:pt x="2526" y="2976"/>
                    <a:pt x="2501" y="2975"/>
                    <a:pt x="2477" y="2972"/>
                  </a:cubicBezTo>
                  <a:lnTo>
                    <a:pt x="1809" y="2972"/>
                  </a:lnTo>
                  <a:lnTo>
                    <a:pt x="1831" y="4394"/>
                  </a:lnTo>
                  <a:lnTo>
                    <a:pt x="2498" y="4394"/>
                  </a:lnTo>
                  <a:cubicBezTo>
                    <a:pt x="2520" y="4391"/>
                    <a:pt x="2542" y="4389"/>
                    <a:pt x="2565" y="4389"/>
                  </a:cubicBezTo>
                  <a:cubicBezTo>
                    <a:pt x="2719" y="4389"/>
                    <a:pt x="2881" y="4453"/>
                    <a:pt x="2994" y="4566"/>
                  </a:cubicBezTo>
                  <a:cubicBezTo>
                    <a:pt x="3101" y="4717"/>
                    <a:pt x="3166" y="4889"/>
                    <a:pt x="3144" y="5083"/>
                  </a:cubicBezTo>
                  <a:cubicBezTo>
                    <a:pt x="3166" y="5298"/>
                    <a:pt x="3123" y="5513"/>
                    <a:pt x="2994" y="5707"/>
                  </a:cubicBezTo>
                  <a:cubicBezTo>
                    <a:pt x="2881" y="5801"/>
                    <a:pt x="2736" y="5862"/>
                    <a:pt x="2587" y="5862"/>
                  </a:cubicBezTo>
                  <a:cubicBezTo>
                    <a:pt x="2564" y="5862"/>
                    <a:pt x="2542" y="5861"/>
                    <a:pt x="2520" y="5858"/>
                  </a:cubicBezTo>
                  <a:cubicBezTo>
                    <a:pt x="2498" y="5861"/>
                    <a:pt x="2475" y="5862"/>
                    <a:pt x="2453" y="5862"/>
                  </a:cubicBezTo>
                  <a:cubicBezTo>
                    <a:pt x="2304" y="5862"/>
                    <a:pt x="2159" y="5801"/>
                    <a:pt x="2046" y="5707"/>
                  </a:cubicBezTo>
                  <a:cubicBezTo>
                    <a:pt x="1917" y="5556"/>
                    <a:pt x="1852" y="5363"/>
                    <a:pt x="1874" y="5169"/>
                  </a:cubicBezTo>
                  <a:lnTo>
                    <a:pt x="1874" y="4910"/>
                  </a:lnTo>
                  <a:lnTo>
                    <a:pt x="22" y="4910"/>
                  </a:lnTo>
                  <a:lnTo>
                    <a:pt x="22" y="6891"/>
                  </a:lnTo>
                  <a:cubicBezTo>
                    <a:pt x="151" y="6956"/>
                    <a:pt x="280" y="7042"/>
                    <a:pt x="431" y="7107"/>
                  </a:cubicBezTo>
                  <a:cubicBezTo>
                    <a:pt x="603" y="7193"/>
                    <a:pt x="797" y="7258"/>
                    <a:pt x="969" y="7322"/>
                  </a:cubicBezTo>
                  <a:cubicBezTo>
                    <a:pt x="1206" y="7387"/>
                    <a:pt x="1443" y="7430"/>
                    <a:pt x="1680" y="7473"/>
                  </a:cubicBezTo>
                  <a:cubicBezTo>
                    <a:pt x="1982" y="7516"/>
                    <a:pt x="2283" y="7538"/>
                    <a:pt x="2585" y="7538"/>
                  </a:cubicBezTo>
                  <a:cubicBezTo>
                    <a:pt x="3015" y="7538"/>
                    <a:pt x="3446" y="7473"/>
                    <a:pt x="3877" y="7365"/>
                  </a:cubicBezTo>
                  <a:cubicBezTo>
                    <a:pt x="4200" y="7279"/>
                    <a:pt x="4501" y="7128"/>
                    <a:pt x="4781" y="6935"/>
                  </a:cubicBezTo>
                  <a:cubicBezTo>
                    <a:pt x="5018" y="6741"/>
                    <a:pt x="5190" y="6504"/>
                    <a:pt x="5319" y="6245"/>
                  </a:cubicBezTo>
                  <a:cubicBezTo>
                    <a:pt x="5427" y="5944"/>
                    <a:pt x="5492" y="5643"/>
                    <a:pt x="5492" y="5341"/>
                  </a:cubicBezTo>
                  <a:cubicBezTo>
                    <a:pt x="5492" y="5126"/>
                    <a:pt x="5449" y="4932"/>
                    <a:pt x="5384" y="4738"/>
                  </a:cubicBezTo>
                  <a:cubicBezTo>
                    <a:pt x="5319" y="4566"/>
                    <a:pt x="5233" y="4415"/>
                    <a:pt x="5126" y="4286"/>
                  </a:cubicBezTo>
                  <a:cubicBezTo>
                    <a:pt x="5039" y="4157"/>
                    <a:pt x="4932" y="4049"/>
                    <a:pt x="4803" y="3963"/>
                  </a:cubicBezTo>
                  <a:cubicBezTo>
                    <a:pt x="4695" y="3877"/>
                    <a:pt x="4587" y="3812"/>
                    <a:pt x="4480" y="3747"/>
                  </a:cubicBezTo>
                  <a:lnTo>
                    <a:pt x="4480" y="3640"/>
                  </a:lnTo>
                  <a:cubicBezTo>
                    <a:pt x="4566" y="3575"/>
                    <a:pt x="4673" y="3489"/>
                    <a:pt x="4781" y="3403"/>
                  </a:cubicBezTo>
                  <a:cubicBezTo>
                    <a:pt x="4996" y="3188"/>
                    <a:pt x="5169" y="2929"/>
                    <a:pt x="5255" y="2649"/>
                  </a:cubicBezTo>
                  <a:cubicBezTo>
                    <a:pt x="5319" y="2455"/>
                    <a:pt x="5341" y="2262"/>
                    <a:pt x="5341" y="2089"/>
                  </a:cubicBezTo>
                  <a:cubicBezTo>
                    <a:pt x="5384" y="1486"/>
                    <a:pt x="5126" y="926"/>
                    <a:pt x="4673" y="539"/>
                  </a:cubicBezTo>
                  <a:cubicBezTo>
                    <a:pt x="4221" y="194"/>
                    <a:pt x="3554" y="1"/>
                    <a:pt x="2671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5368043" y="3074809"/>
              <a:ext cx="86020" cy="101767"/>
            </a:xfrm>
            <a:custGeom>
              <a:rect b="b" l="l" r="r" t="t"/>
              <a:pathLst>
                <a:path extrusionOk="0" h="7516" w="6353">
                  <a:moveTo>
                    <a:pt x="3187" y="1658"/>
                  </a:moveTo>
                  <a:cubicBezTo>
                    <a:pt x="3354" y="1658"/>
                    <a:pt x="3521" y="1712"/>
                    <a:pt x="3661" y="1820"/>
                  </a:cubicBezTo>
                  <a:cubicBezTo>
                    <a:pt x="3769" y="1971"/>
                    <a:pt x="3834" y="2164"/>
                    <a:pt x="3812" y="2337"/>
                  </a:cubicBezTo>
                  <a:cubicBezTo>
                    <a:pt x="3812" y="2509"/>
                    <a:pt x="3769" y="2660"/>
                    <a:pt x="3661" y="2767"/>
                  </a:cubicBezTo>
                  <a:cubicBezTo>
                    <a:pt x="3521" y="2875"/>
                    <a:pt x="3354" y="2929"/>
                    <a:pt x="3187" y="2929"/>
                  </a:cubicBezTo>
                  <a:cubicBezTo>
                    <a:pt x="3021" y="2929"/>
                    <a:pt x="2854" y="2875"/>
                    <a:pt x="2714" y="2767"/>
                  </a:cubicBezTo>
                  <a:cubicBezTo>
                    <a:pt x="2606" y="2660"/>
                    <a:pt x="2541" y="2509"/>
                    <a:pt x="2541" y="2337"/>
                  </a:cubicBezTo>
                  <a:cubicBezTo>
                    <a:pt x="2541" y="2164"/>
                    <a:pt x="2585" y="1971"/>
                    <a:pt x="2714" y="1820"/>
                  </a:cubicBezTo>
                  <a:cubicBezTo>
                    <a:pt x="2854" y="1712"/>
                    <a:pt x="3021" y="1658"/>
                    <a:pt x="3187" y="1658"/>
                  </a:cubicBezTo>
                  <a:close/>
                  <a:moveTo>
                    <a:pt x="3177" y="4339"/>
                  </a:moveTo>
                  <a:cubicBezTo>
                    <a:pt x="3371" y="4339"/>
                    <a:pt x="3564" y="4404"/>
                    <a:pt x="3726" y="4533"/>
                  </a:cubicBezTo>
                  <a:cubicBezTo>
                    <a:pt x="3877" y="4706"/>
                    <a:pt x="3941" y="4942"/>
                    <a:pt x="3920" y="5158"/>
                  </a:cubicBezTo>
                  <a:cubicBezTo>
                    <a:pt x="3920" y="5352"/>
                    <a:pt x="3855" y="5545"/>
                    <a:pt x="3726" y="5696"/>
                  </a:cubicBezTo>
                  <a:cubicBezTo>
                    <a:pt x="3564" y="5804"/>
                    <a:pt x="3376" y="5858"/>
                    <a:pt x="3185" y="5858"/>
                  </a:cubicBezTo>
                  <a:cubicBezTo>
                    <a:pt x="2994" y="5858"/>
                    <a:pt x="2800" y="5804"/>
                    <a:pt x="2628" y="5696"/>
                  </a:cubicBezTo>
                  <a:cubicBezTo>
                    <a:pt x="2498" y="5545"/>
                    <a:pt x="2434" y="5352"/>
                    <a:pt x="2455" y="5158"/>
                  </a:cubicBezTo>
                  <a:cubicBezTo>
                    <a:pt x="2434" y="4942"/>
                    <a:pt x="2498" y="4706"/>
                    <a:pt x="2628" y="4533"/>
                  </a:cubicBezTo>
                  <a:cubicBezTo>
                    <a:pt x="2789" y="4404"/>
                    <a:pt x="2983" y="4339"/>
                    <a:pt x="3177" y="4339"/>
                  </a:cubicBezTo>
                  <a:close/>
                  <a:moveTo>
                    <a:pt x="3179" y="0"/>
                  </a:moveTo>
                  <a:cubicBezTo>
                    <a:pt x="2746" y="0"/>
                    <a:pt x="2315" y="54"/>
                    <a:pt x="1895" y="162"/>
                  </a:cubicBezTo>
                  <a:cubicBezTo>
                    <a:pt x="1551" y="248"/>
                    <a:pt x="1249" y="399"/>
                    <a:pt x="969" y="614"/>
                  </a:cubicBezTo>
                  <a:cubicBezTo>
                    <a:pt x="733" y="765"/>
                    <a:pt x="539" y="1002"/>
                    <a:pt x="410" y="1260"/>
                  </a:cubicBezTo>
                  <a:cubicBezTo>
                    <a:pt x="280" y="1518"/>
                    <a:pt x="216" y="1777"/>
                    <a:pt x="216" y="2078"/>
                  </a:cubicBezTo>
                  <a:cubicBezTo>
                    <a:pt x="216" y="2272"/>
                    <a:pt x="237" y="2487"/>
                    <a:pt x="323" y="2681"/>
                  </a:cubicBezTo>
                  <a:cubicBezTo>
                    <a:pt x="388" y="2832"/>
                    <a:pt x="474" y="2983"/>
                    <a:pt x="582" y="3112"/>
                  </a:cubicBezTo>
                  <a:cubicBezTo>
                    <a:pt x="690" y="3220"/>
                    <a:pt x="819" y="3327"/>
                    <a:pt x="948" y="3392"/>
                  </a:cubicBezTo>
                  <a:cubicBezTo>
                    <a:pt x="1056" y="3457"/>
                    <a:pt x="1185" y="3521"/>
                    <a:pt x="1314" y="3564"/>
                  </a:cubicBezTo>
                  <a:lnTo>
                    <a:pt x="1314" y="3650"/>
                  </a:lnTo>
                  <a:cubicBezTo>
                    <a:pt x="1163" y="3693"/>
                    <a:pt x="1034" y="3758"/>
                    <a:pt x="883" y="3823"/>
                  </a:cubicBezTo>
                  <a:cubicBezTo>
                    <a:pt x="733" y="3909"/>
                    <a:pt x="582" y="4038"/>
                    <a:pt x="474" y="4167"/>
                  </a:cubicBezTo>
                  <a:cubicBezTo>
                    <a:pt x="323" y="4318"/>
                    <a:pt x="216" y="4490"/>
                    <a:pt x="151" y="4684"/>
                  </a:cubicBezTo>
                  <a:cubicBezTo>
                    <a:pt x="43" y="4899"/>
                    <a:pt x="0" y="5158"/>
                    <a:pt x="22" y="5416"/>
                  </a:cubicBezTo>
                  <a:cubicBezTo>
                    <a:pt x="0" y="5696"/>
                    <a:pt x="87" y="5998"/>
                    <a:pt x="216" y="6256"/>
                  </a:cubicBezTo>
                  <a:cubicBezTo>
                    <a:pt x="366" y="6536"/>
                    <a:pt x="582" y="6751"/>
                    <a:pt x="840" y="6924"/>
                  </a:cubicBezTo>
                  <a:cubicBezTo>
                    <a:pt x="1142" y="7139"/>
                    <a:pt x="1465" y="7268"/>
                    <a:pt x="1831" y="7354"/>
                  </a:cubicBezTo>
                  <a:cubicBezTo>
                    <a:pt x="2272" y="7462"/>
                    <a:pt x="2724" y="7516"/>
                    <a:pt x="3179" y="7516"/>
                  </a:cubicBezTo>
                  <a:cubicBezTo>
                    <a:pt x="3634" y="7516"/>
                    <a:pt x="4092" y="7462"/>
                    <a:pt x="4544" y="7354"/>
                  </a:cubicBezTo>
                  <a:cubicBezTo>
                    <a:pt x="4889" y="7268"/>
                    <a:pt x="5233" y="7139"/>
                    <a:pt x="5535" y="6924"/>
                  </a:cubicBezTo>
                  <a:cubicBezTo>
                    <a:pt x="5793" y="6751"/>
                    <a:pt x="5987" y="6514"/>
                    <a:pt x="6138" y="6234"/>
                  </a:cubicBezTo>
                  <a:cubicBezTo>
                    <a:pt x="6288" y="5976"/>
                    <a:pt x="6353" y="5653"/>
                    <a:pt x="6353" y="5352"/>
                  </a:cubicBezTo>
                  <a:cubicBezTo>
                    <a:pt x="6353" y="5115"/>
                    <a:pt x="6310" y="4878"/>
                    <a:pt x="6224" y="4641"/>
                  </a:cubicBezTo>
                  <a:cubicBezTo>
                    <a:pt x="6138" y="4469"/>
                    <a:pt x="6030" y="4296"/>
                    <a:pt x="5879" y="4146"/>
                  </a:cubicBezTo>
                  <a:cubicBezTo>
                    <a:pt x="5772" y="4016"/>
                    <a:pt x="5621" y="3909"/>
                    <a:pt x="5470" y="3823"/>
                  </a:cubicBezTo>
                  <a:cubicBezTo>
                    <a:pt x="5319" y="3758"/>
                    <a:pt x="5190" y="3693"/>
                    <a:pt x="5039" y="3650"/>
                  </a:cubicBezTo>
                  <a:lnTo>
                    <a:pt x="5039" y="3564"/>
                  </a:lnTo>
                  <a:cubicBezTo>
                    <a:pt x="5169" y="3521"/>
                    <a:pt x="5276" y="3457"/>
                    <a:pt x="5384" y="3392"/>
                  </a:cubicBezTo>
                  <a:cubicBezTo>
                    <a:pt x="5513" y="3327"/>
                    <a:pt x="5642" y="3241"/>
                    <a:pt x="5750" y="3112"/>
                  </a:cubicBezTo>
                  <a:cubicBezTo>
                    <a:pt x="5858" y="2983"/>
                    <a:pt x="5944" y="2854"/>
                    <a:pt x="6008" y="2681"/>
                  </a:cubicBezTo>
                  <a:cubicBezTo>
                    <a:pt x="6095" y="2487"/>
                    <a:pt x="6138" y="2272"/>
                    <a:pt x="6138" y="2078"/>
                  </a:cubicBezTo>
                  <a:cubicBezTo>
                    <a:pt x="6138" y="1798"/>
                    <a:pt x="6073" y="1518"/>
                    <a:pt x="5944" y="1260"/>
                  </a:cubicBezTo>
                  <a:cubicBezTo>
                    <a:pt x="5815" y="1002"/>
                    <a:pt x="5642" y="765"/>
                    <a:pt x="5406" y="614"/>
                  </a:cubicBezTo>
                  <a:cubicBezTo>
                    <a:pt x="5126" y="399"/>
                    <a:pt x="4803" y="248"/>
                    <a:pt x="4480" y="162"/>
                  </a:cubicBezTo>
                  <a:cubicBezTo>
                    <a:pt x="4049" y="54"/>
                    <a:pt x="3613" y="0"/>
                    <a:pt x="3179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5468050" y="3074660"/>
              <a:ext cx="80197" cy="100020"/>
            </a:xfrm>
            <a:custGeom>
              <a:rect b="b" l="l" r="r" t="t"/>
              <a:pathLst>
                <a:path extrusionOk="0" h="7387" w="5923">
                  <a:moveTo>
                    <a:pt x="3123" y="1"/>
                  </a:moveTo>
                  <a:cubicBezTo>
                    <a:pt x="2822" y="1"/>
                    <a:pt x="2520" y="22"/>
                    <a:pt x="2219" y="65"/>
                  </a:cubicBezTo>
                  <a:cubicBezTo>
                    <a:pt x="1939" y="87"/>
                    <a:pt x="1659" y="130"/>
                    <a:pt x="1379" y="194"/>
                  </a:cubicBezTo>
                  <a:cubicBezTo>
                    <a:pt x="1120" y="259"/>
                    <a:pt x="905" y="324"/>
                    <a:pt x="711" y="388"/>
                  </a:cubicBezTo>
                  <a:cubicBezTo>
                    <a:pt x="517" y="453"/>
                    <a:pt x="345" y="539"/>
                    <a:pt x="173" y="625"/>
                  </a:cubicBezTo>
                  <a:lnTo>
                    <a:pt x="173" y="2822"/>
                  </a:lnTo>
                  <a:lnTo>
                    <a:pt x="2046" y="2822"/>
                  </a:lnTo>
                  <a:lnTo>
                    <a:pt x="2046" y="2348"/>
                  </a:lnTo>
                  <a:cubicBezTo>
                    <a:pt x="2025" y="2175"/>
                    <a:pt x="2068" y="1982"/>
                    <a:pt x="2197" y="1831"/>
                  </a:cubicBezTo>
                  <a:cubicBezTo>
                    <a:pt x="2337" y="1723"/>
                    <a:pt x="2504" y="1669"/>
                    <a:pt x="2671" y="1669"/>
                  </a:cubicBezTo>
                  <a:cubicBezTo>
                    <a:pt x="2838" y="1669"/>
                    <a:pt x="3005" y="1723"/>
                    <a:pt x="3145" y="1831"/>
                  </a:cubicBezTo>
                  <a:cubicBezTo>
                    <a:pt x="3274" y="1982"/>
                    <a:pt x="3317" y="2175"/>
                    <a:pt x="3295" y="2348"/>
                  </a:cubicBezTo>
                  <a:cubicBezTo>
                    <a:pt x="3274" y="2563"/>
                    <a:pt x="3188" y="2778"/>
                    <a:pt x="3059" y="2951"/>
                  </a:cubicBezTo>
                  <a:cubicBezTo>
                    <a:pt x="2865" y="3231"/>
                    <a:pt x="2628" y="3511"/>
                    <a:pt x="2391" y="3769"/>
                  </a:cubicBezTo>
                  <a:cubicBezTo>
                    <a:pt x="2089" y="4092"/>
                    <a:pt x="1745" y="4437"/>
                    <a:pt x="1336" y="4803"/>
                  </a:cubicBezTo>
                  <a:cubicBezTo>
                    <a:pt x="927" y="5169"/>
                    <a:pt x="496" y="5556"/>
                    <a:pt x="1" y="5966"/>
                  </a:cubicBezTo>
                  <a:lnTo>
                    <a:pt x="1" y="7387"/>
                  </a:lnTo>
                  <a:lnTo>
                    <a:pt x="5923" y="7387"/>
                  </a:lnTo>
                  <a:lnTo>
                    <a:pt x="5923" y="5319"/>
                  </a:lnTo>
                  <a:lnTo>
                    <a:pt x="4114" y="5319"/>
                  </a:lnTo>
                  <a:lnTo>
                    <a:pt x="4114" y="5858"/>
                  </a:lnTo>
                  <a:lnTo>
                    <a:pt x="2972" y="5858"/>
                  </a:lnTo>
                  <a:cubicBezTo>
                    <a:pt x="3274" y="5621"/>
                    <a:pt x="3575" y="5363"/>
                    <a:pt x="3898" y="5083"/>
                  </a:cubicBezTo>
                  <a:cubicBezTo>
                    <a:pt x="4221" y="4824"/>
                    <a:pt x="4523" y="4523"/>
                    <a:pt x="4803" y="4200"/>
                  </a:cubicBezTo>
                  <a:cubicBezTo>
                    <a:pt x="5061" y="3898"/>
                    <a:pt x="5298" y="3575"/>
                    <a:pt x="5492" y="3209"/>
                  </a:cubicBezTo>
                  <a:cubicBezTo>
                    <a:pt x="5664" y="2886"/>
                    <a:pt x="5750" y="2498"/>
                    <a:pt x="5750" y="2132"/>
                  </a:cubicBezTo>
                  <a:cubicBezTo>
                    <a:pt x="5793" y="1529"/>
                    <a:pt x="5556" y="948"/>
                    <a:pt x="5104" y="539"/>
                  </a:cubicBezTo>
                  <a:cubicBezTo>
                    <a:pt x="4652" y="194"/>
                    <a:pt x="4006" y="1"/>
                    <a:pt x="3123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5562816" y="3076407"/>
              <a:ext cx="63286" cy="98273"/>
            </a:xfrm>
            <a:custGeom>
              <a:rect b="b" l="l" r="r" t="t"/>
              <a:pathLst>
                <a:path extrusionOk="0" h="7258" w="4674">
                  <a:moveTo>
                    <a:pt x="2089" y="1"/>
                  </a:moveTo>
                  <a:lnTo>
                    <a:pt x="0" y="496"/>
                  </a:lnTo>
                  <a:lnTo>
                    <a:pt x="0" y="1530"/>
                  </a:lnTo>
                  <a:lnTo>
                    <a:pt x="1185" y="1530"/>
                  </a:lnTo>
                  <a:lnTo>
                    <a:pt x="1185" y="5729"/>
                  </a:lnTo>
                  <a:lnTo>
                    <a:pt x="280" y="5729"/>
                  </a:lnTo>
                  <a:lnTo>
                    <a:pt x="280" y="7258"/>
                  </a:lnTo>
                  <a:lnTo>
                    <a:pt x="4673" y="7258"/>
                  </a:lnTo>
                  <a:lnTo>
                    <a:pt x="4673" y="5729"/>
                  </a:lnTo>
                  <a:lnTo>
                    <a:pt x="3876" y="572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5641836" y="3074660"/>
              <a:ext cx="84557" cy="101834"/>
            </a:xfrm>
            <a:custGeom>
              <a:rect b="b" l="l" r="r" t="t"/>
              <a:pathLst>
                <a:path extrusionOk="0" h="7521" w="6245">
                  <a:moveTo>
                    <a:pt x="2950" y="1659"/>
                  </a:moveTo>
                  <a:cubicBezTo>
                    <a:pt x="3123" y="1659"/>
                    <a:pt x="3295" y="1723"/>
                    <a:pt x="3424" y="1831"/>
                  </a:cubicBezTo>
                  <a:cubicBezTo>
                    <a:pt x="3532" y="1982"/>
                    <a:pt x="3596" y="2175"/>
                    <a:pt x="3575" y="2348"/>
                  </a:cubicBezTo>
                  <a:lnTo>
                    <a:pt x="3575" y="3058"/>
                  </a:lnTo>
                  <a:cubicBezTo>
                    <a:pt x="3489" y="3101"/>
                    <a:pt x="3402" y="3123"/>
                    <a:pt x="3295" y="3145"/>
                  </a:cubicBezTo>
                  <a:cubicBezTo>
                    <a:pt x="3187" y="3188"/>
                    <a:pt x="3079" y="3188"/>
                    <a:pt x="2972" y="3188"/>
                  </a:cubicBezTo>
                  <a:cubicBezTo>
                    <a:pt x="2520" y="3188"/>
                    <a:pt x="2304" y="2951"/>
                    <a:pt x="2304" y="2455"/>
                  </a:cubicBezTo>
                  <a:cubicBezTo>
                    <a:pt x="2283" y="2240"/>
                    <a:pt x="2347" y="2025"/>
                    <a:pt x="2476" y="1831"/>
                  </a:cubicBezTo>
                  <a:cubicBezTo>
                    <a:pt x="2584" y="1723"/>
                    <a:pt x="2756" y="1659"/>
                    <a:pt x="2950" y="1659"/>
                  </a:cubicBezTo>
                  <a:close/>
                  <a:moveTo>
                    <a:pt x="2950" y="1"/>
                  </a:moveTo>
                  <a:cubicBezTo>
                    <a:pt x="2003" y="1"/>
                    <a:pt x="1271" y="216"/>
                    <a:pt x="754" y="625"/>
                  </a:cubicBezTo>
                  <a:cubicBezTo>
                    <a:pt x="258" y="1013"/>
                    <a:pt x="0" y="1659"/>
                    <a:pt x="0" y="2542"/>
                  </a:cubicBezTo>
                  <a:cubicBezTo>
                    <a:pt x="0" y="2908"/>
                    <a:pt x="65" y="3252"/>
                    <a:pt x="194" y="3575"/>
                  </a:cubicBezTo>
                  <a:cubicBezTo>
                    <a:pt x="302" y="3834"/>
                    <a:pt x="474" y="4049"/>
                    <a:pt x="689" y="4221"/>
                  </a:cubicBezTo>
                  <a:cubicBezTo>
                    <a:pt x="883" y="4394"/>
                    <a:pt x="1141" y="4501"/>
                    <a:pt x="1400" y="4566"/>
                  </a:cubicBezTo>
                  <a:cubicBezTo>
                    <a:pt x="1658" y="4630"/>
                    <a:pt x="1938" y="4652"/>
                    <a:pt x="2197" y="4652"/>
                  </a:cubicBezTo>
                  <a:cubicBezTo>
                    <a:pt x="2476" y="4652"/>
                    <a:pt x="2735" y="4630"/>
                    <a:pt x="2993" y="4566"/>
                  </a:cubicBezTo>
                  <a:cubicBezTo>
                    <a:pt x="3187" y="4523"/>
                    <a:pt x="3381" y="4458"/>
                    <a:pt x="3575" y="4394"/>
                  </a:cubicBezTo>
                  <a:lnTo>
                    <a:pt x="3575" y="4587"/>
                  </a:lnTo>
                  <a:cubicBezTo>
                    <a:pt x="3596" y="4932"/>
                    <a:pt x="3489" y="5255"/>
                    <a:pt x="3295" y="5535"/>
                  </a:cubicBezTo>
                  <a:cubicBezTo>
                    <a:pt x="3107" y="5741"/>
                    <a:pt x="2837" y="5866"/>
                    <a:pt x="2557" y="5866"/>
                  </a:cubicBezTo>
                  <a:cubicBezTo>
                    <a:pt x="2516" y="5866"/>
                    <a:pt x="2475" y="5863"/>
                    <a:pt x="2433" y="5858"/>
                  </a:cubicBezTo>
                  <a:cubicBezTo>
                    <a:pt x="2365" y="5862"/>
                    <a:pt x="2296" y="5863"/>
                    <a:pt x="2228" y="5863"/>
                  </a:cubicBezTo>
                  <a:cubicBezTo>
                    <a:pt x="1909" y="5863"/>
                    <a:pt x="1593" y="5825"/>
                    <a:pt x="1292" y="5772"/>
                  </a:cubicBezTo>
                  <a:cubicBezTo>
                    <a:pt x="991" y="5729"/>
                    <a:pt x="689" y="5643"/>
                    <a:pt x="409" y="5556"/>
                  </a:cubicBezTo>
                  <a:lnTo>
                    <a:pt x="409" y="7064"/>
                  </a:lnTo>
                  <a:cubicBezTo>
                    <a:pt x="732" y="7171"/>
                    <a:pt x="1034" y="7279"/>
                    <a:pt x="1357" y="7365"/>
                  </a:cubicBezTo>
                  <a:cubicBezTo>
                    <a:pt x="1751" y="7459"/>
                    <a:pt x="2144" y="7520"/>
                    <a:pt x="2538" y="7520"/>
                  </a:cubicBezTo>
                  <a:cubicBezTo>
                    <a:pt x="2597" y="7520"/>
                    <a:pt x="2655" y="7519"/>
                    <a:pt x="2713" y="7516"/>
                  </a:cubicBezTo>
                  <a:cubicBezTo>
                    <a:pt x="2764" y="7518"/>
                    <a:pt x="2814" y="7519"/>
                    <a:pt x="2865" y="7519"/>
                  </a:cubicBezTo>
                  <a:cubicBezTo>
                    <a:pt x="3310" y="7519"/>
                    <a:pt x="3752" y="7436"/>
                    <a:pt x="4178" y="7301"/>
                  </a:cubicBezTo>
                  <a:cubicBezTo>
                    <a:pt x="4608" y="7150"/>
                    <a:pt x="4996" y="6913"/>
                    <a:pt x="5297" y="6568"/>
                  </a:cubicBezTo>
                  <a:cubicBezTo>
                    <a:pt x="5620" y="6202"/>
                    <a:pt x="5857" y="5750"/>
                    <a:pt x="5987" y="5255"/>
                  </a:cubicBezTo>
                  <a:cubicBezTo>
                    <a:pt x="6159" y="4609"/>
                    <a:pt x="6245" y="3920"/>
                    <a:pt x="6223" y="3252"/>
                  </a:cubicBezTo>
                  <a:cubicBezTo>
                    <a:pt x="6245" y="2757"/>
                    <a:pt x="6159" y="2283"/>
                    <a:pt x="6008" y="1809"/>
                  </a:cubicBezTo>
                  <a:cubicBezTo>
                    <a:pt x="5728" y="1034"/>
                    <a:pt x="5104" y="431"/>
                    <a:pt x="4328" y="194"/>
                  </a:cubicBezTo>
                  <a:cubicBezTo>
                    <a:pt x="3876" y="65"/>
                    <a:pt x="3402" y="1"/>
                    <a:pt x="2950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5741842" y="3074660"/>
              <a:ext cx="84571" cy="101834"/>
            </a:xfrm>
            <a:custGeom>
              <a:rect b="b" l="l" r="r" t="t"/>
              <a:pathLst>
                <a:path extrusionOk="0" h="7521" w="6246">
                  <a:moveTo>
                    <a:pt x="2950" y="1659"/>
                  </a:moveTo>
                  <a:cubicBezTo>
                    <a:pt x="3123" y="1659"/>
                    <a:pt x="3295" y="1723"/>
                    <a:pt x="3424" y="1831"/>
                  </a:cubicBezTo>
                  <a:cubicBezTo>
                    <a:pt x="3553" y="1982"/>
                    <a:pt x="3597" y="2175"/>
                    <a:pt x="3597" y="2348"/>
                  </a:cubicBezTo>
                  <a:lnTo>
                    <a:pt x="3597" y="3058"/>
                  </a:lnTo>
                  <a:cubicBezTo>
                    <a:pt x="3489" y="3101"/>
                    <a:pt x="3403" y="3123"/>
                    <a:pt x="3317" y="3145"/>
                  </a:cubicBezTo>
                  <a:cubicBezTo>
                    <a:pt x="3209" y="3188"/>
                    <a:pt x="3101" y="3188"/>
                    <a:pt x="2972" y="3188"/>
                  </a:cubicBezTo>
                  <a:cubicBezTo>
                    <a:pt x="2541" y="3188"/>
                    <a:pt x="2326" y="2951"/>
                    <a:pt x="2326" y="2455"/>
                  </a:cubicBezTo>
                  <a:cubicBezTo>
                    <a:pt x="2304" y="2240"/>
                    <a:pt x="2348" y="2025"/>
                    <a:pt x="2477" y="1831"/>
                  </a:cubicBezTo>
                  <a:cubicBezTo>
                    <a:pt x="2606" y="1723"/>
                    <a:pt x="2778" y="1659"/>
                    <a:pt x="2950" y="1659"/>
                  </a:cubicBezTo>
                  <a:close/>
                  <a:moveTo>
                    <a:pt x="2950" y="1"/>
                  </a:moveTo>
                  <a:cubicBezTo>
                    <a:pt x="2003" y="1"/>
                    <a:pt x="1292" y="216"/>
                    <a:pt x="776" y="625"/>
                  </a:cubicBezTo>
                  <a:cubicBezTo>
                    <a:pt x="259" y="1013"/>
                    <a:pt x="22" y="1659"/>
                    <a:pt x="22" y="2542"/>
                  </a:cubicBezTo>
                  <a:cubicBezTo>
                    <a:pt x="0" y="2908"/>
                    <a:pt x="65" y="3252"/>
                    <a:pt x="194" y="3575"/>
                  </a:cubicBezTo>
                  <a:cubicBezTo>
                    <a:pt x="302" y="3834"/>
                    <a:pt x="474" y="4049"/>
                    <a:pt x="689" y="4221"/>
                  </a:cubicBezTo>
                  <a:cubicBezTo>
                    <a:pt x="905" y="4394"/>
                    <a:pt x="1142" y="4501"/>
                    <a:pt x="1400" y="4566"/>
                  </a:cubicBezTo>
                  <a:cubicBezTo>
                    <a:pt x="1658" y="4630"/>
                    <a:pt x="1938" y="4652"/>
                    <a:pt x="2218" y="4652"/>
                  </a:cubicBezTo>
                  <a:cubicBezTo>
                    <a:pt x="2477" y="4652"/>
                    <a:pt x="2735" y="4630"/>
                    <a:pt x="2994" y="4566"/>
                  </a:cubicBezTo>
                  <a:cubicBezTo>
                    <a:pt x="3209" y="4523"/>
                    <a:pt x="3403" y="4458"/>
                    <a:pt x="3597" y="4394"/>
                  </a:cubicBezTo>
                  <a:lnTo>
                    <a:pt x="3597" y="4587"/>
                  </a:lnTo>
                  <a:cubicBezTo>
                    <a:pt x="3618" y="4932"/>
                    <a:pt x="3510" y="5255"/>
                    <a:pt x="3295" y="5535"/>
                  </a:cubicBezTo>
                  <a:cubicBezTo>
                    <a:pt x="3107" y="5741"/>
                    <a:pt x="2854" y="5866"/>
                    <a:pt x="2578" y="5866"/>
                  </a:cubicBezTo>
                  <a:cubicBezTo>
                    <a:pt x="2538" y="5866"/>
                    <a:pt x="2497" y="5863"/>
                    <a:pt x="2455" y="5858"/>
                  </a:cubicBezTo>
                  <a:cubicBezTo>
                    <a:pt x="2387" y="5862"/>
                    <a:pt x="2318" y="5863"/>
                    <a:pt x="2249" y="5863"/>
                  </a:cubicBezTo>
                  <a:cubicBezTo>
                    <a:pt x="1930" y="5863"/>
                    <a:pt x="1611" y="5825"/>
                    <a:pt x="1292" y="5772"/>
                  </a:cubicBezTo>
                  <a:cubicBezTo>
                    <a:pt x="1012" y="5729"/>
                    <a:pt x="711" y="5643"/>
                    <a:pt x="431" y="5556"/>
                  </a:cubicBezTo>
                  <a:lnTo>
                    <a:pt x="431" y="7064"/>
                  </a:lnTo>
                  <a:cubicBezTo>
                    <a:pt x="732" y="7171"/>
                    <a:pt x="1055" y="7279"/>
                    <a:pt x="1378" y="7365"/>
                  </a:cubicBezTo>
                  <a:cubicBezTo>
                    <a:pt x="1754" y="7459"/>
                    <a:pt x="2145" y="7520"/>
                    <a:pt x="2538" y="7520"/>
                  </a:cubicBezTo>
                  <a:cubicBezTo>
                    <a:pt x="2597" y="7520"/>
                    <a:pt x="2655" y="7519"/>
                    <a:pt x="2714" y="7516"/>
                  </a:cubicBezTo>
                  <a:cubicBezTo>
                    <a:pt x="2766" y="7518"/>
                    <a:pt x="2819" y="7519"/>
                    <a:pt x="2871" y="7519"/>
                  </a:cubicBezTo>
                  <a:cubicBezTo>
                    <a:pt x="3331" y="7519"/>
                    <a:pt x="3774" y="7436"/>
                    <a:pt x="4199" y="7301"/>
                  </a:cubicBezTo>
                  <a:cubicBezTo>
                    <a:pt x="4630" y="7150"/>
                    <a:pt x="4996" y="6913"/>
                    <a:pt x="5298" y="6568"/>
                  </a:cubicBezTo>
                  <a:cubicBezTo>
                    <a:pt x="5642" y="6202"/>
                    <a:pt x="5879" y="5750"/>
                    <a:pt x="6008" y="5255"/>
                  </a:cubicBezTo>
                  <a:cubicBezTo>
                    <a:pt x="6181" y="4609"/>
                    <a:pt x="6245" y="3920"/>
                    <a:pt x="6245" y="3252"/>
                  </a:cubicBezTo>
                  <a:cubicBezTo>
                    <a:pt x="6245" y="2757"/>
                    <a:pt x="6181" y="2283"/>
                    <a:pt x="6008" y="1809"/>
                  </a:cubicBezTo>
                  <a:cubicBezTo>
                    <a:pt x="5750" y="1034"/>
                    <a:pt x="5125" y="431"/>
                    <a:pt x="4329" y="194"/>
                  </a:cubicBezTo>
                  <a:cubicBezTo>
                    <a:pt x="3898" y="65"/>
                    <a:pt x="3424" y="1"/>
                    <a:pt x="2950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5168315" y="2837466"/>
              <a:ext cx="195653" cy="203601"/>
            </a:xfrm>
            <a:custGeom>
              <a:rect b="b" l="l" r="r" t="t"/>
              <a:pathLst>
                <a:path extrusionOk="0" h="15037" w="14450">
                  <a:moveTo>
                    <a:pt x="7301" y="3327"/>
                  </a:moveTo>
                  <a:cubicBezTo>
                    <a:pt x="7634" y="3327"/>
                    <a:pt x="7968" y="3435"/>
                    <a:pt x="8248" y="3650"/>
                  </a:cubicBezTo>
                  <a:cubicBezTo>
                    <a:pt x="8485" y="3952"/>
                    <a:pt x="8593" y="4318"/>
                    <a:pt x="8571" y="4706"/>
                  </a:cubicBezTo>
                  <a:lnTo>
                    <a:pt x="8571" y="10348"/>
                  </a:lnTo>
                  <a:cubicBezTo>
                    <a:pt x="8593" y="10714"/>
                    <a:pt x="8485" y="11101"/>
                    <a:pt x="8248" y="11403"/>
                  </a:cubicBezTo>
                  <a:cubicBezTo>
                    <a:pt x="8008" y="11603"/>
                    <a:pt x="7695" y="11728"/>
                    <a:pt x="7376" y="11728"/>
                  </a:cubicBezTo>
                  <a:cubicBezTo>
                    <a:pt x="7351" y="11728"/>
                    <a:pt x="7326" y="11727"/>
                    <a:pt x="7301" y="11726"/>
                  </a:cubicBezTo>
                  <a:cubicBezTo>
                    <a:pt x="7276" y="11727"/>
                    <a:pt x="7251" y="11728"/>
                    <a:pt x="7226" y="11728"/>
                  </a:cubicBezTo>
                  <a:cubicBezTo>
                    <a:pt x="6906" y="11728"/>
                    <a:pt x="6593" y="11603"/>
                    <a:pt x="6353" y="11403"/>
                  </a:cubicBezTo>
                  <a:cubicBezTo>
                    <a:pt x="6116" y="11101"/>
                    <a:pt x="5987" y="10714"/>
                    <a:pt x="6030" y="10348"/>
                  </a:cubicBezTo>
                  <a:lnTo>
                    <a:pt x="6030" y="4706"/>
                  </a:lnTo>
                  <a:cubicBezTo>
                    <a:pt x="5987" y="4318"/>
                    <a:pt x="6116" y="3952"/>
                    <a:pt x="6353" y="3650"/>
                  </a:cubicBezTo>
                  <a:cubicBezTo>
                    <a:pt x="6633" y="3435"/>
                    <a:pt x="6967" y="3327"/>
                    <a:pt x="7301" y="3327"/>
                  </a:cubicBezTo>
                  <a:close/>
                  <a:moveTo>
                    <a:pt x="7292" y="0"/>
                  </a:moveTo>
                  <a:cubicBezTo>
                    <a:pt x="6299" y="0"/>
                    <a:pt x="5309" y="140"/>
                    <a:pt x="4350" y="420"/>
                  </a:cubicBezTo>
                  <a:cubicBezTo>
                    <a:pt x="3511" y="657"/>
                    <a:pt x="2735" y="1109"/>
                    <a:pt x="2111" y="1712"/>
                  </a:cubicBezTo>
                  <a:cubicBezTo>
                    <a:pt x="1443" y="2380"/>
                    <a:pt x="970" y="3177"/>
                    <a:pt x="668" y="4060"/>
                  </a:cubicBezTo>
                  <a:cubicBezTo>
                    <a:pt x="0" y="6321"/>
                    <a:pt x="0" y="8733"/>
                    <a:pt x="668" y="10994"/>
                  </a:cubicBezTo>
                  <a:cubicBezTo>
                    <a:pt x="970" y="11877"/>
                    <a:pt x="1443" y="12673"/>
                    <a:pt x="2111" y="13319"/>
                  </a:cubicBezTo>
                  <a:cubicBezTo>
                    <a:pt x="2735" y="13922"/>
                    <a:pt x="3511" y="14375"/>
                    <a:pt x="4350" y="14633"/>
                  </a:cubicBezTo>
                  <a:cubicBezTo>
                    <a:pt x="5309" y="14902"/>
                    <a:pt x="6299" y="15037"/>
                    <a:pt x="7292" y="15037"/>
                  </a:cubicBezTo>
                  <a:cubicBezTo>
                    <a:pt x="8286" y="15037"/>
                    <a:pt x="9282" y="14902"/>
                    <a:pt x="10251" y="14633"/>
                  </a:cubicBezTo>
                  <a:cubicBezTo>
                    <a:pt x="11091" y="14375"/>
                    <a:pt x="11866" y="13922"/>
                    <a:pt x="12490" y="13319"/>
                  </a:cubicBezTo>
                  <a:cubicBezTo>
                    <a:pt x="13136" y="12673"/>
                    <a:pt x="13632" y="11877"/>
                    <a:pt x="13912" y="10994"/>
                  </a:cubicBezTo>
                  <a:cubicBezTo>
                    <a:pt x="14278" y="9874"/>
                    <a:pt x="14450" y="8711"/>
                    <a:pt x="14428" y="7527"/>
                  </a:cubicBezTo>
                  <a:cubicBezTo>
                    <a:pt x="14450" y="6342"/>
                    <a:pt x="14278" y="5179"/>
                    <a:pt x="13912" y="4060"/>
                  </a:cubicBezTo>
                  <a:cubicBezTo>
                    <a:pt x="13632" y="3177"/>
                    <a:pt x="13136" y="2380"/>
                    <a:pt x="12490" y="1712"/>
                  </a:cubicBezTo>
                  <a:cubicBezTo>
                    <a:pt x="11866" y="1109"/>
                    <a:pt x="11091" y="657"/>
                    <a:pt x="10251" y="420"/>
                  </a:cubicBezTo>
                  <a:cubicBezTo>
                    <a:pt x="9282" y="140"/>
                    <a:pt x="8286" y="0"/>
                    <a:pt x="7292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5395448" y="2841109"/>
              <a:ext cx="233267" cy="196533"/>
            </a:xfrm>
            <a:custGeom>
              <a:rect b="b" l="l" r="r" t="t"/>
              <a:pathLst>
                <a:path extrusionOk="0" h="14515" w="17228">
                  <a:moveTo>
                    <a:pt x="1" y="1"/>
                  </a:moveTo>
                  <a:lnTo>
                    <a:pt x="1" y="3058"/>
                  </a:lnTo>
                  <a:lnTo>
                    <a:pt x="1120" y="3058"/>
                  </a:lnTo>
                  <a:lnTo>
                    <a:pt x="1120" y="11457"/>
                  </a:lnTo>
                  <a:lnTo>
                    <a:pt x="1" y="11457"/>
                  </a:lnTo>
                  <a:lnTo>
                    <a:pt x="1" y="14515"/>
                  </a:lnTo>
                  <a:lnTo>
                    <a:pt x="6526" y="14515"/>
                  </a:lnTo>
                  <a:lnTo>
                    <a:pt x="6526" y="11457"/>
                  </a:lnTo>
                  <a:lnTo>
                    <a:pt x="5406" y="11457"/>
                  </a:lnTo>
                  <a:lnTo>
                    <a:pt x="5406" y="6095"/>
                  </a:lnTo>
                  <a:lnTo>
                    <a:pt x="10875" y="14515"/>
                  </a:lnTo>
                  <a:lnTo>
                    <a:pt x="16108" y="14515"/>
                  </a:lnTo>
                  <a:lnTo>
                    <a:pt x="16108" y="3058"/>
                  </a:lnTo>
                  <a:lnTo>
                    <a:pt x="17228" y="3058"/>
                  </a:lnTo>
                  <a:lnTo>
                    <a:pt x="17228" y="1"/>
                  </a:lnTo>
                  <a:lnTo>
                    <a:pt x="10703" y="1"/>
                  </a:lnTo>
                  <a:lnTo>
                    <a:pt x="10703" y="3058"/>
                  </a:lnTo>
                  <a:lnTo>
                    <a:pt x="11823" y="3058"/>
                  </a:lnTo>
                  <a:lnTo>
                    <a:pt x="11823" y="7494"/>
                  </a:lnTo>
                  <a:lnTo>
                    <a:pt x="6913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5661943" y="2841109"/>
              <a:ext cx="172919" cy="196533"/>
            </a:xfrm>
            <a:custGeom>
              <a:rect b="b" l="l" r="r" t="t"/>
              <a:pathLst>
                <a:path extrusionOk="0" h="14515" w="12771">
                  <a:moveTo>
                    <a:pt x="1" y="1"/>
                  </a:moveTo>
                  <a:lnTo>
                    <a:pt x="1" y="3058"/>
                  </a:lnTo>
                  <a:lnTo>
                    <a:pt x="1121" y="3058"/>
                  </a:lnTo>
                  <a:lnTo>
                    <a:pt x="1121" y="11457"/>
                  </a:lnTo>
                  <a:lnTo>
                    <a:pt x="1" y="11457"/>
                  </a:lnTo>
                  <a:lnTo>
                    <a:pt x="1" y="14515"/>
                  </a:lnTo>
                  <a:lnTo>
                    <a:pt x="12771" y="14515"/>
                  </a:lnTo>
                  <a:lnTo>
                    <a:pt x="12771" y="8507"/>
                  </a:lnTo>
                  <a:lnTo>
                    <a:pt x="8593" y="8507"/>
                  </a:lnTo>
                  <a:lnTo>
                    <a:pt x="8593" y="11457"/>
                  </a:lnTo>
                  <a:lnTo>
                    <a:pt x="6332" y="11457"/>
                  </a:lnTo>
                  <a:lnTo>
                    <a:pt x="6332" y="8119"/>
                  </a:lnTo>
                  <a:lnTo>
                    <a:pt x="7990" y="8119"/>
                  </a:lnTo>
                  <a:lnTo>
                    <a:pt x="7990" y="6009"/>
                  </a:lnTo>
                  <a:lnTo>
                    <a:pt x="6332" y="6009"/>
                  </a:lnTo>
                  <a:lnTo>
                    <a:pt x="6332" y="3058"/>
                  </a:lnTo>
                  <a:lnTo>
                    <a:pt x="8593" y="3058"/>
                  </a:lnTo>
                  <a:lnTo>
                    <a:pt x="8593" y="5621"/>
                  </a:lnTo>
                  <a:lnTo>
                    <a:pt x="12771" y="5621"/>
                  </a:lnTo>
                  <a:lnTo>
                    <a:pt x="1277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4" name="Google Shape;464;p28"/>
          <p:cNvGrpSpPr/>
          <p:nvPr/>
        </p:nvGrpSpPr>
        <p:grpSpPr>
          <a:xfrm>
            <a:off x="4703557" y="3541465"/>
            <a:ext cx="1575958" cy="807684"/>
            <a:chOff x="4703557" y="3541465"/>
            <a:chExt cx="1575958" cy="807684"/>
          </a:xfrm>
        </p:grpSpPr>
        <p:sp>
          <p:nvSpPr>
            <p:cNvPr id="465" name="Google Shape;465;p28"/>
            <p:cNvSpPr/>
            <p:nvPr/>
          </p:nvSpPr>
          <p:spPr>
            <a:xfrm>
              <a:off x="4703557" y="3559835"/>
              <a:ext cx="1557601" cy="789314"/>
            </a:xfrm>
            <a:custGeom>
              <a:rect b="b" l="l" r="r" t="t"/>
              <a:pathLst>
                <a:path extrusionOk="0" h="58295" w="115037">
                  <a:moveTo>
                    <a:pt x="1" y="1"/>
                  </a:moveTo>
                  <a:lnTo>
                    <a:pt x="1" y="20329"/>
                  </a:lnTo>
                  <a:cubicBezTo>
                    <a:pt x="4846" y="20351"/>
                    <a:pt x="8765" y="24292"/>
                    <a:pt x="8765" y="29137"/>
                  </a:cubicBezTo>
                  <a:cubicBezTo>
                    <a:pt x="8765" y="33982"/>
                    <a:pt x="4846" y="37923"/>
                    <a:pt x="1" y="37944"/>
                  </a:cubicBezTo>
                  <a:lnTo>
                    <a:pt x="1" y="58294"/>
                  </a:lnTo>
                  <a:lnTo>
                    <a:pt x="115036" y="58294"/>
                  </a:lnTo>
                  <a:lnTo>
                    <a:pt x="115036" y="37944"/>
                  </a:lnTo>
                  <a:cubicBezTo>
                    <a:pt x="110385" y="37944"/>
                    <a:pt x="106229" y="34004"/>
                    <a:pt x="106229" y="29137"/>
                  </a:cubicBezTo>
                  <a:cubicBezTo>
                    <a:pt x="106229" y="24270"/>
                    <a:pt x="110385" y="20329"/>
                    <a:pt x="115036" y="20329"/>
                  </a:cubicBezTo>
                  <a:lnTo>
                    <a:pt x="115036" y="1"/>
                  </a:lnTo>
                  <a:close/>
                </a:path>
              </a:pathLst>
            </a:custGeom>
            <a:solidFill>
              <a:srgbClr val="432918">
                <a:alpha val="70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4721915" y="3541465"/>
              <a:ext cx="1557601" cy="789314"/>
            </a:xfrm>
            <a:custGeom>
              <a:rect b="b" l="l" r="r" t="t"/>
              <a:pathLst>
                <a:path extrusionOk="0" h="58295" w="115037">
                  <a:moveTo>
                    <a:pt x="1" y="1"/>
                  </a:moveTo>
                  <a:lnTo>
                    <a:pt x="1" y="20329"/>
                  </a:lnTo>
                  <a:cubicBezTo>
                    <a:pt x="4846" y="20351"/>
                    <a:pt x="8765" y="24292"/>
                    <a:pt x="8765" y="29137"/>
                  </a:cubicBezTo>
                  <a:cubicBezTo>
                    <a:pt x="8765" y="33982"/>
                    <a:pt x="4846" y="37923"/>
                    <a:pt x="1" y="37944"/>
                  </a:cubicBezTo>
                  <a:lnTo>
                    <a:pt x="1" y="58294"/>
                  </a:lnTo>
                  <a:lnTo>
                    <a:pt x="115036" y="58294"/>
                  </a:lnTo>
                  <a:lnTo>
                    <a:pt x="115036" y="37944"/>
                  </a:lnTo>
                  <a:cubicBezTo>
                    <a:pt x="110385" y="37944"/>
                    <a:pt x="106229" y="34004"/>
                    <a:pt x="106229" y="29137"/>
                  </a:cubicBezTo>
                  <a:cubicBezTo>
                    <a:pt x="106229" y="24270"/>
                    <a:pt x="110385" y="20329"/>
                    <a:pt x="115036" y="20329"/>
                  </a:cubicBezTo>
                  <a:lnTo>
                    <a:pt x="11503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5306815" y="3668308"/>
              <a:ext cx="51912" cy="69988"/>
            </a:xfrm>
            <a:custGeom>
              <a:rect b="b" l="l" r="r" t="t"/>
              <a:pathLst>
                <a:path extrusionOk="0" h="5169" w="3834">
                  <a:moveTo>
                    <a:pt x="0" y="0"/>
                  </a:moveTo>
                  <a:lnTo>
                    <a:pt x="0" y="840"/>
                  </a:lnTo>
                  <a:lnTo>
                    <a:pt x="1486" y="840"/>
                  </a:lnTo>
                  <a:lnTo>
                    <a:pt x="1486" y="5169"/>
                  </a:lnTo>
                  <a:lnTo>
                    <a:pt x="2347" y="5169"/>
                  </a:lnTo>
                  <a:lnTo>
                    <a:pt x="2347" y="840"/>
                  </a:lnTo>
                  <a:lnTo>
                    <a:pt x="3833" y="840"/>
                  </a:lnTo>
                  <a:lnTo>
                    <a:pt x="3833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5384373" y="3668308"/>
              <a:ext cx="11671" cy="69988"/>
            </a:xfrm>
            <a:custGeom>
              <a:rect b="b" l="l" r="r" t="t"/>
              <a:pathLst>
                <a:path extrusionOk="0" h="5169" w="862">
                  <a:moveTo>
                    <a:pt x="0" y="0"/>
                  </a:moveTo>
                  <a:lnTo>
                    <a:pt x="0" y="5169"/>
                  </a:lnTo>
                  <a:lnTo>
                    <a:pt x="862" y="5169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5423436" y="3667103"/>
              <a:ext cx="54539" cy="72656"/>
            </a:xfrm>
            <a:custGeom>
              <a:rect b="b" l="l" r="r" t="t"/>
              <a:pathLst>
                <a:path extrusionOk="0" h="5366" w="4028">
                  <a:moveTo>
                    <a:pt x="2693" y="0"/>
                  </a:moveTo>
                  <a:cubicBezTo>
                    <a:pt x="2650" y="0"/>
                    <a:pt x="2607" y="1"/>
                    <a:pt x="2563" y="3"/>
                  </a:cubicBezTo>
                  <a:cubicBezTo>
                    <a:pt x="1078" y="3"/>
                    <a:pt x="1" y="1058"/>
                    <a:pt x="1" y="2673"/>
                  </a:cubicBezTo>
                  <a:cubicBezTo>
                    <a:pt x="1" y="4310"/>
                    <a:pt x="1099" y="5365"/>
                    <a:pt x="2563" y="5365"/>
                  </a:cubicBezTo>
                  <a:cubicBezTo>
                    <a:pt x="3080" y="5365"/>
                    <a:pt x="3576" y="5279"/>
                    <a:pt x="4028" y="5064"/>
                  </a:cubicBezTo>
                  <a:lnTo>
                    <a:pt x="3920" y="4245"/>
                  </a:lnTo>
                  <a:cubicBezTo>
                    <a:pt x="3511" y="4439"/>
                    <a:pt x="3037" y="4547"/>
                    <a:pt x="2563" y="4547"/>
                  </a:cubicBezTo>
                  <a:cubicBezTo>
                    <a:pt x="1508" y="4547"/>
                    <a:pt x="970" y="3750"/>
                    <a:pt x="970" y="2673"/>
                  </a:cubicBezTo>
                  <a:cubicBezTo>
                    <a:pt x="970" y="1618"/>
                    <a:pt x="1508" y="821"/>
                    <a:pt x="2563" y="821"/>
                  </a:cubicBezTo>
                  <a:cubicBezTo>
                    <a:pt x="3037" y="821"/>
                    <a:pt x="3489" y="929"/>
                    <a:pt x="3920" y="1123"/>
                  </a:cubicBezTo>
                  <a:lnTo>
                    <a:pt x="4028" y="305"/>
                  </a:lnTo>
                  <a:cubicBezTo>
                    <a:pt x="3614" y="107"/>
                    <a:pt x="3163" y="0"/>
                    <a:pt x="2693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5505082" y="3668308"/>
              <a:ext cx="52495" cy="69988"/>
            </a:xfrm>
            <a:custGeom>
              <a:rect b="b" l="l" r="r" t="t"/>
              <a:pathLst>
                <a:path extrusionOk="0" h="5169" w="3877">
                  <a:moveTo>
                    <a:pt x="0" y="0"/>
                  </a:moveTo>
                  <a:lnTo>
                    <a:pt x="0" y="5169"/>
                  </a:lnTo>
                  <a:lnTo>
                    <a:pt x="862" y="5169"/>
                  </a:lnTo>
                  <a:lnTo>
                    <a:pt x="862" y="0"/>
                  </a:lnTo>
                  <a:close/>
                  <a:moveTo>
                    <a:pt x="2908" y="0"/>
                  </a:moveTo>
                  <a:lnTo>
                    <a:pt x="1077" y="2434"/>
                  </a:lnTo>
                  <a:lnTo>
                    <a:pt x="2908" y="5169"/>
                  </a:lnTo>
                  <a:lnTo>
                    <a:pt x="3877" y="5169"/>
                  </a:lnTo>
                  <a:lnTo>
                    <a:pt x="2046" y="2434"/>
                  </a:lnTo>
                  <a:lnTo>
                    <a:pt x="3877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5581772" y="3668308"/>
              <a:ext cx="45197" cy="69988"/>
            </a:xfrm>
            <a:custGeom>
              <a:rect b="b" l="l" r="r" t="t"/>
              <a:pathLst>
                <a:path extrusionOk="0" h="5169" w="3338">
                  <a:moveTo>
                    <a:pt x="0" y="0"/>
                  </a:moveTo>
                  <a:lnTo>
                    <a:pt x="0" y="5169"/>
                  </a:lnTo>
                  <a:lnTo>
                    <a:pt x="3338" y="5169"/>
                  </a:lnTo>
                  <a:lnTo>
                    <a:pt x="3338" y="4350"/>
                  </a:lnTo>
                  <a:lnTo>
                    <a:pt x="883" y="4350"/>
                  </a:lnTo>
                  <a:lnTo>
                    <a:pt x="883" y="2886"/>
                  </a:lnTo>
                  <a:lnTo>
                    <a:pt x="2735" y="2886"/>
                  </a:lnTo>
                  <a:lnTo>
                    <a:pt x="2735" y="2068"/>
                  </a:lnTo>
                  <a:lnTo>
                    <a:pt x="883" y="2068"/>
                  </a:lnTo>
                  <a:lnTo>
                    <a:pt x="883" y="840"/>
                  </a:lnTo>
                  <a:lnTo>
                    <a:pt x="3252" y="840"/>
                  </a:lnTo>
                  <a:lnTo>
                    <a:pt x="3252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5648240" y="3668308"/>
              <a:ext cx="51628" cy="69988"/>
            </a:xfrm>
            <a:custGeom>
              <a:rect b="b" l="l" r="r" t="t"/>
              <a:pathLst>
                <a:path extrusionOk="0" h="5169" w="3813">
                  <a:moveTo>
                    <a:pt x="1" y="0"/>
                  </a:moveTo>
                  <a:lnTo>
                    <a:pt x="1" y="840"/>
                  </a:lnTo>
                  <a:lnTo>
                    <a:pt x="1465" y="840"/>
                  </a:lnTo>
                  <a:lnTo>
                    <a:pt x="1465" y="5169"/>
                  </a:lnTo>
                  <a:lnTo>
                    <a:pt x="2348" y="5169"/>
                  </a:lnTo>
                  <a:lnTo>
                    <a:pt x="2348" y="840"/>
                  </a:lnTo>
                  <a:lnTo>
                    <a:pt x="3812" y="840"/>
                  </a:lnTo>
                  <a:lnTo>
                    <a:pt x="3812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4870909" y="3627187"/>
              <a:ext cx="1259613" cy="149306"/>
            </a:xfrm>
            <a:custGeom>
              <a:rect b="b" l="l" r="r" t="t"/>
              <a:pathLst>
                <a:path extrusionOk="0" h="11027" w="93029">
                  <a:moveTo>
                    <a:pt x="92490" y="539"/>
                  </a:moveTo>
                  <a:lnTo>
                    <a:pt x="92490" y="10488"/>
                  </a:lnTo>
                  <a:lnTo>
                    <a:pt x="539" y="10488"/>
                  </a:lnTo>
                  <a:lnTo>
                    <a:pt x="539" y="539"/>
                  </a:lnTo>
                  <a:close/>
                  <a:moveTo>
                    <a:pt x="1" y="1"/>
                  </a:moveTo>
                  <a:lnTo>
                    <a:pt x="1" y="11027"/>
                  </a:lnTo>
                  <a:lnTo>
                    <a:pt x="93028" y="11027"/>
                  </a:lnTo>
                  <a:lnTo>
                    <a:pt x="93028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5177360" y="4142113"/>
              <a:ext cx="61526" cy="69988"/>
            </a:xfrm>
            <a:custGeom>
              <a:rect b="b" l="l" r="r" t="t"/>
              <a:pathLst>
                <a:path extrusionOk="0" h="5169" w="4544">
                  <a:moveTo>
                    <a:pt x="2261" y="1314"/>
                  </a:moveTo>
                  <a:lnTo>
                    <a:pt x="2886" y="3037"/>
                  </a:lnTo>
                  <a:lnTo>
                    <a:pt x="1658" y="3037"/>
                  </a:lnTo>
                  <a:lnTo>
                    <a:pt x="2261" y="1314"/>
                  </a:lnTo>
                  <a:close/>
                  <a:moveTo>
                    <a:pt x="1852" y="0"/>
                  </a:moveTo>
                  <a:lnTo>
                    <a:pt x="0" y="5169"/>
                  </a:lnTo>
                  <a:lnTo>
                    <a:pt x="926" y="5169"/>
                  </a:lnTo>
                  <a:lnTo>
                    <a:pt x="1378" y="3877"/>
                  </a:lnTo>
                  <a:lnTo>
                    <a:pt x="3187" y="3877"/>
                  </a:lnTo>
                  <a:lnTo>
                    <a:pt x="3639" y="5169"/>
                  </a:lnTo>
                  <a:lnTo>
                    <a:pt x="4544" y="5169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5263081" y="4142113"/>
              <a:ext cx="60944" cy="69988"/>
            </a:xfrm>
            <a:custGeom>
              <a:rect b="b" l="l" r="r" t="t"/>
              <a:pathLst>
                <a:path extrusionOk="0" h="5169" w="4501">
                  <a:moveTo>
                    <a:pt x="1938" y="819"/>
                  </a:moveTo>
                  <a:cubicBezTo>
                    <a:pt x="2993" y="819"/>
                    <a:pt x="3532" y="1508"/>
                    <a:pt x="3532" y="2585"/>
                  </a:cubicBezTo>
                  <a:cubicBezTo>
                    <a:pt x="3532" y="3640"/>
                    <a:pt x="2993" y="4350"/>
                    <a:pt x="1938" y="4350"/>
                  </a:cubicBezTo>
                  <a:lnTo>
                    <a:pt x="883" y="4350"/>
                  </a:lnTo>
                  <a:lnTo>
                    <a:pt x="883" y="819"/>
                  </a:lnTo>
                  <a:close/>
                  <a:moveTo>
                    <a:pt x="0" y="0"/>
                  </a:moveTo>
                  <a:lnTo>
                    <a:pt x="0" y="5169"/>
                  </a:lnTo>
                  <a:lnTo>
                    <a:pt x="1938" y="5169"/>
                  </a:lnTo>
                  <a:cubicBezTo>
                    <a:pt x="3424" y="5169"/>
                    <a:pt x="4501" y="4200"/>
                    <a:pt x="4501" y="2585"/>
                  </a:cubicBezTo>
                  <a:cubicBezTo>
                    <a:pt x="4501" y="948"/>
                    <a:pt x="3424" y="0"/>
                    <a:pt x="1938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5347639" y="4142113"/>
              <a:ext cx="73482" cy="69988"/>
            </a:xfrm>
            <a:custGeom>
              <a:rect b="b" l="l" r="r" t="t"/>
              <a:pathLst>
                <a:path extrusionOk="0" h="5169" w="5427">
                  <a:moveTo>
                    <a:pt x="711" y="0"/>
                  </a:moveTo>
                  <a:lnTo>
                    <a:pt x="0" y="5169"/>
                  </a:lnTo>
                  <a:lnTo>
                    <a:pt x="904" y="5169"/>
                  </a:lnTo>
                  <a:lnTo>
                    <a:pt x="1357" y="1572"/>
                  </a:lnTo>
                  <a:lnTo>
                    <a:pt x="2713" y="4027"/>
                  </a:lnTo>
                  <a:lnTo>
                    <a:pt x="4070" y="1551"/>
                  </a:lnTo>
                  <a:lnTo>
                    <a:pt x="4522" y="5169"/>
                  </a:lnTo>
                  <a:lnTo>
                    <a:pt x="5427" y="5169"/>
                  </a:lnTo>
                  <a:lnTo>
                    <a:pt x="4716" y="0"/>
                  </a:lnTo>
                  <a:lnTo>
                    <a:pt x="4005" y="0"/>
                  </a:lnTo>
                  <a:lnTo>
                    <a:pt x="2713" y="2412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5449094" y="4142113"/>
              <a:ext cx="11685" cy="69988"/>
            </a:xfrm>
            <a:custGeom>
              <a:rect b="b" l="l" r="r" t="t"/>
              <a:pathLst>
                <a:path extrusionOk="0" h="5169" w="863">
                  <a:moveTo>
                    <a:pt x="1" y="0"/>
                  </a:moveTo>
                  <a:lnTo>
                    <a:pt x="1" y="5169"/>
                  </a:lnTo>
                  <a:lnTo>
                    <a:pt x="862" y="5169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5486424" y="4142113"/>
              <a:ext cx="51614" cy="69988"/>
            </a:xfrm>
            <a:custGeom>
              <a:rect b="b" l="l" r="r" t="t"/>
              <a:pathLst>
                <a:path extrusionOk="0" h="5169" w="3812">
                  <a:moveTo>
                    <a:pt x="0" y="0"/>
                  </a:moveTo>
                  <a:lnTo>
                    <a:pt x="0" y="819"/>
                  </a:lnTo>
                  <a:lnTo>
                    <a:pt x="1465" y="819"/>
                  </a:lnTo>
                  <a:lnTo>
                    <a:pt x="1465" y="5169"/>
                  </a:lnTo>
                  <a:lnTo>
                    <a:pt x="2348" y="5169"/>
                  </a:lnTo>
                  <a:lnTo>
                    <a:pt x="2348" y="819"/>
                  </a:lnTo>
                  <a:lnTo>
                    <a:pt x="3812" y="819"/>
                  </a:lnTo>
                  <a:lnTo>
                    <a:pt x="3812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5598088" y="4140651"/>
              <a:ext cx="69122" cy="72913"/>
            </a:xfrm>
            <a:custGeom>
              <a:rect b="b" l="l" r="r" t="t"/>
              <a:pathLst>
                <a:path extrusionOk="0" h="5385" w="5105">
                  <a:moveTo>
                    <a:pt x="2542" y="819"/>
                  </a:moveTo>
                  <a:cubicBezTo>
                    <a:pt x="3619" y="819"/>
                    <a:pt x="4157" y="1616"/>
                    <a:pt x="4157" y="2693"/>
                  </a:cubicBezTo>
                  <a:cubicBezTo>
                    <a:pt x="4157" y="3748"/>
                    <a:pt x="3619" y="4545"/>
                    <a:pt x="2542" y="4545"/>
                  </a:cubicBezTo>
                  <a:cubicBezTo>
                    <a:pt x="1487" y="4545"/>
                    <a:pt x="948" y="3748"/>
                    <a:pt x="948" y="2693"/>
                  </a:cubicBezTo>
                  <a:cubicBezTo>
                    <a:pt x="948" y="1616"/>
                    <a:pt x="1487" y="819"/>
                    <a:pt x="2542" y="819"/>
                  </a:cubicBezTo>
                  <a:close/>
                  <a:moveTo>
                    <a:pt x="2542" y="1"/>
                  </a:moveTo>
                  <a:cubicBezTo>
                    <a:pt x="1078" y="1"/>
                    <a:pt x="1" y="1056"/>
                    <a:pt x="1" y="2693"/>
                  </a:cubicBezTo>
                  <a:cubicBezTo>
                    <a:pt x="1" y="4308"/>
                    <a:pt x="1078" y="5384"/>
                    <a:pt x="2542" y="5384"/>
                  </a:cubicBezTo>
                  <a:cubicBezTo>
                    <a:pt x="4028" y="5384"/>
                    <a:pt x="5105" y="4308"/>
                    <a:pt x="5105" y="2693"/>
                  </a:cubicBezTo>
                  <a:cubicBezTo>
                    <a:pt x="5105" y="1056"/>
                    <a:pt x="4028" y="1"/>
                    <a:pt x="2542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5694601" y="4142113"/>
              <a:ext cx="55121" cy="69988"/>
            </a:xfrm>
            <a:custGeom>
              <a:rect b="b" l="l" r="r" t="t"/>
              <a:pathLst>
                <a:path extrusionOk="0" h="5169" w="4071">
                  <a:moveTo>
                    <a:pt x="1" y="0"/>
                  </a:moveTo>
                  <a:lnTo>
                    <a:pt x="1" y="5169"/>
                  </a:lnTo>
                  <a:lnTo>
                    <a:pt x="884" y="5169"/>
                  </a:lnTo>
                  <a:lnTo>
                    <a:pt x="884" y="1443"/>
                  </a:lnTo>
                  <a:lnTo>
                    <a:pt x="3339" y="5169"/>
                  </a:lnTo>
                  <a:lnTo>
                    <a:pt x="4071" y="5169"/>
                  </a:lnTo>
                  <a:lnTo>
                    <a:pt x="4071" y="0"/>
                  </a:lnTo>
                  <a:lnTo>
                    <a:pt x="3188" y="0"/>
                  </a:lnTo>
                  <a:lnTo>
                    <a:pt x="3188" y="3489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5781203" y="4142113"/>
              <a:ext cx="44912" cy="69988"/>
            </a:xfrm>
            <a:custGeom>
              <a:rect b="b" l="l" r="r" t="t"/>
              <a:pathLst>
                <a:path extrusionOk="0" h="5169" w="3317">
                  <a:moveTo>
                    <a:pt x="0" y="0"/>
                  </a:moveTo>
                  <a:lnTo>
                    <a:pt x="0" y="5169"/>
                  </a:lnTo>
                  <a:lnTo>
                    <a:pt x="3317" y="5169"/>
                  </a:lnTo>
                  <a:lnTo>
                    <a:pt x="3317" y="4329"/>
                  </a:lnTo>
                  <a:lnTo>
                    <a:pt x="883" y="4329"/>
                  </a:lnTo>
                  <a:lnTo>
                    <a:pt x="883" y="2886"/>
                  </a:lnTo>
                  <a:lnTo>
                    <a:pt x="2735" y="2886"/>
                  </a:lnTo>
                  <a:lnTo>
                    <a:pt x="2735" y="2046"/>
                  </a:lnTo>
                  <a:lnTo>
                    <a:pt x="883" y="2046"/>
                  </a:lnTo>
                  <a:lnTo>
                    <a:pt x="883" y="819"/>
                  </a:lnTo>
                  <a:lnTo>
                    <a:pt x="3252" y="819"/>
                  </a:lnTo>
                  <a:lnTo>
                    <a:pt x="3252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4870909" y="4100708"/>
              <a:ext cx="1259613" cy="149590"/>
            </a:xfrm>
            <a:custGeom>
              <a:rect b="b" l="l" r="r" t="t"/>
              <a:pathLst>
                <a:path extrusionOk="0" h="11048" w="93029">
                  <a:moveTo>
                    <a:pt x="92490" y="539"/>
                  </a:moveTo>
                  <a:lnTo>
                    <a:pt x="92490" y="10509"/>
                  </a:lnTo>
                  <a:lnTo>
                    <a:pt x="539" y="10509"/>
                  </a:lnTo>
                  <a:lnTo>
                    <a:pt x="539" y="539"/>
                  </a:lnTo>
                  <a:close/>
                  <a:moveTo>
                    <a:pt x="1" y="1"/>
                  </a:moveTo>
                  <a:lnTo>
                    <a:pt x="1" y="11048"/>
                  </a:lnTo>
                  <a:lnTo>
                    <a:pt x="93028" y="11048"/>
                  </a:lnTo>
                  <a:lnTo>
                    <a:pt x="93028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5045277" y="3847036"/>
              <a:ext cx="140247" cy="187813"/>
            </a:xfrm>
            <a:custGeom>
              <a:rect b="b" l="l" r="r" t="t"/>
              <a:pathLst>
                <a:path extrusionOk="0" h="13871" w="10358">
                  <a:moveTo>
                    <a:pt x="6568" y="1"/>
                  </a:moveTo>
                  <a:cubicBezTo>
                    <a:pt x="2756" y="1"/>
                    <a:pt x="0" y="2757"/>
                    <a:pt x="0" y="6935"/>
                  </a:cubicBezTo>
                  <a:cubicBezTo>
                    <a:pt x="0" y="11134"/>
                    <a:pt x="2756" y="13869"/>
                    <a:pt x="6568" y="13869"/>
                  </a:cubicBezTo>
                  <a:cubicBezTo>
                    <a:pt x="6614" y="13870"/>
                    <a:pt x="6661" y="13870"/>
                    <a:pt x="6707" y="13870"/>
                  </a:cubicBezTo>
                  <a:cubicBezTo>
                    <a:pt x="7953" y="13870"/>
                    <a:pt x="9195" y="13592"/>
                    <a:pt x="10358" y="13094"/>
                  </a:cubicBezTo>
                  <a:lnTo>
                    <a:pt x="10078" y="10768"/>
                  </a:lnTo>
                  <a:cubicBezTo>
                    <a:pt x="8980" y="11263"/>
                    <a:pt x="7774" y="11522"/>
                    <a:pt x="6568" y="11522"/>
                  </a:cubicBezTo>
                  <a:cubicBezTo>
                    <a:pt x="3984" y="11522"/>
                    <a:pt x="2670" y="9605"/>
                    <a:pt x="2670" y="6935"/>
                  </a:cubicBezTo>
                  <a:cubicBezTo>
                    <a:pt x="2670" y="4265"/>
                    <a:pt x="3984" y="2348"/>
                    <a:pt x="6568" y="2348"/>
                  </a:cubicBezTo>
                  <a:cubicBezTo>
                    <a:pt x="7774" y="2370"/>
                    <a:pt x="8980" y="2628"/>
                    <a:pt x="10078" y="3102"/>
                  </a:cubicBezTo>
                  <a:lnTo>
                    <a:pt x="10358" y="776"/>
                  </a:lnTo>
                  <a:cubicBezTo>
                    <a:pt x="9152" y="259"/>
                    <a:pt x="7860" y="1"/>
                    <a:pt x="6568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5212929" y="3850827"/>
              <a:ext cx="33254" cy="180502"/>
            </a:xfrm>
            <a:custGeom>
              <a:rect b="b" l="l" r="r" t="t"/>
              <a:pathLst>
                <a:path extrusionOk="0" h="13331" w="2456">
                  <a:moveTo>
                    <a:pt x="0" y="1"/>
                  </a:moveTo>
                  <a:lnTo>
                    <a:pt x="0" y="13330"/>
                  </a:lnTo>
                  <a:lnTo>
                    <a:pt x="2455" y="13330"/>
                  </a:lnTo>
                  <a:lnTo>
                    <a:pt x="2455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5285815" y="3850827"/>
              <a:ext cx="142590" cy="180502"/>
            </a:xfrm>
            <a:custGeom>
              <a:rect b="b" l="l" r="r" t="t"/>
              <a:pathLst>
                <a:path extrusionOk="0" h="13331" w="10531">
                  <a:moveTo>
                    <a:pt x="1" y="1"/>
                  </a:moveTo>
                  <a:lnTo>
                    <a:pt x="1" y="13330"/>
                  </a:lnTo>
                  <a:lnTo>
                    <a:pt x="2434" y="13330"/>
                  </a:lnTo>
                  <a:lnTo>
                    <a:pt x="2434" y="4178"/>
                  </a:lnTo>
                  <a:lnTo>
                    <a:pt x="8528" y="13330"/>
                  </a:lnTo>
                  <a:lnTo>
                    <a:pt x="10531" y="13330"/>
                  </a:lnTo>
                  <a:lnTo>
                    <a:pt x="10531" y="1"/>
                  </a:lnTo>
                  <a:lnTo>
                    <a:pt x="8098" y="1"/>
                  </a:lnTo>
                  <a:lnTo>
                    <a:pt x="8098" y="859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5468050" y="3850827"/>
              <a:ext cx="118096" cy="180502"/>
            </a:xfrm>
            <a:custGeom>
              <a:rect b="b" l="l" r="r" t="t"/>
              <a:pathLst>
                <a:path extrusionOk="0" h="13331" w="8722">
                  <a:moveTo>
                    <a:pt x="1" y="1"/>
                  </a:moveTo>
                  <a:lnTo>
                    <a:pt x="1" y="13330"/>
                  </a:lnTo>
                  <a:lnTo>
                    <a:pt x="8722" y="13330"/>
                  </a:lnTo>
                  <a:lnTo>
                    <a:pt x="8722" y="10962"/>
                  </a:lnTo>
                  <a:lnTo>
                    <a:pt x="2499" y="10962"/>
                  </a:lnTo>
                  <a:lnTo>
                    <a:pt x="2499" y="7559"/>
                  </a:lnTo>
                  <a:lnTo>
                    <a:pt x="7193" y="7559"/>
                  </a:lnTo>
                  <a:lnTo>
                    <a:pt x="7193" y="5191"/>
                  </a:lnTo>
                  <a:lnTo>
                    <a:pt x="2499" y="5191"/>
                  </a:lnTo>
                  <a:lnTo>
                    <a:pt x="2499" y="2348"/>
                  </a:lnTo>
                  <a:lnTo>
                    <a:pt x="8528" y="2348"/>
                  </a:lnTo>
                  <a:lnTo>
                    <a:pt x="8528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05968" y="3850827"/>
              <a:ext cx="192160" cy="180502"/>
            </a:xfrm>
            <a:custGeom>
              <a:rect b="b" l="l" r="r" t="t"/>
              <a:pathLst>
                <a:path extrusionOk="0" h="13331" w="14192">
                  <a:moveTo>
                    <a:pt x="1852" y="1"/>
                  </a:moveTo>
                  <a:lnTo>
                    <a:pt x="0" y="13330"/>
                  </a:lnTo>
                  <a:lnTo>
                    <a:pt x="2541" y="13330"/>
                  </a:lnTo>
                  <a:lnTo>
                    <a:pt x="3683" y="4415"/>
                  </a:lnTo>
                  <a:lnTo>
                    <a:pt x="7107" y="10531"/>
                  </a:lnTo>
                  <a:lnTo>
                    <a:pt x="10509" y="4394"/>
                  </a:lnTo>
                  <a:lnTo>
                    <a:pt x="11650" y="13330"/>
                  </a:lnTo>
                  <a:lnTo>
                    <a:pt x="14191" y="13330"/>
                  </a:lnTo>
                  <a:lnTo>
                    <a:pt x="12339" y="1"/>
                  </a:lnTo>
                  <a:lnTo>
                    <a:pt x="10337" y="1"/>
                  </a:lnTo>
                  <a:lnTo>
                    <a:pt x="7107" y="6073"/>
                  </a:lnTo>
                  <a:lnTo>
                    <a:pt x="3855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5810355" y="3850827"/>
              <a:ext cx="159515" cy="180502"/>
            </a:xfrm>
            <a:custGeom>
              <a:rect b="b" l="l" r="r" t="t"/>
              <a:pathLst>
                <a:path extrusionOk="0" h="13331" w="11781">
                  <a:moveTo>
                    <a:pt x="5880" y="3834"/>
                  </a:moveTo>
                  <a:lnTo>
                    <a:pt x="7258" y="7732"/>
                  </a:lnTo>
                  <a:lnTo>
                    <a:pt x="4501" y="7732"/>
                  </a:lnTo>
                  <a:lnTo>
                    <a:pt x="5880" y="3834"/>
                  </a:lnTo>
                  <a:close/>
                  <a:moveTo>
                    <a:pt x="4738" y="1"/>
                  </a:moveTo>
                  <a:lnTo>
                    <a:pt x="1" y="13330"/>
                  </a:lnTo>
                  <a:lnTo>
                    <a:pt x="2520" y="13330"/>
                  </a:lnTo>
                  <a:lnTo>
                    <a:pt x="3662" y="10100"/>
                  </a:lnTo>
                  <a:lnTo>
                    <a:pt x="8098" y="10100"/>
                  </a:lnTo>
                  <a:lnTo>
                    <a:pt x="9239" y="13330"/>
                  </a:lnTo>
                  <a:lnTo>
                    <a:pt x="11780" y="13330"/>
                  </a:lnTo>
                  <a:lnTo>
                    <a:pt x="7043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4915225" y="3899517"/>
              <a:ext cx="76704" cy="72913"/>
            </a:xfrm>
            <a:custGeom>
              <a:rect b="b" l="l" r="r" t="t"/>
              <a:pathLst>
                <a:path extrusionOk="0" h="5385" w="5665">
                  <a:moveTo>
                    <a:pt x="2822" y="1"/>
                  </a:moveTo>
                  <a:lnTo>
                    <a:pt x="1960" y="1788"/>
                  </a:lnTo>
                  <a:lnTo>
                    <a:pt x="1" y="2068"/>
                  </a:lnTo>
                  <a:lnTo>
                    <a:pt x="1400" y="3446"/>
                  </a:lnTo>
                  <a:lnTo>
                    <a:pt x="1077" y="5385"/>
                  </a:lnTo>
                  <a:lnTo>
                    <a:pt x="2822" y="4480"/>
                  </a:lnTo>
                  <a:lnTo>
                    <a:pt x="4566" y="5385"/>
                  </a:lnTo>
                  <a:lnTo>
                    <a:pt x="4243" y="3446"/>
                  </a:lnTo>
                  <a:lnTo>
                    <a:pt x="5664" y="2068"/>
                  </a:lnTo>
                  <a:lnTo>
                    <a:pt x="3705" y="1788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6015039" y="3899517"/>
              <a:ext cx="76704" cy="72913"/>
            </a:xfrm>
            <a:custGeom>
              <a:rect b="b" l="l" r="r" t="t"/>
              <a:pathLst>
                <a:path extrusionOk="0" h="5385" w="5665">
                  <a:moveTo>
                    <a:pt x="2822" y="1"/>
                  </a:moveTo>
                  <a:lnTo>
                    <a:pt x="1960" y="1788"/>
                  </a:lnTo>
                  <a:lnTo>
                    <a:pt x="1" y="2068"/>
                  </a:lnTo>
                  <a:lnTo>
                    <a:pt x="1422" y="3446"/>
                  </a:lnTo>
                  <a:lnTo>
                    <a:pt x="1078" y="5385"/>
                  </a:lnTo>
                  <a:lnTo>
                    <a:pt x="2822" y="4480"/>
                  </a:lnTo>
                  <a:lnTo>
                    <a:pt x="4588" y="5385"/>
                  </a:lnTo>
                  <a:lnTo>
                    <a:pt x="4243" y="3446"/>
                  </a:lnTo>
                  <a:lnTo>
                    <a:pt x="5664" y="2068"/>
                  </a:lnTo>
                  <a:lnTo>
                    <a:pt x="3705" y="1788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4924270" y="3696363"/>
              <a:ext cx="11089" cy="11022"/>
            </a:xfrm>
            <a:custGeom>
              <a:rect b="b" l="l" r="r" t="t"/>
              <a:pathLst>
                <a:path extrusionOk="0" h="814" w="819">
                  <a:moveTo>
                    <a:pt x="409" y="1"/>
                  </a:moveTo>
                  <a:cubicBezTo>
                    <a:pt x="383" y="1"/>
                    <a:pt x="356" y="6"/>
                    <a:pt x="323" y="17"/>
                  </a:cubicBezTo>
                  <a:cubicBezTo>
                    <a:pt x="302" y="17"/>
                    <a:pt x="280" y="17"/>
                    <a:pt x="259" y="39"/>
                  </a:cubicBezTo>
                  <a:cubicBezTo>
                    <a:pt x="237" y="39"/>
                    <a:pt x="216" y="60"/>
                    <a:pt x="194" y="82"/>
                  </a:cubicBezTo>
                  <a:cubicBezTo>
                    <a:pt x="173" y="82"/>
                    <a:pt x="151" y="103"/>
                    <a:pt x="130" y="125"/>
                  </a:cubicBezTo>
                  <a:cubicBezTo>
                    <a:pt x="43" y="189"/>
                    <a:pt x="0" y="297"/>
                    <a:pt x="0" y="405"/>
                  </a:cubicBezTo>
                  <a:cubicBezTo>
                    <a:pt x="0" y="469"/>
                    <a:pt x="22" y="512"/>
                    <a:pt x="43" y="555"/>
                  </a:cubicBezTo>
                  <a:cubicBezTo>
                    <a:pt x="65" y="620"/>
                    <a:pt x="86" y="663"/>
                    <a:pt x="130" y="685"/>
                  </a:cubicBezTo>
                  <a:cubicBezTo>
                    <a:pt x="151" y="728"/>
                    <a:pt x="194" y="771"/>
                    <a:pt x="259" y="771"/>
                  </a:cubicBezTo>
                  <a:cubicBezTo>
                    <a:pt x="302" y="792"/>
                    <a:pt x="366" y="814"/>
                    <a:pt x="409" y="814"/>
                  </a:cubicBezTo>
                  <a:cubicBezTo>
                    <a:pt x="582" y="814"/>
                    <a:pt x="711" y="706"/>
                    <a:pt x="776" y="555"/>
                  </a:cubicBezTo>
                  <a:cubicBezTo>
                    <a:pt x="797" y="512"/>
                    <a:pt x="819" y="469"/>
                    <a:pt x="819" y="405"/>
                  </a:cubicBezTo>
                  <a:cubicBezTo>
                    <a:pt x="819" y="297"/>
                    <a:pt x="776" y="189"/>
                    <a:pt x="689" y="125"/>
                  </a:cubicBezTo>
                  <a:cubicBezTo>
                    <a:pt x="668" y="103"/>
                    <a:pt x="646" y="82"/>
                    <a:pt x="625" y="82"/>
                  </a:cubicBezTo>
                  <a:cubicBezTo>
                    <a:pt x="603" y="60"/>
                    <a:pt x="582" y="39"/>
                    <a:pt x="560" y="39"/>
                  </a:cubicBezTo>
                  <a:cubicBezTo>
                    <a:pt x="539" y="17"/>
                    <a:pt x="517" y="17"/>
                    <a:pt x="496" y="17"/>
                  </a:cubicBezTo>
                  <a:cubicBezTo>
                    <a:pt x="463" y="6"/>
                    <a:pt x="436" y="1"/>
                    <a:pt x="409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4958675" y="3696295"/>
              <a:ext cx="265926" cy="11089"/>
            </a:xfrm>
            <a:custGeom>
              <a:rect b="b" l="l" r="r" t="t"/>
              <a:pathLst>
                <a:path extrusionOk="0" h="819" w="19640">
                  <a:moveTo>
                    <a:pt x="388" y="1"/>
                  </a:moveTo>
                  <a:cubicBezTo>
                    <a:pt x="173" y="1"/>
                    <a:pt x="0" y="194"/>
                    <a:pt x="0" y="410"/>
                  </a:cubicBezTo>
                  <a:cubicBezTo>
                    <a:pt x="0" y="647"/>
                    <a:pt x="173" y="819"/>
                    <a:pt x="388" y="819"/>
                  </a:cubicBezTo>
                  <a:cubicBezTo>
                    <a:pt x="625" y="819"/>
                    <a:pt x="797" y="647"/>
                    <a:pt x="797" y="410"/>
                  </a:cubicBezTo>
                  <a:cubicBezTo>
                    <a:pt x="797" y="194"/>
                    <a:pt x="625" y="1"/>
                    <a:pt x="388" y="1"/>
                  </a:cubicBezTo>
                  <a:close/>
                  <a:moveTo>
                    <a:pt x="2283" y="1"/>
                  </a:moveTo>
                  <a:cubicBezTo>
                    <a:pt x="2046" y="1"/>
                    <a:pt x="1874" y="194"/>
                    <a:pt x="1874" y="410"/>
                  </a:cubicBezTo>
                  <a:cubicBezTo>
                    <a:pt x="1874" y="647"/>
                    <a:pt x="2046" y="819"/>
                    <a:pt x="2283" y="819"/>
                  </a:cubicBezTo>
                  <a:cubicBezTo>
                    <a:pt x="2498" y="819"/>
                    <a:pt x="2692" y="647"/>
                    <a:pt x="2692" y="410"/>
                  </a:cubicBezTo>
                  <a:cubicBezTo>
                    <a:pt x="2692" y="194"/>
                    <a:pt x="2498" y="1"/>
                    <a:pt x="2283" y="1"/>
                  </a:cubicBezTo>
                  <a:close/>
                  <a:moveTo>
                    <a:pt x="4156" y="1"/>
                  </a:moveTo>
                  <a:cubicBezTo>
                    <a:pt x="3941" y="1"/>
                    <a:pt x="3769" y="194"/>
                    <a:pt x="3769" y="410"/>
                  </a:cubicBezTo>
                  <a:cubicBezTo>
                    <a:pt x="3769" y="647"/>
                    <a:pt x="3941" y="819"/>
                    <a:pt x="4156" y="819"/>
                  </a:cubicBezTo>
                  <a:cubicBezTo>
                    <a:pt x="4393" y="819"/>
                    <a:pt x="4566" y="647"/>
                    <a:pt x="4566" y="410"/>
                  </a:cubicBezTo>
                  <a:cubicBezTo>
                    <a:pt x="4566" y="194"/>
                    <a:pt x="4393" y="1"/>
                    <a:pt x="4156" y="1"/>
                  </a:cubicBezTo>
                  <a:close/>
                  <a:moveTo>
                    <a:pt x="6051" y="1"/>
                  </a:moveTo>
                  <a:cubicBezTo>
                    <a:pt x="5815" y="1"/>
                    <a:pt x="5642" y="194"/>
                    <a:pt x="5642" y="410"/>
                  </a:cubicBezTo>
                  <a:cubicBezTo>
                    <a:pt x="5642" y="647"/>
                    <a:pt x="5815" y="819"/>
                    <a:pt x="6051" y="819"/>
                  </a:cubicBezTo>
                  <a:cubicBezTo>
                    <a:pt x="6267" y="819"/>
                    <a:pt x="6461" y="647"/>
                    <a:pt x="6461" y="410"/>
                  </a:cubicBezTo>
                  <a:cubicBezTo>
                    <a:pt x="6461" y="194"/>
                    <a:pt x="6267" y="1"/>
                    <a:pt x="6051" y="1"/>
                  </a:cubicBezTo>
                  <a:close/>
                  <a:moveTo>
                    <a:pt x="7925" y="1"/>
                  </a:moveTo>
                  <a:cubicBezTo>
                    <a:pt x="7710" y="1"/>
                    <a:pt x="7537" y="194"/>
                    <a:pt x="7537" y="410"/>
                  </a:cubicBezTo>
                  <a:cubicBezTo>
                    <a:pt x="7537" y="647"/>
                    <a:pt x="7710" y="819"/>
                    <a:pt x="7925" y="819"/>
                  </a:cubicBezTo>
                  <a:cubicBezTo>
                    <a:pt x="8162" y="819"/>
                    <a:pt x="8334" y="647"/>
                    <a:pt x="8334" y="410"/>
                  </a:cubicBezTo>
                  <a:cubicBezTo>
                    <a:pt x="8334" y="194"/>
                    <a:pt x="8162" y="1"/>
                    <a:pt x="7925" y="1"/>
                  </a:cubicBezTo>
                  <a:close/>
                  <a:moveTo>
                    <a:pt x="9820" y="1"/>
                  </a:moveTo>
                  <a:cubicBezTo>
                    <a:pt x="9583" y="1"/>
                    <a:pt x="9411" y="194"/>
                    <a:pt x="9411" y="410"/>
                  </a:cubicBezTo>
                  <a:cubicBezTo>
                    <a:pt x="9411" y="647"/>
                    <a:pt x="9583" y="819"/>
                    <a:pt x="9820" y="819"/>
                  </a:cubicBezTo>
                  <a:cubicBezTo>
                    <a:pt x="10035" y="819"/>
                    <a:pt x="10229" y="647"/>
                    <a:pt x="10229" y="410"/>
                  </a:cubicBezTo>
                  <a:cubicBezTo>
                    <a:pt x="10229" y="194"/>
                    <a:pt x="10035" y="1"/>
                    <a:pt x="9820" y="1"/>
                  </a:cubicBezTo>
                  <a:close/>
                  <a:moveTo>
                    <a:pt x="11693" y="1"/>
                  </a:moveTo>
                  <a:cubicBezTo>
                    <a:pt x="11478" y="1"/>
                    <a:pt x="11306" y="194"/>
                    <a:pt x="11306" y="410"/>
                  </a:cubicBezTo>
                  <a:cubicBezTo>
                    <a:pt x="11306" y="647"/>
                    <a:pt x="11478" y="819"/>
                    <a:pt x="11693" y="819"/>
                  </a:cubicBezTo>
                  <a:cubicBezTo>
                    <a:pt x="11930" y="819"/>
                    <a:pt x="12103" y="647"/>
                    <a:pt x="12103" y="410"/>
                  </a:cubicBezTo>
                  <a:cubicBezTo>
                    <a:pt x="12103" y="194"/>
                    <a:pt x="11930" y="1"/>
                    <a:pt x="11693" y="1"/>
                  </a:cubicBezTo>
                  <a:close/>
                  <a:moveTo>
                    <a:pt x="13588" y="1"/>
                  </a:moveTo>
                  <a:cubicBezTo>
                    <a:pt x="13352" y="1"/>
                    <a:pt x="13179" y="194"/>
                    <a:pt x="13179" y="410"/>
                  </a:cubicBezTo>
                  <a:cubicBezTo>
                    <a:pt x="13179" y="647"/>
                    <a:pt x="13352" y="819"/>
                    <a:pt x="13588" y="819"/>
                  </a:cubicBezTo>
                  <a:cubicBezTo>
                    <a:pt x="13804" y="819"/>
                    <a:pt x="13998" y="647"/>
                    <a:pt x="13998" y="410"/>
                  </a:cubicBezTo>
                  <a:cubicBezTo>
                    <a:pt x="13998" y="194"/>
                    <a:pt x="13804" y="1"/>
                    <a:pt x="13588" y="1"/>
                  </a:cubicBezTo>
                  <a:close/>
                  <a:moveTo>
                    <a:pt x="15462" y="1"/>
                  </a:moveTo>
                  <a:cubicBezTo>
                    <a:pt x="15247" y="1"/>
                    <a:pt x="15074" y="194"/>
                    <a:pt x="15074" y="410"/>
                  </a:cubicBezTo>
                  <a:cubicBezTo>
                    <a:pt x="15074" y="647"/>
                    <a:pt x="15247" y="819"/>
                    <a:pt x="15462" y="819"/>
                  </a:cubicBezTo>
                  <a:cubicBezTo>
                    <a:pt x="15699" y="819"/>
                    <a:pt x="15871" y="647"/>
                    <a:pt x="15871" y="410"/>
                  </a:cubicBezTo>
                  <a:cubicBezTo>
                    <a:pt x="15871" y="194"/>
                    <a:pt x="15699" y="1"/>
                    <a:pt x="15462" y="1"/>
                  </a:cubicBezTo>
                  <a:close/>
                  <a:moveTo>
                    <a:pt x="17357" y="1"/>
                  </a:moveTo>
                  <a:cubicBezTo>
                    <a:pt x="17120" y="1"/>
                    <a:pt x="16948" y="194"/>
                    <a:pt x="16948" y="410"/>
                  </a:cubicBezTo>
                  <a:cubicBezTo>
                    <a:pt x="16948" y="647"/>
                    <a:pt x="17120" y="819"/>
                    <a:pt x="17357" y="819"/>
                  </a:cubicBezTo>
                  <a:cubicBezTo>
                    <a:pt x="17572" y="819"/>
                    <a:pt x="17766" y="647"/>
                    <a:pt x="17766" y="410"/>
                  </a:cubicBezTo>
                  <a:cubicBezTo>
                    <a:pt x="17766" y="194"/>
                    <a:pt x="17572" y="1"/>
                    <a:pt x="17357" y="1"/>
                  </a:cubicBezTo>
                  <a:close/>
                  <a:moveTo>
                    <a:pt x="19230" y="1"/>
                  </a:moveTo>
                  <a:cubicBezTo>
                    <a:pt x="19015" y="1"/>
                    <a:pt x="18843" y="194"/>
                    <a:pt x="18843" y="410"/>
                  </a:cubicBezTo>
                  <a:cubicBezTo>
                    <a:pt x="18843" y="647"/>
                    <a:pt x="19015" y="819"/>
                    <a:pt x="19230" y="819"/>
                  </a:cubicBezTo>
                  <a:cubicBezTo>
                    <a:pt x="19467" y="819"/>
                    <a:pt x="19640" y="647"/>
                    <a:pt x="19640" y="410"/>
                  </a:cubicBezTo>
                  <a:cubicBezTo>
                    <a:pt x="19640" y="194"/>
                    <a:pt x="19467" y="1"/>
                    <a:pt x="19230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5250543" y="3696363"/>
              <a:ext cx="11089" cy="11022"/>
            </a:xfrm>
            <a:custGeom>
              <a:rect b="b" l="l" r="r" t="t"/>
              <a:pathLst>
                <a:path extrusionOk="0" h="814" w="819">
                  <a:moveTo>
                    <a:pt x="409" y="1"/>
                  </a:moveTo>
                  <a:cubicBezTo>
                    <a:pt x="382" y="1"/>
                    <a:pt x="355" y="6"/>
                    <a:pt x="323" y="17"/>
                  </a:cubicBezTo>
                  <a:cubicBezTo>
                    <a:pt x="302" y="17"/>
                    <a:pt x="280" y="17"/>
                    <a:pt x="259" y="39"/>
                  </a:cubicBezTo>
                  <a:cubicBezTo>
                    <a:pt x="237" y="39"/>
                    <a:pt x="215" y="60"/>
                    <a:pt x="194" y="82"/>
                  </a:cubicBezTo>
                  <a:cubicBezTo>
                    <a:pt x="151" y="82"/>
                    <a:pt x="151" y="103"/>
                    <a:pt x="129" y="125"/>
                  </a:cubicBezTo>
                  <a:cubicBezTo>
                    <a:pt x="43" y="189"/>
                    <a:pt x="0" y="297"/>
                    <a:pt x="0" y="405"/>
                  </a:cubicBezTo>
                  <a:cubicBezTo>
                    <a:pt x="0" y="469"/>
                    <a:pt x="22" y="512"/>
                    <a:pt x="43" y="555"/>
                  </a:cubicBezTo>
                  <a:cubicBezTo>
                    <a:pt x="86" y="706"/>
                    <a:pt x="237" y="814"/>
                    <a:pt x="409" y="814"/>
                  </a:cubicBezTo>
                  <a:cubicBezTo>
                    <a:pt x="452" y="814"/>
                    <a:pt x="517" y="792"/>
                    <a:pt x="560" y="771"/>
                  </a:cubicBezTo>
                  <a:cubicBezTo>
                    <a:pt x="603" y="771"/>
                    <a:pt x="646" y="728"/>
                    <a:pt x="689" y="685"/>
                  </a:cubicBezTo>
                  <a:cubicBezTo>
                    <a:pt x="732" y="663"/>
                    <a:pt x="754" y="620"/>
                    <a:pt x="775" y="555"/>
                  </a:cubicBezTo>
                  <a:cubicBezTo>
                    <a:pt x="797" y="512"/>
                    <a:pt x="818" y="469"/>
                    <a:pt x="818" y="405"/>
                  </a:cubicBezTo>
                  <a:cubicBezTo>
                    <a:pt x="818" y="297"/>
                    <a:pt x="775" y="189"/>
                    <a:pt x="689" y="125"/>
                  </a:cubicBezTo>
                  <a:cubicBezTo>
                    <a:pt x="668" y="103"/>
                    <a:pt x="646" y="82"/>
                    <a:pt x="625" y="82"/>
                  </a:cubicBezTo>
                  <a:cubicBezTo>
                    <a:pt x="603" y="60"/>
                    <a:pt x="582" y="39"/>
                    <a:pt x="560" y="39"/>
                  </a:cubicBezTo>
                  <a:cubicBezTo>
                    <a:pt x="538" y="17"/>
                    <a:pt x="517" y="17"/>
                    <a:pt x="495" y="17"/>
                  </a:cubicBezTo>
                  <a:cubicBezTo>
                    <a:pt x="463" y="6"/>
                    <a:pt x="436" y="1"/>
                    <a:pt x="409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750589" y="3696363"/>
              <a:ext cx="10805" cy="11022"/>
            </a:xfrm>
            <a:custGeom>
              <a:rect b="b" l="l" r="r" t="t"/>
              <a:pathLst>
                <a:path extrusionOk="0" h="814" w="798">
                  <a:moveTo>
                    <a:pt x="399" y="1"/>
                  </a:moveTo>
                  <a:cubicBezTo>
                    <a:pt x="372" y="1"/>
                    <a:pt x="345" y="6"/>
                    <a:pt x="323" y="17"/>
                  </a:cubicBezTo>
                  <a:cubicBezTo>
                    <a:pt x="302" y="17"/>
                    <a:pt x="280" y="17"/>
                    <a:pt x="237" y="39"/>
                  </a:cubicBezTo>
                  <a:cubicBezTo>
                    <a:pt x="216" y="39"/>
                    <a:pt x="194" y="60"/>
                    <a:pt x="173" y="82"/>
                  </a:cubicBezTo>
                  <a:cubicBezTo>
                    <a:pt x="151" y="82"/>
                    <a:pt x="130" y="103"/>
                    <a:pt x="108" y="125"/>
                  </a:cubicBezTo>
                  <a:cubicBezTo>
                    <a:pt x="43" y="189"/>
                    <a:pt x="0" y="297"/>
                    <a:pt x="0" y="405"/>
                  </a:cubicBezTo>
                  <a:cubicBezTo>
                    <a:pt x="0" y="469"/>
                    <a:pt x="0" y="512"/>
                    <a:pt x="22" y="555"/>
                  </a:cubicBezTo>
                  <a:cubicBezTo>
                    <a:pt x="65" y="663"/>
                    <a:pt x="151" y="749"/>
                    <a:pt x="237" y="771"/>
                  </a:cubicBezTo>
                  <a:cubicBezTo>
                    <a:pt x="302" y="792"/>
                    <a:pt x="345" y="814"/>
                    <a:pt x="409" y="814"/>
                  </a:cubicBezTo>
                  <a:cubicBezTo>
                    <a:pt x="453" y="814"/>
                    <a:pt x="496" y="792"/>
                    <a:pt x="560" y="771"/>
                  </a:cubicBezTo>
                  <a:cubicBezTo>
                    <a:pt x="603" y="771"/>
                    <a:pt x="646" y="728"/>
                    <a:pt x="689" y="685"/>
                  </a:cubicBezTo>
                  <a:cubicBezTo>
                    <a:pt x="732" y="663"/>
                    <a:pt x="754" y="620"/>
                    <a:pt x="776" y="555"/>
                  </a:cubicBezTo>
                  <a:cubicBezTo>
                    <a:pt x="797" y="512"/>
                    <a:pt x="797" y="469"/>
                    <a:pt x="797" y="405"/>
                  </a:cubicBezTo>
                  <a:cubicBezTo>
                    <a:pt x="797" y="297"/>
                    <a:pt x="754" y="189"/>
                    <a:pt x="689" y="125"/>
                  </a:cubicBezTo>
                  <a:cubicBezTo>
                    <a:pt x="668" y="103"/>
                    <a:pt x="646" y="82"/>
                    <a:pt x="625" y="82"/>
                  </a:cubicBezTo>
                  <a:cubicBezTo>
                    <a:pt x="603" y="60"/>
                    <a:pt x="582" y="39"/>
                    <a:pt x="560" y="39"/>
                  </a:cubicBezTo>
                  <a:cubicBezTo>
                    <a:pt x="539" y="17"/>
                    <a:pt x="496" y="17"/>
                    <a:pt x="474" y="17"/>
                  </a:cubicBezTo>
                  <a:cubicBezTo>
                    <a:pt x="453" y="6"/>
                    <a:pt x="426" y="1"/>
                    <a:pt x="399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5784696" y="3696295"/>
              <a:ext cx="266223" cy="11089"/>
            </a:xfrm>
            <a:custGeom>
              <a:rect b="b" l="l" r="r" t="t"/>
              <a:pathLst>
                <a:path extrusionOk="0" h="819" w="19662">
                  <a:moveTo>
                    <a:pt x="410" y="1"/>
                  </a:moveTo>
                  <a:cubicBezTo>
                    <a:pt x="195" y="1"/>
                    <a:pt x="1" y="194"/>
                    <a:pt x="1" y="410"/>
                  </a:cubicBezTo>
                  <a:cubicBezTo>
                    <a:pt x="1" y="647"/>
                    <a:pt x="195" y="819"/>
                    <a:pt x="410" y="819"/>
                  </a:cubicBezTo>
                  <a:cubicBezTo>
                    <a:pt x="625" y="819"/>
                    <a:pt x="819" y="647"/>
                    <a:pt x="819" y="410"/>
                  </a:cubicBezTo>
                  <a:cubicBezTo>
                    <a:pt x="819" y="194"/>
                    <a:pt x="625" y="1"/>
                    <a:pt x="410" y="1"/>
                  </a:cubicBezTo>
                  <a:close/>
                  <a:moveTo>
                    <a:pt x="2283" y="1"/>
                  </a:moveTo>
                  <a:cubicBezTo>
                    <a:pt x="2068" y="1"/>
                    <a:pt x="1896" y="194"/>
                    <a:pt x="1896" y="410"/>
                  </a:cubicBezTo>
                  <a:cubicBezTo>
                    <a:pt x="1896" y="647"/>
                    <a:pt x="2068" y="819"/>
                    <a:pt x="2283" y="819"/>
                  </a:cubicBezTo>
                  <a:cubicBezTo>
                    <a:pt x="2520" y="819"/>
                    <a:pt x="2693" y="647"/>
                    <a:pt x="2693" y="410"/>
                  </a:cubicBezTo>
                  <a:cubicBezTo>
                    <a:pt x="2693" y="194"/>
                    <a:pt x="2520" y="1"/>
                    <a:pt x="2283" y="1"/>
                  </a:cubicBezTo>
                  <a:close/>
                  <a:moveTo>
                    <a:pt x="4178" y="1"/>
                  </a:moveTo>
                  <a:cubicBezTo>
                    <a:pt x="3963" y="1"/>
                    <a:pt x="3769" y="194"/>
                    <a:pt x="3769" y="410"/>
                  </a:cubicBezTo>
                  <a:cubicBezTo>
                    <a:pt x="3769" y="647"/>
                    <a:pt x="3963" y="819"/>
                    <a:pt x="4178" y="819"/>
                  </a:cubicBezTo>
                  <a:cubicBezTo>
                    <a:pt x="4394" y="819"/>
                    <a:pt x="4588" y="647"/>
                    <a:pt x="4588" y="410"/>
                  </a:cubicBezTo>
                  <a:cubicBezTo>
                    <a:pt x="4588" y="194"/>
                    <a:pt x="4394" y="1"/>
                    <a:pt x="4178" y="1"/>
                  </a:cubicBezTo>
                  <a:close/>
                  <a:moveTo>
                    <a:pt x="6052" y="1"/>
                  </a:moveTo>
                  <a:cubicBezTo>
                    <a:pt x="5837" y="1"/>
                    <a:pt x="5664" y="194"/>
                    <a:pt x="5664" y="410"/>
                  </a:cubicBezTo>
                  <a:cubicBezTo>
                    <a:pt x="5664" y="647"/>
                    <a:pt x="5837" y="819"/>
                    <a:pt x="6052" y="819"/>
                  </a:cubicBezTo>
                  <a:cubicBezTo>
                    <a:pt x="6289" y="819"/>
                    <a:pt x="6461" y="647"/>
                    <a:pt x="6461" y="410"/>
                  </a:cubicBezTo>
                  <a:cubicBezTo>
                    <a:pt x="6461" y="194"/>
                    <a:pt x="6289" y="1"/>
                    <a:pt x="6052" y="1"/>
                  </a:cubicBezTo>
                  <a:close/>
                  <a:moveTo>
                    <a:pt x="7947" y="1"/>
                  </a:moveTo>
                  <a:cubicBezTo>
                    <a:pt x="7732" y="1"/>
                    <a:pt x="7538" y="194"/>
                    <a:pt x="7538" y="410"/>
                  </a:cubicBezTo>
                  <a:cubicBezTo>
                    <a:pt x="7538" y="647"/>
                    <a:pt x="7732" y="819"/>
                    <a:pt x="7947" y="819"/>
                  </a:cubicBezTo>
                  <a:cubicBezTo>
                    <a:pt x="8162" y="819"/>
                    <a:pt x="8356" y="647"/>
                    <a:pt x="8356" y="410"/>
                  </a:cubicBezTo>
                  <a:cubicBezTo>
                    <a:pt x="8356" y="194"/>
                    <a:pt x="8162" y="1"/>
                    <a:pt x="7947" y="1"/>
                  </a:cubicBezTo>
                  <a:close/>
                  <a:moveTo>
                    <a:pt x="9820" y="1"/>
                  </a:moveTo>
                  <a:cubicBezTo>
                    <a:pt x="9605" y="1"/>
                    <a:pt x="9433" y="194"/>
                    <a:pt x="9433" y="410"/>
                  </a:cubicBezTo>
                  <a:cubicBezTo>
                    <a:pt x="9433" y="647"/>
                    <a:pt x="9605" y="819"/>
                    <a:pt x="9820" y="819"/>
                  </a:cubicBezTo>
                  <a:cubicBezTo>
                    <a:pt x="10057" y="819"/>
                    <a:pt x="10230" y="647"/>
                    <a:pt x="10230" y="410"/>
                  </a:cubicBezTo>
                  <a:cubicBezTo>
                    <a:pt x="10230" y="194"/>
                    <a:pt x="10057" y="1"/>
                    <a:pt x="9820" y="1"/>
                  </a:cubicBezTo>
                  <a:close/>
                  <a:moveTo>
                    <a:pt x="11715" y="1"/>
                  </a:moveTo>
                  <a:cubicBezTo>
                    <a:pt x="11500" y="1"/>
                    <a:pt x="11306" y="194"/>
                    <a:pt x="11306" y="410"/>
                  </a:cubicBezTo>
                  <a:cubicBezTo>
                    <a:pt x="11306" y="647"/>
                    <a:pt x="11500" y="819"/>
                    <a:pt x="11715" y="819"/>
                  </a:cubicBezTo>
                  <a:cubicBezTo>
                    <a:pt x="11931" y="819"/>
                    <a:pt x="12125" y="647"/>
                    <a:pt x="12125" y="410"/>
                  </a:cubicBezTo>
                  <a:cubicBezTo>
                    <a:pt x="12125" y="194"/>
                    <a:pt x="11931" y="1"/>
                    <a:pt x="11715" y="1"/>
                  </a:cubicBezTo>
                  <a:close/>
                  <a:moveTo>
                    <a:pt x="13589" y="1"/>
                  </a:moveTo>
                  <a:cubicBezTo>
                    <a:pt x="13374" y="1"/>
                    <a:pt x="13201" y="194"/>
                    <a:pt x="13201" y="410"/>
                  </a:cubicBezTo>
                  <a:cubicBezTo>
                    <a:pt x="13201" y="647"/>
                    <a:pt x="13374" y="819"/>
                    <a:pt x="13589" y="819"/>
                  </a:cubicBezTo>
                  <a:cubicBezTo>
                    <a:pt x="13826" y="819"/>
                    <a:pt x="13998" y="647"/>
                    <a:pt x="13998" y="410"/>
                  </a:cubicBezTo>
                  <a:cubicBezTo>
                    <a:pt x="13998" y="194"/>
                    <a:pt x="13826" y="1"/>
                    <a:pt x="13589" y="1"/>
                  </a:cubicBezTo>
                  <a:close/>
                  <a:moveTo>
                    <a:pt x="15484" y="1"/>
                  </a:moveTo>
                  <a:cubicBezTo>
                    <a:pt x="15269" y="1"/>
                    <a:pt x="15075" y="194"/>
                    <a:pt x="15075" y="410"/>
                  </a:cubicBezTo>
                  <a:cubicBezTo>
                    <a:pt x="15075" y="647"/>
                    <a:pt x="15269" y="819"/>
                    <a:pt x="15484" y="819"/>
                  </a:cubicBezTo>
                  <a:cubicBezTo>
                    <a:pt x="15699" y="819"/>
                    <a:pt x="15893" y="647"/>
                    <a:pt x="15893" y="410"/>
                  </a:cubicBezTo>
                  <a:cubicBezTo>
                    <a:pt x="15893" y="194"/>
                    <a:pt x="15699" y="1"/>
                    <a:pt x="15484" y="1"/>
                  </a:cubicBezTo>
                  <a:close/>
                  <a:moveTo>
                    <a:pt x="17357" y="1"/>
                  </a:moveTo>
                  <a:cubicBezTo>
                    <a:pt x="17142" y="1"/>
                    <a:pt x="16970" y="194"/>
                    <a:pt x="16970" y="410"/>
                  </a:cubicBezTo>
                  <a:cubicBezTo>
                    <a:pt x="16970" y="647"/>
                    <a:pt x="17142" y="819"/>
                    <a:pt x="17357" y="819"/>
                  </a:cubicBezTo>
                  <a:cubicBezTo>
                    <a:pt x="17594" y="819"/>
                    <a:pt x="17767" y="647"/>
                    <a:pt x="17767" y="410"/>
                  </a:cubicBezTo>
                  <a:cubicBezTo>
                    <a:pt x="17767" y="194"/>
                    <a:pt x="17594" y="1"/>
                    <a:pt x="17357" y="1"/>
                  </a:cubicBezTo>
                  <a:close/>
                  <a:moveTo>
                    <a:pt x="19252" y="1"/>
                  </a:moveTo>
                  <a:cubicBezTo>
                    <a:pt x="19037" y="1"/>
                    <a:pt x="18843" y="194"/>
                    <a:pt x="18843" y="410"/>
                  </a:cubicBezTo>
                  <a:cubicBezTo>
                    <a:pt x="18843" y="647"/>
                    <a:pt x="19037" y="819"/>
                    <a:pt x="19252" y="819"/>
                  </a:cubicBezTo>
                  <a:cubicBezTo>
                    <a:pt x="19468" y="819"/>
                    <a:pt x="19662" y="647"/>
                    <a:pt x="19662" y="410"/>
                  </a:cubicBezTo>
                  <a:cubicBezTo>
                    <a:pt x="19662" y="194"/>
                    <a:pt x="19468" y="1"/>
                    <a:pt x="19252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076862" y="3696363"/>
              <a:ext cx="10791" cy="11022"/>
            </a:xfrm>
            <a:custGeom>
              <a:rect b="b" l="l" r="r" t="t"/>
              <a:pathLst>
                <a:path extrusionOk="0" h="814" w="797">
                  <a:moveTo>
                    <a:pt x="399" y="1"/>
                  </a:moveTo>
                  <a:cubicBezTo>
                    <a:pt x="372" y="1"/>
                    <a:pt x="345" y="6"/>
                    <a:pt x="323" y="17"/>
                  </a:cubicBezTo>
                  <a:cubicBezTo>
                    <a:pt x="302" y="17"/>
                    <a:pt x="280" y="17"/>
                    <a:pt x="237" y="39"/>
                  </a:cubicBezTo>
                  <a:cubicBezTo>
                    <a:pt x="215" y="39"/>
                    <a:pt x="194" y="60"/>
                    <a:pt x="172" y="82"/>
                  </a:cubicBezTo>
                  <a:cubicBezTo>
                    <a:pt x="151" y="82"/>
                    <a:pt x="129" y="103"/>
                    <a:pt x="108" y="125"/>
                  </a:cubicBezTo>
                  <a:cubicBezTo>
                    <a:pt x="43" y="189"/>
                    <a:pt x="0" y="297"/>
                    <a:pt x="0" y="405"/>
                  </a:cubicBezTo>
                  <a:cubicBezTo>
                    <a:pt x="0" y="469"/>
                    <a:pt x="0" y="512"/>
                    <a:pt x="22" y="555"/>
                  </a:cubicBezTo>
                  <a:cubicBezTo>
                    <a:pt x="65" y="663"/>
                    <a:pt x="151" y="749"/>
                    <a:pt x="237" y="771"/>
                  </a:cubicBezTo>
                  <a:cubicBezTo>
                    <a:pt x="302" y="792"/>
                    <a:pt x="345" y="814"/>
                    <a:pt x="409" y="814"/>
                  </a:cubicBezTo>
                  <a:cubicBezTo>
                    <a:pt x="452" y="814"/>
                    <a:pt x="495" y="792"/>
                    <a:pt x="560" y="771"/>
                  </a:cubicBezTo>
                  <a:cubicBezTo>
                    <a:pt x="603" y="771"/>
                    <a:pt x="646" y="728"/>
                    <a:pt x="689" y="685"/>
                  </a:cubicBezTo>
                  <a:cubicBezTo>
                    <a:pt x="711" y="663"/>
                    <a:pt x="754" y="620"/>
                    <a:pt x="775" y="555"/>
                  </a:cubicBezTo>
                  <a:cubicBezTo>
                    <a:pt x="797" y="512"/>
                    <a:pt x="797" y="469"/>
                    <a:pt x="797" y="405"/>
                  </a:cubicBezTo>
                  <a:cubicBezTo>
                    <a:pt x="797" y="297"/>
                    <a:pt x="754" y="189"/>
                    <a:pt x="689" y="125"/>
                  </a:cubicBezTo>
                  <a:cubicBezTo>
                    <a:pt x="668" y="103"/>
                    <a:pt x="646" y="82"/>
                    <a:pt x="625" y="82"/>
                  </a:cubicBezTo>
                  <a:cubicBezTo>
                    <a:pt x="603" y="60"/>
                    <a:pt x="582" y="39"/>
                    <a:pt x="560" y="39"/>
                  </a:cubicBezTo>
                  <a:cubicBezTo>
                    <a:pt x="517" y="17"/>
                    <a:pt x="495" y="17"/>
                    <a:pt x="474" y="17"/>
                  </a:cubicBezTo>
                  <a:cubicBezTo>
                    <a:pt x="452" y="6"/>
                    <a:pt x="425" y="1"/>
                    <a:pt x="399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4921643" y="4170100"/>
              <a:ext cx="189533" cy="10805"/>
            </a:xfrm>
            <a:custGeom>
              <a:rect b="b" l="l" r="r" t="t"/>
              <a:pathLst>
                <a:path extrusionOk="0" h="798" w="13998">
                  <a:moveTo>
                    <a:pt x="410" y="1"/>
                  </a:moveTo>
                  <a:cubicBezTo>
                    <a:pt x="194" y="1"/>
                    <a:pt x="1" y="173"/>
                    <a:pt x="1" y="410"/>
                  </a:cubicBezTo>
                  <a:cubicBezTo>
                    <a:pt x="1" y="625"/>
                    <a:pt x="194" y="798"/>
                    <a:pt x="410" y="798"/>
                  </a:cubicBezTo>
                  <a:cubicBezTo>
                    <a:pt x="625" y="798"/>
                    <a:pt x="819" y="625"/>
                    <a:pt x="819" y="410"/>
                  </a:cubicBezTo>
                  <a:cubicBezTo>
                    <a:pt x="819" y="173"/>
                    <a:pt x="625" y="1"/>
                    <a:pt x="410" y="1"/>
                  </a:cubicBezTo>
                  <a:close/>
                  <a:moveTo>
                    <a:pt x="2283" y="1"/>
                  </a:moveTo>
                  <a:cubicBezTo>
                    <a:pt x="2068" y="1"/>
                    <a:pt x="1896" y="173"/>
                    <a:pt x="1896" y="410"/>
                  </a:cubicBezTo>
                  <a:cubicBezTo>
                    <a:pt x="1896" y="625"/>
                    <a:pt x="2068" y="798"/>
                    <a:pt x="2283" y="798"/>
                  </a:cubicBezTo>
                  <a:cubicBezTo>
                    <a:pt x="2520" y="798"/>
                    <a:pt x="2692" y="625"/>
                    <a:pt x="2692" y="410"/>
                  </a:cubicBezTo>
                  <a:cubicBezTo>
                    <a:pt x="2692" y="173"/>
                    <a:pt x="2520" y="1"/>
                    <a:pt x="2283" y="1"/>
                  </a:cubicBezTo>
                  <a:close/>
                  <a:moveTo>
                    <a:pt x="4178" y="1"/>
                  </a:moveTo>
                  <a:cubicBezTo>
                    <a:pt x="3963" y="1"/>
                    <a:pt x="3769" y="173"/>
                    <a:pt x="3769" y="410"/>
                  </a:cubicBezTo>
                  <a:cubicBezTo>
                    <a:pt x="3769" y="625"/>
                    <a:pt x="3963" y="798"/>
                    <a:pt x="4178" y="798"/>
                  </a:cubicBezTo>
                  <a:cubicBezTo>
                    <a:pt x="4393" y="798"/>
                    <a:pt x="4587" y="625"/>
                    <a:pt x="4587" y="410"/>
                  </a:cubicBezTo>
                  <a:cubicBezTo>
                    <a:pt x="4587" y="173"/>
                    <a:pt x="4393" y="1"/>
                    <a:pt x="4178" y="1"/>
                  </a:cubicBezTo>
                  <a:close/>
                  <a:moveTo>
                    <a:pt x="6052" y="1"/>
                  </a:moveTo>
                  <a:cubicBezTo>
                    <a:pt x="5836" y="1"/>
                    <a:pt x="5664" y="173"/>
                    <a:pt x="5664" y="410"/>
                  </a:cubicBezTo>
                  <a:cubicBezTo>
                    <a:pt x="5664" y="625"/>
                    <a:pt x="5836" y="798"/>
                    <a:pt x="6052" y="798"/>
                  </a:cubicBezTo>
                  <a:cubicBezTo>
                    <a:pt x="6289" y="798"/>
                    <a:pt x="6461" y="625"/>
                    <a:pt x="6461" y="410"/>
                  </a:cubicBezTo>
                  <a:cubicBezTo>
                    <a:pt x="6461" y="173"/>
                    <a:pt x="6289" y="1"/>
                    <a:pt x="6052" y="1"/>
                  </a:cubicBezTo>
                  <a:close/>
                  <a:moveTo>
                    <a:pt x="7947" y="1"/>
                  </a:moveTo>
                  <a:cubicBezTo>
                    <a:pt x="7731" y="1"/>
                    <a:pt x="7537" y="173"/>
                    <a:pt x="7537" y="410"/>
                  </a:cubicBezTo>
                  <a:cubicBezTo>
                    <a:pt x="7537" y="625"/>
                    <a:pt x="7731" y="798"/>
                    <a:pt x="7947" y="798"/>
                  </a:cubicBezTo>
                  <a:cubicBezTo>
                    <a:pt x="8162" y="798"/>
                    <a:pt x="8356" y="625"/>
                    <a:pt x="8356" y="410"/>
                  </a:cubicBezTo>
                  <a:cubicBezTo>
                    <a:pt x="8356" y="173"/>
                    <a:pt x="8162" y="1"/>
                    <a:pt x="7947" y="1"/>
                  </a:cubicBezTo>
                  <a:close/>
                  <a:moveTo>
                    <a:pt x="9820" y="1"/>
                  </a:moveTo>
                  <a:cubicBezTo>
                    <a:pt x="9605" y="1"/>
                    <a:pt x="9433" y="173"/>
                    <a:pt x="9433" y="410"/>
                  </a:cubicBezTo>
                  <a:cubicBezTo>
                    <a:pt x="9433" y="625"/>
                    <a:pt x="9605" y="798"/>
                    <a:pt x="9820" y="798"/>
                  </a:cubicBezTo>
                  <a:cubicBezTo>
                    <a:pt x="10057" y="798"/>
                    <a:pt x="10229" y="625"/>
                    <a:pt x="10229" y="410"/>
                  </a:cubicBezTo>
                  <a:cubicBezTo>
                    <a:pt x="10229" y="173"/>
                    <a:pt x="10057" y="1"/>
                    <a:pt x="9820" y="1"/>
                  </a:cubicBezTo>
                  <a:close/>
                  <a:moveTo>
                    <a:pt x="11715" y="1"/>
                  </a:moveTo>
                  <a:cubicBezTo>
                    <a:pt x="11500" y="1"/>
                    <a:pt x="11306" y="173"/>
                    <a:pt x="11306" y="410"/>
                  </a:cubicBezTo>
                  <a:cubicBezTo>
                    <a:pt x="11306" y="625"/>
                    <a:pt x="11500" y="798"/>
                    <a:pt x="11715" y="798"/>
                  </a:cubicBezTo>
                  <a:cubicBezTo>
                    <a:pt x="11930" y="798"/>
                    <a:pt x="12124" y="625"/>
                    <a:pt x="12124" y="410"/>
                  </a:cubicBezTo>
                  <a:cubicBezTo>
                    <a:pt x="12124" y="173"/>
                    <a:pt x="11930" y="1"/>
                    <a:pt x="11715" y="1"/>
                  </a:cubicBezTo>
                  <a:close/>
                  <a:moveTo>
                    <a:pt x="13610" y="1"/>
                  </a:moveTo>
                  <a:cubicBezTo>
                    <a:pt x="13373" y="1"/>
                    <a:pt x="13201" y="173"/>
                    <a:pt x="13201" y="410"/>
                  </a:cubicBezTo>
                  <a:cubicBezTo>
                    <a:pt x="13201" y="625"/>
                    <a:pt x="13373" y="798"/>
                    <a:pt x="13610" y="798"/>
                  </a:cubicBezTo>
                  <a:cubicBezTo>
                    <a:pt x="13825" y="798"/>
                    <a:pt x="13998" y="625"/>
                    <a:pt x="13998" y="410"/>
                  </a:cubicBezTo>
                  <a:cubicBezTo>
                    <a:pt x="13998" y="173"/>
                    <a:pt x="13825" y="1"/>
                    <a:pt x="13610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879463" y="4170100"/>
              <a:ext cx="189533" cy="10805"/>
            </a:xfrm>
            <a:custGeom>
              <a:rect b="b" l="l" r="r" t="t"/>
              <a:pathLst>
                <a:path extrusionOk="0" h="798" w="13998">
                  <a:moveTo>
                    <a:pt x="410" y="1"/>
                  </a:moveTo>
                  <a:cubicBezTo>
                    <a:pt x="173" y="1"/>
                    <a:pt x="0" y="173"/>
                    <a:pt x="0" y="410"/>
                  </a:cubicBezTo>
                  <a:cubicBezTo>
                    <a:pt x="0" y="625"/>
                    <a:pt x="173" y="798"/>
                    <a:pt x="410" y="798"/>
                  </a:cubicBezTo>
                  <a:cubicBezTo>
                    <a:pt x="625" y="798"/>
                    <a:pt x="797" y="625"/>
                    <a:pt x="819" y="410"/>
                  </a:cubicBezTo>
                  <a:cubicBezTo>
                    <a:pt x="819" y="173"/>
                    <a:pt x="625" y="1"/>
                    <a:pt x="410" y="1"/>
                  </a:cubicBezTo>
                  <a:close/>
                  <a:moveTo>
                    <a:pt x="2283" y="1"/>
                  </a:moveTo>
                  <a:cubicBezTo>
                    <a:pt x="2068" y="1"/>
                    <a:pt x="1895" y="173"/>
                    <a:pt x="1895" y="410"/>
                  </a:cubicBezTo>
                  <a:cubicBezTo>
                    <a:pt x="1895" y="625"/>
                    <a:pt x="2068" y="798"/>
                    <a:pt x="2283" y="798"/>
                  </a:cubicBezTo>
                  <a:cubicBezTo>
                    <a:pt x="2520" y="798"/>
                    <a:pt x="2692" y="625"/>
                    <a:pt x="2692" y="410"/>
                  </a:cubicBezTo>
                  <a:cubicBezTo>
                    <a:pt x="2692" y="173"/>
                    <a:pt x="2520" y="1"/>
                    <a:pt x="2283" y="1"/>
                  </a:cubicBezTo>
                  <a:close/>
                  <a:moveTo>
                    <a:pt x="4178" y="1"/>
                  </a:moveTo>
                  <a:cubicBezTo>
                    <a:pt x="3941" y="1"/>
                    <a:pt x="3769" y="173"/>
                    <a:pt x="3769" y="410"/>
                  </a:cubicBezTo>
                  <a:cubicBezTo>
                    <a:pt x="3769" y="625"/>
                    <a:pt x="3941" y="798"/>
                    <a:pt x="4178" y="798"/>
                  </a:cubicBezTo>
                  <a:cubicBezTo>
                    <a:pt x="4393" y="798"/>
                    <a:pt x="4566" y="625"/>
                    <a:pt x="4587" y="410"/>
                  </a:cubicBezTo>
                  <a:cubicBezTo>
                    <a:pt x="4587" y="173"/>
                    <a:pt x="4393" y="1"/>
                    <a:pt x="4178" y="1"/>
                  </a:cubicBezTo>
                  <a:close/>
                  <a:moveTo>
                    <a:pt x="6052" y="1"/>
                  </a:moveTo>
                  <a:cubicBezTo>
                    <a:pt x="5836" y="1"/>
                    <a:pt x="5664" y="173"/>
                    <a:pt x="5664" y="410"/>
                  </a:cubicBezTo>
                  <a:cubicBezTo>
                    <a:pt x="5664" y="625"/>
                    <a:pt x="5836" y="798"/>
                    <a:pt x="6052" y="798"/>
                  </a:cubicBezTo>
                  <a:cubicBezTo>
                    <a:pt x="6288" y="798"/>
                    <a:pt x="6461" y="625"/>
                    <a:pt x="6461" y="410"/>
                  </a:cubicBezTo>
                  <a:cubicBezTo>
                    <a:pt x="6461" y="173"/>
                    <a:pt x="6288" y="1"/>
                    <a:pt x="6052" y="1"/>
                  </a:cubicBezTo>
                  <a:close/>
                  <a:moveTo>
                    <a:pt x="7947" y="1"/>
                  </a:moveTo>
                  <a:cubicBezTo>
                    <a:pt x="7710" y="1"/>
                    <a:pt x="7537" y="173"/>
                    <a:pt x="7537" y="410"/>
                  </a:cubicBezTo>
                  <a:cubicBezTo>
                    <a:pt x="7537" y="625"/>
                    <a:pt x="7710" y="798"/>
                    <a:pt x="7947" y="798"/>
                  </a:cubicBezTo>
                  <a:cubicBezTo>
                    <a:pt x="8162" y="798"/>
                    <a:pt x="8334" y="625"/>
                    <a:pt x="8356" y="410"/>
                  </a:cubicBezTo>
                  <a:cubicBezTo>
                    <a:pt x="8356" y="173"/>
                    <a:pt x="8162" y="1"/>
                    <a:pt x="7947" y="1"/>
                  </a:cubicBezTo>
                  <a:close/>
                  <a:moveTo>
                    <a:pt x="9820" y="1"/>
                  </a:moveTo>
                  <a:cubicBezTo>
                    <a:pt x="9605" y="1"/>
                    <a:pt x="9432" y="173"/>
                    <a:pt x="9432" y="410"/>
                  </a:cubicBezTo>
                  <a:cubicBezTo>
                    <a:pt x="9432" y="625"/>
                    <a:pt x="9605" y="798"/>
                    <a:pt x="9820" y="798"/>
                  </a:cubicBezTo>
                  <a:cubicBezTo>
                    <a:pt x="10057" y="798"/>
                    <a:pt x="10229" y="625"/>
                    <a:pt x="10229" y="410"/>
                  </a:cubicBezTo>
                  <a:cubicBezTo>
                    <a:pt x="10229" y="173"/>
                    <a:pt x="10057" y="1"/>
                    <a:pt x="9820" y="1"/>
                  </a:cubicBezTo>
                  <a:close/>
                  <a:moveTo>
                    <a:pt x="11715" y="1"/>
                  </a:moveTo>
                  <a:cubicBezTo>
                    <a:pt x="11478" y="1"/>
                    <a:pt x="11306" y="173"/>
                    <a:pt x="11306" y="410"/>
                  </a:cubicBezTo>
                  <a:cubicBezTo>
                    <a:pt x="11306" y="625"/>
                    <a:pt x="11478" y="798"/>
                    <a:pt x="11715" y="798"/>
                  </a:cubicBezTo>
                  <a:cubicBezTo>
                    <a:pt x="11930" y="798"/>
                    <a:pt x="12103" y="625"/>
                    <a:pt x="12124" y="410"/>
                  </a:cubicBezTo>
                  <a:cubicBezTo>
                    <a:pt x="12124" y="173"/>
                    <a:pt x="11930" y="1"/>
                    <a:pt x="11715" y="1"/>
                  </a:cubicBezTo>
                  <a:close/>
                  <a:moveTo>
                    <a:pt x="13589" y="1"/>
                  </a:moveTo>
                  <a:cubicBezTo>
                    <a:pt x="13373" y="1"/>
                    <a:pt x="13201" y="173"/>
                    <a:pt x="13201" y="410"/>
                  </a:cubicBezTo>
                  <a:cubicBezTo>
                    <a:pt x="13201" y="625"/>
                    <a:pt x="13373" y="798"/>
                    <a:pt x="13589" y="798"/>
                  </a:cubicBezTo>
                  <a:cubicBezTo>
                    <a:pt x="13825" y="798"/>
                    <a:pt x="13998" y="625"/>
                    <a:pt x="13998" y="410"/>
                  </a:cubicBezTo>
                  <a:cubicBezTo>
                    <a:pt x="13998" y="173"/>
                    <a:pt x="13825" y="1"/>
                    <a:pt x="13589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9" name="Google Shape;499;p28"/>
          <p:cNvGrpSpPr/>
          <p:nvPr/>
        </p:nvGrpSpPr>
        <p:grpSpPr>
          <a:xfrm>
            <a:off x="2845951" y="2525627"/>
            <a:ext cx="1575945" cy="807968"/>
            <a:chOff x="2845951" y="2525627"/>
            <a:chExt cx="1575945" cy="807968"/>
          </a:xfrm>
        </p:grpSpPr>
        <p:sp>
          <p:nvSpPr>
            <p:cNvPr id="500" name="Google Shape;500;p28"/>
            <p:cNvSpPr/>
            <p:nvPr/>
          </p:nvSpPr>
          <p:spPr>
            <a:xfrm>
              <a:off x="2845951" y="2543996"/>
              <a:ext cx="1557587" cy="789599"/>
            </a:xfrm>
            <a:custGeom>
              <a:rect b="b" l="l" r="r" t="t"/>
              <a:pathLst>
                <a:path extrusionOk="0" h="58316" w="115036">
                  <a:moveTo>
                    <a:pt x="2067" y="0"/>
                  </a:moveTo>
                  <a:cubicBezTo>
                    <a:pt x="2261" y="474"/>
                    <a:pt x="2347" y="970"/>
                    <a:pt x="2326" y="1465"/>
                  </a:cubicBezTo>
                  <a:cubicBezTo>
                    <a:pt x="2326" y="2908"/>
                    <a:pt x="1550" y="4135"/>
                    <a:pt x="0" y="4458"/>
                  </a:cubicBezTo>
                  <a:lnTo>
                    <a:pt x="0" y="4630"/>
                  </a:lnTo>
                  <a:cubicBezTo>
                    <a:pt x="1550" y="4953"/>
                    <a:pt x="2218" y="6159"/>
                    <a:pt x="2218" y="7602"/>
                  </a:cubicBezTo>
                  <a:cubicBezTo>
                    <a:pt x="2218" y="9066"/>
                    <a:pt x="1550" y="10272"/>
                    <a:pt x="0" y="10595"/>
                  </a:cubicBezTo>
                  <a:lnTo>
                    <a:pt x="0" y="10768"/>
                  </a:lnTo>
                  <a:cubicBezTo>
                    <a:pt x="1550" y="11091"/>
                    <a:pt x="2218" y="12318"/>
                    <a:pt x="2218" y="13761"/>
                  </a:cubicBezTo>
                  <a:cubicBezTo>
                    <a:pt x="2218" y="15204"/>
                    <a:pt x="1550" y="16410"/>
                    <a:pt x="0" y="16733"/>
                  </a:cubicBezTo>
                  <a:lnTo>
                    <a:pt x="0" y="16905"/>
                  </a:lnTo>
                  <a:cubicBezTo>
                    <a:pt x="1550" y="17249"/>
                    <a:pt x="2218" y="18455"/>
                    <a:pt x="2218" y="19898"/>
                  </a:cubicBezTo>
                  <a:cubicBezTo>
                    <a:pt x="2218" y="21341"/>
                    <a:pt x="1550" y="22547"/>
                    <a:pt x="0" y="22870"/>
                  </a:cubicBezTo>
                  <a:lnTo>
                    <a:pt x="0" y="23064"/>
                  </a:lnTo>
                  <a:cubicBezTo>
                    <a:pt x="1550" y="23387"/>
                    <a:pt x="2218" y="24593"/>
                    <a:pt x="2218" y="26035"/>
                  </a:cubicBezTo>
                  <a:cubicBezTo>
                    <a:pt x="2218" y="27478"/>
                    <a:pt x="1550" y="28684"/>
                    <a:pt x="0" y="29029"/>
                  </a:cubicBezTo>
                  <a:lnTo>
                    <a:pt x="0" y="29201"/>
                  </a:lnTo>
                  <a:cubicBezTo>
                    <a:pt x="1550" y="29524"/>
                    <a:pt x="2218" y="30730"/>
                    <a:pt x="2218" y="32173"/>
                  </a:cubicBezTo>
                  <a:cubicBezTo>
                    <a:pt x="2218" y="33637"/>
                    <a:pt x="1550" y="34843"/>
                    <a:pt x="0" y="35166"/>
                  </a:cubicBezTo>
                  <a:lnTo>
                    <a:pt x="0" y="35338"/>
                  </a:lnTo>
                  <a:cubicBezTo>
                    <a:pt x="1550" y="35661"/>
                    <a:pt x="2218" y="36867"/>
                    <a:pt x="2218" y="38331"/>
                  </a:cubicBezTo>
                  <a:cubicBezTo>
                    <a:pt x="2218" y="39774"/>
                    <a:pt x="1550" y="40980"/>
                    <a:pt x="0" y="41303"/>
                  </a:cubicBezTo>
                  <a:lnTo>
                    <a:pt x="0" y="41475"/>
                  </a:lnTo>
                  <a:cubicBezTo>
                    <a:pt x="1550" y="41799"/>
                    <a:pt x="2218" y="43026"/>
                    <a:pt x="2218" y="44469"/>
                  </a:cubicBezTo>
                  <a:cubicBezTo>
                    <a:pt x="2218" y="45912"/>
                    <a:pt x="1550" y="47117"/>
                    <a:pt x="0" y="47440"/>
                  </a:cubicBezTo>
                  <a:lnTo>
                    <a:pt x="0" y="47634"/>
                  </a:lnTo>
                  <a:cubicBezTo>
                    <a:pt x="1550" y="47957"/>
                    <a:pt x="2218" y="49163"/>
                    <a:pt x="2218" y="50606"/>
                  </a:cubicBezTo>
                  <a:cubicBezTo>
                    <a:pt x="2218" y="52049"/>
                    <a:pt x="1550" y="53255"/>
                    <a:pt x="0" y="53578"/>
                  </a:cubicBezTo>
                  <a:lnTo>
                    <a:pt x="0" y="53772"/>
                  </a:lnTo>
                  <a:cubicBezTo>
                    <a:pt x="1550" y="54095"/>
                    <a:pt x="2326" y="55301"/>
                    <a:pt x="2326" y="56743"/>
                  </a:cubicBezTo>
                  <a:cubicBezTo>
                    <a:pt x="2347" y="57282"/>
                    <a:pt x="2240" y="57820"/>
                    <a:pt x="2003" y="58315"/>
                  </a:cubicBezTo>
                  <a:lnTo>
                    <a:pt x="113421" y="58315"/>
                  </a:lnTo>
                  <a:cubicBezTo>
                    <a:pt x="113119" y="57842"/>
                    <a:pt x="112947" y="57303"/>
                    <a:pt x="112904" y="56743"/>
                  </a:cubicBezTo>
                  <a:cubicBezTo>
                    <a:pt x="112904" y="55387"/>
                    <a:pt x="113765" y="54181"/>
                    <a:pt x="115036" y="53772"/>
                  </a:cubicBezTo>
                  <a:lnTo>
                    <a:pt x="115036" y="53578"/>
                  </a:lnTo>
                  <a:cubicBezTo>
                    <a:pt x="112086" y="52695"/>
                    <a:pt x="112086" y="48496"/>
                    <a:pt x="115036" y="47613"/>
                  </a:cubicBezTo>
                  <a:lnTo>
                    <a:pt x="115036" y="47440"/>
                  </a:lnTo>
                  <a:cubicBezTo>
                    <a:pt x="112086" y="46558"/>
                    <a:pt x="112086" y="42358"/>
                    <a:pt x="115036" y="41475"/>
                  </a:cubicBezTo>
                  <a:lnTo>
                    <a:pt x="115036" y="41303"/>
                  </a:lnTo>
                  <a:cubicBezTo>
                    <a:pt x="112086" y="40420"/>
                    <a:pt x="112086" y="36221"/>
                    <a:pt x="115036" y="35338"/>
                  </a:cubicBezTo>
                  <a:lnTo>
                    <a:pt x="115036" y="35166"/>
                  </a:lnTo>
                  <a:cubicBezTo>
                    <a:pt x="112086" y="34283"/>
                    <a:pt x="112086" y="30084"/>
                    <a:pt x="115036" y="29201"/>
                  </a:cubicBezTo>
                  <a:lnTo>
                    <a:pt x="115036" y="29029"/>
                  </a:lnTo>
                  <a:cubicBezTo>
                    <a:pt x="112086" y="28146"/>
                    <a:pt x="112086" y="23947"/>
                    <a:pt x="115036" y="23064"/>
                  </a:cubicBezTo>
                  <a:lnTo>
                    <a:pt x="115036" y="22870"/>
                  </a:lnTo>
                  <a:cubicBezTo>
                    <a:pt x="112086" y="21987"/>
                    <a:pt x="112086" y="17788"/>
                    <a:pt x="115036" y="16905"/>
                  </a:cubicBezTo>
                  <a:lnTo>
                    <a:pt x="115036" y="16733"/>
                  </a:lnTo>
                  <a:cubicBezTo>
                    <a:pt x="112086" y="15850"/>
                    <a:pt x="112086" y="11651"/>
                    <a:pt x="115036" y="10768"/>
                  </a:cubicBezTo>
                  <a:lnTo>
                    <a:pt x="115036" y="10595"/>
                  </a:lnTo>
                  <a:cubicBezTo>
                    <a:pt x="112086" y="9712"/>
                    <a:pt x="112086" y="5513"/>
                    <a:pt x="115036" y="4630"/>
                  </a:cubicBezTo>
                  <a:lnTo>
                    <a:pt x="115036" y="4458"/>
                  </a:lnTo>
                  <a:cubicBezTo>
                    <a:pt x="113765" y="4027"/>
                    <a:pt x="112904" y="2821"/>
                    <a:pt x="112904" y="1465"/>
                  </a:cubicBezTo>
                  <a:cubicBezTo>
                    <a:pt x="112947" y="948"/>
                    <a:pt x="113098" y="453"/>
                    <a:pt x="113356" y="0"/>
                  </a:cubicBezTo>
                  <a:close/>
                </a:path>
              </a:pathLst>
            </a:custGeom>
            <a:solidFill>
              <a:srgbClr val="432918">
                <a:alpha val="70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2864308" y="2525627"/>
              <a:ext cx="1557587" cy="789599"/>
            </a:xfrm>
            <a:custGeom>
              <a:rect b="b" l="l" r="r" t="t"/>
              <a:pathLst>
                <a:path extrusionOk="0" h="58316" w="115036">
                  <a:moveTo>
                    <a:pt x="2067" y="0"/>
                  </a:moveTo>
                  <a:cubicBezTo>
                    <a:pt x="2261" y="474"/>
                    <a:pt x="2347" y="970"/>
                    <a:pt x="2326" y="1465"/>
                  </a:cubicBezTo>
                  <a:cubicBezTo>
                    <a:pt x="2326" y="2908"/>
                    <a:pt x="1550" y="4135"/>
                    <a:pt x="0" y="4458"/>
                  </a:cubicBezTo>
                  <a:lnTo>
                    <a:pt x="0" y="4630"/>
                  </a:lnTo>
                  <a:cubicBezTo>
                    <a:pt x="1550" y="4953"/>
                    <a:pt x="2218" y="6159"/>
                    <a:pt x="2218" y="7602"/>
                  </a:cubicBezTo>
                  <a:cubicBezTo>
                    <a:pt x="2218" y="9066"/>
                    <a:pt x="1550" y="10272"/>
                    <a:pt x="0" y="10595"/>
                  </a:cubicBezTo>
                  <a:lnTo>
                    <a:pt x="0" y="10768"/>
                  </a:lnTo>
                  <a:cubicBezTo>
                    <a:pt x="1550" y="11091"/>
                    <a:pt x="2218" y="12318"/>
                    <a:pt x="2218" y="13761"/>
                  </a:cubicBezTo>
                  <a:cubicBezTo>
                    <a:pt x="2218" y="15204"/>
                    <a:pt x="1550" y="16410"/>
                    <a:pt x="0" y="16733"/>
                  </a:cubicBezTo>
                  <a:lnTo>
                    <a:pt x="0" y="16905"/>
                  </a:lnTo>
                  <a:cubicBezTo>
                    <a:pt x="1550" y="17249"/>
                    <a:pt x="2218" y="18455"/>
                    <a:pt x="2218" y="19898"/>
                  </a:cubicBezTo>
                  <a:cubicBezTo>
                    <a:pt x="2218" y="21341"/>
                    <a:pt x="1550" y="22547"/>
                    <a:pt x="0" y="22870"/>
                  </a:cubicBezTo>
                  <a:lnTo>
                    <a:pt x="0" y="23064"/>
                  </a:lnTo>
                  <a:cubicBezTo>
                    <a:pt x="1550" y="23387"/>
                    <a:pt x="2218" y="24593"/>
                    <a:pt x="2218" y="26035"/>
                  </a:cubicBezTo>
                  <a:cubicBezTo>
                    <a:pt x="2218" y="27478"/>
                    <a:pt x="1550" y="28684"/>
                    <a:pt x="0" y="29029"/>
                  </a:cubicBezTo>
                  <a:lnTo>
                    <a:pt x="0" y="29201"/>
                  </a:lnTo>
                  <a:cubicBezTo>
                    <a:pt x="1550" y="29524"/>
                    <a:pt x="2218" y="30730"/>
                    <a:pt x="2218" y="32173"/>
                  </a:cubicBezTo>
                  <a:cubicBezTo>
                    <a:pt x="2218" y="33637"/>
                    <a:pt x="1550" y="34843"/>
                    <a:pt x="0" y="35166"/>
                  </a:cubicBezTo>
                  <a:lnTo>
                    <a:pt x="0" y="35338"/>
                  </a:lnTo>
                  <a:cubicBezTo>
                    <a:pt x="1550" y="35661"/>
                    <a:pt x="2218" y="36867"/>
                    <a:pt x="2218" y="38331"/>
                  </a:cubicBezTo>
                  <a:cubicBezTo>
                    <a:pt x="2218" y="39774"/>
                    <a:pt x="1550" y="40980"/>
                    <a:pt x="0" y="41303"/>
                  </a:cubicBezTo>
                  <a:lnTo>
                    <a:pt x="0" y="41475"/>
                  </a:lnTo>
                  <a:cubicBezTo>
                    <a:pt x="1550" y="41799"/>
                    <a:pt x="2218" y="43026"/>
                    <a:pt x="2218" y="44469"/>
                  </a:cubicBezTo>
                  <a:cubicBezTo>
                    <a:pt x="2218" y="45912"/>
                    <a:pt x="1550" y="47117"/>
                    <a:pt x="0" y="47440"/>
                  </a:cubicBezTo>
                  <a:lnTo>
                    <a:pt x="0" y="47634"/>
                  </a:lnTo>
                  <a:cubicBezTo>
                    <a:pt x="1550" y="47957"/>
                    <a:pt x="2218" y="49163"/>
                    <a:pt x="2218" y="50606"/>
                  </a:cubicBezTo>
                  <a:cubicBezTo>
                    <a:pt x="2218" y="52049"/>
                    <a:pt x="1550" y="53255"/>
                    <a:pt x="0" y="53578"/>
                  </a:cubicBezTo>
                  <a:lnTo>
                    <a:pt x="0" y="53772"/>
                  </a:lnTo>
                  <a:cubicBezTo>
                    <a:pt x="1550" y="54095"/>
                    <a:pt x="2326" y="55301"/>
                    <a:pt x="2326" y="56743"/>
                  </a:cubicBezTo>
                  <a:cubicBezTo>
                    <a:pt x="2347" y="57282"/>
                    <a:pt x="2240" y="57820"/>
                    <a:pt x="2003" y="58315"/>
                  </a:cubicBezTo>
                  <a:lnTo>
                    <a:pt x="113421" y="58315"/>
                  </a:lnTo>
                  <a:cubicBezTo>
                    <a:pt x="113119" y="57842"/>
                    <a:pt x="112947" y="57303"/>
                    <a:pt x="112904" y="56743"/>
                  </a:cubicBezTo>
                  <a:cubicBezTo>
                    <a:pt x="112904" y="55387"/>
                    <a:pt x="113765" y="54181"/>
                    <a:pt x="115036" y="53772"/>
                  </a:cubicBezTo>
                  <a:lnTo>
                    <a:pt x="115036" y="53578"/>
                  </a:lnTo>
                  <a:cubicBezTo>
                    <a:pt x="112086" y="52695"/>
                    <a:pt x="112086" y="48496"/>
                    <a:pt x="115036" y="47613"/>
                  </a:cubicBezTo>
                  <a:lnTo>
                    <a:pt x="115036" y="47440"/>
                  </a:lnTo>
                  <a:cubicBezTo>
                    <a:pt x="112086" y="46558"/>
                    <a:pt x="112086" y="42358"/>
                    <a:pt x="115036" y="41475"/>
                  </a:cubicBezTo>
                  <a:lnTo>
                    <a:pt x="115036" y="41303"/>
                  </a:lnTo>
                  <a:cubicBezTo>
                    <a:pt x="112086" y="40420"/>
                    <a:pt x="112086" y="36221"/>
                    <a:pt x="115036" y="35338"/>
                  </a:cubicBezTo>
                  <a:lnTo>
                    <a:pt x="115036" y="35166"/>
                  </a:lnTo>
                  <a:cubicBezTo>
                    <a:pt x="112086" y="34283"/>
                    <a:pt x="112086" y="30084"/>
                    <a:pt x="115036" y="29201"/>
                  </a:cubicBezTo>
                  <a:lnTo>
                    <a:pt x="115036" y="29029"/>
                  </a:lnTo>
                  <a:cubicBezTo>
                    <a:pt x="112086" y="28146"/>
                    <a:pt x="112086" y="23947"/>
                    <a:pt x="115036" y="23064"/>
                  </a:cubicBezTo>
                  <a:lnTo>
                    <a:pt x="115036" y="22870"/>
                  </a:lnTo>
                  <a:cubicBezTo>
                    <a:pt x="112086" y="21987"/>
                    <a:pt x="112086" y="17788"/>
                    <a:pt x="115036" y="16905"/>
                  </a:cubicBezTo>
                  <a:lnTo>
                    <a:pt x="115036" y="16733"/>
                  </a:lnTo>
                  <a:cubicBezTo>
                    <a:pt x="112086" y="15850"/>
                    <a:pt x="112086" y="11651"/>
                    <a:pt x="115036" y="10768"/>
                  </a:cubicBezTo>
                  <a:lnTo>
                    <a:pt x="115036" y="10595"/>
                  </a:lnTo>
                  <a:cubicBezTo>
                    <a:pt x="112086" y="9712"/>
                    <a:pt x="112086" y="5513"/>
                    <a:pt x="115036" y="4630"/>
                  </a:cubicBezTo>
                  <a:lnTo>
                    <a:pt x="115036" y="4458"/>
                  </a:lnTo>
                  <a:cubicBezTo>
                    <a:pt x="113765" y="4027"/>
                    <a:pt x="112904" y="2821"/>
                    <a:pt x="112904" y="1465"/>
                  </a:cubicBezTo>
                  <a:cubicBezTo>
                    <a:pt x="112947" y="948"/>
                    <a:pt x="113098" y="453"/>
                    <a:pt x="1133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2971314" y="2601139"/>
              <a:ext cx="1343872" cy="643813"/>
            </a:xfrm>
            <a:custGeom>
              <a:rect b="b" l="l" r="r" t="t"/>
              <a:pathLst>
                <a:path extrusionOk="0" h="47549" w="99252">
                  <a:moveTo>
                    <a:pt x="95095" y="539"/>
                  </a:moveTo>
                  <a:cubicBezTo>
                    <a:pt x="97098" y="539"/>
                    <a:pt x="98713" y="2154"/>
                    <a:pt x="98713" y="4157"/>
                  </a:cubicBezTo>
                  <a:lnTo>
                    <a:pt x="98713" y="43392"/>
                  </a:lnTo>
                  <a:cubicBezTo>
                    <a:pt x="98713" y="45395"/>
                    <a:pt x="97098" y="47010"/>
                    <a:pt x="95095" y="47010"/>
                  </a:cubicBezTo>
                  <a:lnTo>
                    <a:pt x="4156" y="47010"/>
                  </a:lnTo>
                  <a:cubicBezTo>
                    <a:pt x="2153" y="47010"/>
                    <a:pt x="538" y="45395"/>
                    <a:pt x="538" y="43392"/>
                  </a:cubicBezTo>
                  <a:lnTo>
                    <a:pt x="538" y="4157"/>
                  </a:lnTo>
                  <a:cubicBezTo>
                    <a:pt x="538" y="2154"/>
                    <a:pt x="2153" y="539"/>
                    <a:pt x="4156" y="539"/>
                  </a:cubicBezTo>
                  <a:close/>
                  <a:moveTo>
                    <a:pt x="4156" y="1"/>
                  </a:moveTo>
                  <a:cubicBezTo>
                    <a:pt x="1852" y="1"/>
                    <a:pt x="0" y="1853"/>
                    <a:pt x="0" y="4157"/>
                  </a:cubicBezTo>
                  <a:lnTo>
                    <a:pt x="0" y="43392"/>
                  </a:lnTo>
                  <a:cubicBezTo>
                    <a:pt x="0" y="45697"/>
                    <a:pt x="1852" y="47549"/>
                    <a:pt x="4156" y="47549"/>
                  </a:cubicBezTo>
                  <a:lnTo>
                    <a:pt x="95095" y="47549"/>
                  </a:lnTo>
                  <a:cubicBezTo>
                    <a:pt x="97378" y="47549"/>
                    <a:pt x="99251" y="45697"/>
                    <a:pt x="99251" y="43392"/>
                  </a:cubicBezTo>
                  <a:lnTo>
                    <a:pt x="99251" y="4157"/>
                  </a:lnTo>
                  <a:cubicBezTo>
                    <a:pt x="99251" y="1853"/>
                    <a:pt x="97378" y="1"/>
                    <a:pt x="95095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4155103" y="2604646"/>
              <a:ext cx="7298" cy="636813"/>
            </a:xfrm>
            <a:custGeom>
              <a:rect b="b" l="l" r="r" t="t"/>
              <a:pathLst>
                <a:path extrusionOk="0" h="47032" w="539">
                  <a:moveTo>
                    <a:pt x="0" y="0"/>
                  </a:moveTo>
                  <a:lnTo>
                    <a:pt x="0" y="47031"/>
                  </a:lnTo>
                  <a:lnTo>
                    <a:pt x="538" y="47031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4205242" y="3068242"/>
              <a:ext cx="62704" cy="20134"/>
            </a:xfrm>
            <a:custGeom>
              <a:rect b="b" l="l" r="r" t="t"/>
              <a:pathLst>
                <a:path extrusionOk="0" h="1487" w="4631">
                  <a:moveTo>
                    <a:pt x="1" y="1"/>
                  </a:moveTo>
                  <a:lnTo>
                    <a:pt x="1" y="582"/>
                  </a:lnTo>
                  <a:cubicBezTo>
                    <a:pt x="345" y="798"/>
                    <a:pt x="604" y="1099"/>
                    <a:pt x="712" y="1487"/>
                  </a:cubicBezTo>
                  <a:lnTo>
                    <a:pt x="1401" y="1400"/>
                  </a:lnTo>
                  <a:cubicBezTo>
                    <a:pt x="1336" y="1185"/>
                    <a:pt x="1250" y="970"/>
                    <a:pt x="1099" y="798"/>
                  </a:cubicBezTo>
                  <a:lnTo>
                    <a:pt x="4631" y="798"/>
                  </a:lnTo>
                  <a:lnTo>
                    <a:pt x="463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4203224" y="3006432"/>
              <a:ext cx="64721" cy="37912"/>
            </a:xfrm>
            <a:custGeom>
              <a:rect b="b" l="l" r="r" t="t"/>
              <a:pathLst>
                <a:path extrusionOk="0" h="2800" w="4780">
                  <a:moveTo>
                    <a:pt x="4026" y="1"/>
                  </a:moveTo>
                  <a:lnTo>
                    <a:pt x="4026" y="1443"/>
                  </a:lnTo>
                  <a:cubicBezTo>
                    <a:pt x="2669" y="539"/>
                    <a:pt x="1916" y="173"/>
                    <a:pt x="1291" y="173"/>
                  </a:cubicBezTo>
                  <a:cubicBezTo>
                    <a:pt x="1267" y="171"/>
                    <a:pt x="1243" y="171"/>
                    <a:pt x="1220" y="171"/>
                  </a:cubicBezTo>
                  <a:cubicBezTo>
                    <a:pt x="542" y="171"/>
                    <a:pt x="1" y="757"/>
                    <a:pt x="42" y="1443"/>
                  </a:cubicBezTo>
                  <a:cubicBezTo>
                    <a:pt x="21" y="1960"/>
                    <a:pt x="279" y="2477"/>
                    <a:pt x="710" y="2778"/>
                  </a:cubicBezTo>
                  <a:lnTo>
                    <a:pt x="1399" y="2671"/>
                  </a:lnTo>
                  <a:cubicBezTo>
                    <a:pt x="1184" y="2520"/>
                    <a:pt x="710" y="2175"/>
                    <a:pt x="710" y="1616"/>
                  </a:cubicBezTo>
                  <a:cubicBezTo>
                    <a:pt x="689" y="1250"/>
                    <a:pt x="976" y="923"/>
                    <a:pt x="1333" y="923"/>
                  </a:cubicBezTo>
                  <a:cubicBezTo>
                    <a:pt x="1355" y="923"/>
                    <a:pt x="1377" y="924"/>
                    <a:pt x="1399" y="926"/>
                  </a:cubicBezTo>
                  <a:cubicBezTo>
                    <a:pt x="1743" y="926"/>
                    <a:pt x="2282" y="1077"/>
                    <a:pt x="4780" y="2800"/>
                  </a:cubicBezTo>
                  <a:lnTo>
                    <a:pt x="4780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4203495" y="2947519"/>
              <a:ext cx="65615" cy="39686"/>
            </a:xfrm>
            <a:custGeom>
              <a:rect b="b" l="l" r="r" t="t"/>
              <a:pathLst>
                <a:path extrusionOk="0" h="2931" w="4846">
                  <a:moveTo>
                    <a:pt x="3262" y="0"/>
                  </a:moveTo>
                  <a:cubicBezTo>
                    <a:pt x="2808" y="0"/>
                    <a:pt x="2383" y="254"/>
                    <a:pt x="2176" y="648"/>
                  </a:cubicBezTo>
                  <a:cubicBezTo>
                    <a:pt x="1992" y="361"/>
                    <a:pt x="1652" y="172"/>
                    <a:pt x="1305" y="172"/>
                  </a:cubicBezTo>
                  <a:cubicBezTo>
                    <a:pt x="1287" y="172"/>
                    <a:pt x="1268" y="173"/>
                    <a:pt x="1250" y="174"/>
                  </a:cubicBezTo>
                  <a:cubicBezTo>
                    <a:pt x="754" y="174"/>
                    <a:pt x="22" y="411"/>
                    <a:pt x="22" y="1595"/>
                  </a:cubicBezTo>
                  <a:cubicBezTo>
                    <a:pt x="1" y="1961"/>
                    <a:pt x="108" y="2349"/>
                    <a:pt x="345" y="2650"/>
                  </a:cubicBezTo>
                  <a:lnTo>
                    <a:pt x="927" y="2521"/>
                  </a:lnTo>
                  <a:cubicBezTo>
                    <a:pt x="776" y="2263"/>
                    <a:pt x="690" y="1983"/>
                    <a:pt x="690" y="1681"/>
                  </a:cubicBezTo>
                  <a:cubicBezTo>
                    <a:pt x="690" y="1186"/>
                    <a:pt x="905" y="971"/>
                    <a:pt x="1271" y="971"/>
                  </a:cubicBezTo>
                  <a:cubicBezTo>
                    <a:pt x="1637" y="971"/>
                    <a:pt x="1917" y="1186"/>
                    <a:pt x="1917" y="1918"/>
                  </a:cubicBezTo>
                  <a:lnTo>
                    <a:pt x="1917" y="2198"/>
                  </a:lnTo>
                  <a:lnTo>
                    <a:pt x="2542" y="2284"/>
                  </a:lnTo>
                  <a:lnTo>
                    <a:pt x="2542" y="1703"/>
                  </a:lnTo>
                  <a:cubicBezTo>
                    <a:pt x="2542" y="949"/>
                    <a:pt x="2929" y="777"/>
                    <a:pt x="3339" y="777"/>
                  </a:cubicBezTo>
                  <a:cubicBezTo>
                    <a:pt x="3941" y="777"/>
                    <a:pt x="4114" y="1251"/>
                    <a:pt x="4114" y="1703"/>
                  </a:cubicBezTo>
                  <a:cubicBezTo>
                    <a:pt x="4114" y="2090"/>
                    <a:pt x="3985" y="2435"/>
                    <a:pt x="3769" y="2736"/>
                  </a:cubicBezTo>
                  <a:lnTo>
                    <a:pt x="4480" y="2930"/>
                  </a:lnTo>
                  <a:cubicBezTo>
                    <a:pt x="4738" y="2564"/>
                    <a:pt x="4846" y="2133"/>
                    <a:pt x="4846" y="1681"/>
                  </a:cubicBezTo>
                  <a:cubicBezTo>
                    <a:pt x="4846" y="841"/>
                    <a:pt x="4351" y="2"/>
                    <a:pt x="3317" y="2"/>
                  </a:cubicBezTo>
                  <a:cubicBezTo>
                    <a:pt x="3299" y="1"/>
                    <a:pt x="3280" y="0"/>
                    <a:pt x="3262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4205242" y="2884843"/>
              <a:ext cx="62704" cy="45508"/>
            </a:xfrm>
            <a:custGeom>
              <a:rect b="b" l="l" r="r" t="t"/>
              <a:pathLst>
                <a:path extrusionOk="0" h="3361" w="4631">
                  <a:moveTo>
                    <a:pt x="2714" y="1357"/>
                  </a:moveTo>
                  <a:lnTo>
                    <a:pt x="2714" y="2262"/>
                  </a:lnTo>
                  <a:lnTo>
                    <a:pt x="1228" y="1357"/>
                  </a:lnTo>
                  <a:close/>
                  <a:moveTo>
                    <a:pt x="2714" y="1"/>
                  </a:moveTo>
                  <a:lnTo>
                    <a:pt x="2714" y="582"/>
                  </a:lnTo>
                  <a:lnTo>
                    <a:pt x="1" y="582"/>
                  </a:lnTo>
                  <a:lnTo>
                    <a:pt x="1" y="1228"/>
                  </a:lnTo>
                  <a:lnTo>
                    <a:pt x="3360" y="3360"/>
                  </a:lnTo>
                  <a:lnTo>
                    <a:pt x="3360" y="1357"/>
                  </a:lnTo>
                  <a:lnTo>
                    <a:pt x="4631" y="1357"/>
                  </a:lnTo>
                  <a:lnTo>
                    <a:pt x="4631" y="582"/>
                  </a:lnTo>
                  <a:lnTo>
                    <a:pt x="3360" y="582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4205242" y="2825361"/>
              <a:ext cx="63868" cy="39374"/>
            </a:xfrm>
            <a:custGeom>
              <a:rect b="b" l="l" r="r" t="t"/>
              <a:pathLst>
                <a:path extrusionOk="0" h="2908" w="4717">
                  <a:moveTo>
                    <a:pt x="3080" y="1"/>
                  </a:moveTo>
                  <a:cubicBezTo>
                    <a:pt x="2154" y="1"/>
                    <a:pt x="1724" y="561"/>
                    <a:pt x="1724" y="1896"/>
                  </a:cubicBezTo>
                  <a:lnTo>
                    <a:pt x="733" y="1767"/>
                  </a:lnTo>
                  <a:lnTo>
                    <a:pt x="733" y="324"/>
                  </a:lnTo>
                  <a:lnTo>
                    <a:pt x="1" y="259"/>
                  </a:lnTo>
                  <a:lnTo>
                    <a:pt x="1" y="2369"/>
                  </a:lnTo>
                  <a:lnTo>
                    <a:pt x="2391" y="2649"/>
                  </a:lnTo>
                  <a:lnTo>
                    <a:pt x="2391" y="2003"/>
                  </a:lnTo>
                  <a:cubicBezTo>
                    <a:pt x="2391" y="1013"/>
                    <a:pt x="2693" y="776"/>
                    <a:pt x="3123" y="776"/>
                  </a:cubicBezTo>
                  <a:cubicBezTo>
                    <a:pt x="3705" y="776"/>
                    <a:pt x="3985" y="1250"/>
                    <a:pt x="3985" y="1745"/>
                  </a:cubicBezTo>
                  <a:cubicBezTo>
                    <a:pt x="3985" y="2090"/>
                    <a:pt x="3877" y="2434"/>
                    <a:pt x="3662" y="2714"/>
                  </a:cubicBezTo>
                  <a:lnTo>
                    <a:pt x="4372" y="2908"/>
                  </a:lnTo>
                  <a:cubicBezTo>
                    <a:pt x="4480" y="2843"/>
                    <a:pt x="4717" y="2262"/>
                    <a:pt x="4717" y="1723"/>
                  </a:cubicBezTo>
                  <a:cubicBezTo>
                    <a:pt x="4717" y="841"/>
                    <a:pt x="4135" y="1"/>
                    <a:pt x="3080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4205242" y="2763254"/>
              <a:ext cx="64450" cy="41419"/>
            </a:xfrm>
            <a:custGeom>
              <a:rect b="b" l="l" r="r" t="t"/>
              <a:pathLst>
                <a:path extrusionOk="0" h="3059" w="4760">
                  <a:moveTo>
                    <a:pt x="3206" y="732"/>
                  </a:moveTo>
                  <a:cubicBezTo>
                    <a:pt x="3662" y="732"/>
                    <a:pt x="4028" y="1090"/>
                    <a:pt x="4028" y="1530"/>
                  </a:cubicBezTo>
                  <a:cubicBezTo>
                    <a:pt x="4049" y="1927"/>
                    <a:pt x="3724" y="2284"/>
                    <a:pt x="3330" y="2284"/>
                  </a:cubicBezTo>
                  <a:cubicBezTo>
                    <a:pt x="3319" y="2284"/>
                    <a:pt x="3307" y="2284"/>
                    <a:pt x="3296" y="2284"/>
                  </a:cubicBezTo>
                  <a:cubicBezTo>
                    <a:pt x="3283" y="2284"/>
                    <a:pt x="3270" y="2284"/>
                    <a:pt x="3258" y="2284"/>
                  </a:cubicBezTo>
                  <a:cubicBezTo>
                    <a:pt x="2802" y="2284"/>
                    <a:pt x="2435" y="1905"/>
                    <a:pt x="2477" y="1465"/>
                  </a:cubicBezTo>
                  <a:cubicBezTo>
                    <a:pt x="2456" y="1056"/>
                    <a:pt x="2779" y="733"/>
                    <a:pt x="3166" y="733"/>
                  </a:cubicBezTo>
                  <a:cubicBezTo>
                    <a:pt x="3180" y="732"/>
                    <a:pt x="3193" y="732"/>
                    <a:pt x="3206" y="732"/>
                  </a:cubicBezTo>
                  <a:close/>
                  <a:moveTo>
                    <a:pt x="3166" y="1"/>
                  </a:moveTo>
                  <a:cubicBezTo>
                    <a:pt x="2284" y="1"/>
                    <a:pt x="1831" y="625"/>
                    <a:pt x="1831" y="1401"/>
                  </a:cubicBezTo>
                  <a:cubicBezTo>
                    <a:pt x="1810" y="1702"/>
                    <a:pt x="1917" y="2004"/>
                    <a:pt x="2154" y="2219"/>
                  </a:cubicBezTo>
                  <a:cubicBezTo>
                    <a:pt x="1185" y="2047"/>
                    <a:pt x="389" y="1035"/>
                    <a:pt x="302" y="561"/>
                  </a:cubicBezTo>
                  <a:lnTo>
                    <a:pt x="1" y="1078"/>
                  </a:lnTo>
                  <a:cubicBezTo>
                    <a:pt x="1" y="1745"/>
                    <a:pt x="1250" y="3059"/>
                    <a:pt x="2973" y="3059"/>
                  </a:cubicBezTo>
                  <a:cubicBezTo>
                    <a:pt x="4243" y="3059"/>
                    <a:pt x="4717" y="2413"/>
                    <a:pt x="4717" y="1616"/>
                  </a:cubicBezTo>
                  <a:cubicBezTo>
                    <a:pt x="4760" y="733"/>
                    <a:pt x="4049" y="1"/>
                    <a:pt x="3166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3127295" y="2758880"/>
              <a:ext cx="1031599" cy="7312"/>
            </a:xfrm>
            <a:custGeom>
              <a:rect b="b" l="l" r="r" t="t"/>
              <a:pathLst>
                <a:path extrusionOk="0" h="540" w="76189">
                  <a:moveTo>
                    <a:pt x="1" y="1"/>
                  </a:moveTo>
                  <a:lnTo>
                    <a:pt x="1" y="539"/>
                  </a:lnTo>
                  <a:lnTo>
                    <a:pt x="76189" y="539"/>
                  </a:lnTo>
                  <a:lnTo>
                    <a:pt x="76189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3247138" y="2685696"/>
              <a:ext cx="12254" cy="13134"/>
            </a:xfrm>
            <a:custGeom>
              <a:rect b="b" l="l" r="r" t="t"/>
              <a:pathLst>
                <a:path extrusionOk="0" h="970" w="905">
                  <a:moveTo>
                    <a:pt x="0" y="1"/>
                  </a:moveTo>
                  <a:lnTo>
                    <a:pt x="0" y="970"/>
                  </a:lnTo>
                  <a:lnTo>
                    <a:pt x="905" y="970"/>
                  </a:lnTo>
                  <a:lnTo>
                    <a:pt x="905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3320024" y="2650127"/>
              <a:ext cx="61255" cy="69988"/>
            </a:xfrm>
            <a:custGeom>
              <a:rect b="b" l="l" r="r" t="t"/>
              <a:pathLst>
                <a:path extrusionOk="0" h="5169" w="4524">
                  <a:moveTo>
                    <a:pt x="2241" y="1314"/>
                  </a:moveTo>
                  <a:lnTo>
                    <a:pt x="2865" y="3037"/>
                  </a:lnTo>
                  <a:lnTo>
                    <a:pt x="1638" y="3037"/>
                  </a:lnTo>
                  <a:lnTo>
                    <a:pt x="2241" y="1314"/>
                  </a:lnTo>
                  <a:close/>
                  <a:moveTo>
                    <a:pt x="1831" y="1"/>
                  </a:moveTo>
                  <a:lnTo>
                    <a:pt x="1" y="5169"/>
                  </a:lnTo>
                  <a:lnTo>
                    <a:pt x="905" y="5169"/>
                  </a:lnTo>
                  <a:lnTo>
                    <a:pt x="1358" y="3877"/>
                  </a:lnTo>
                  <a:lnTo>
                    <a:pt x="3167" y="3877"/>
                  </a:lnTo>
                  <a:lnTo>
                    <a:pt x="3619" y="5169"/>
                  </a:lnTo>
                  <a:lnTo>
                    <a:pt x="4523" y="5169"/>
                  </a:lnTo>
                  <a:lnTo>
                    <a:pt x="267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3405461" y="2650127"/>
              <a:ext cx="60957" cy="69988"/>
            </a:xfrm>
            <a:custGeom>
              <a:rect b="b" l="l" r="r" t="t"/>
              <a:pathLst>
                <a:path extrusionOk="0" h="5169" w="4502">
                  <a:moveTo>
                    <a:pt x="1939" y="819"/>
                  </a:moveTo>
                  <a:cubicBezTo>
                    <a:pt x="2994" y="819"/>
                    <a:pt x="3532" y="1508"/>
                    <a:pt x="3532" y="2585"/>
                  </a:cubicBezTo>
                  <a:cubicBezTo>
                    <a:pt x="3532" y="3640"/>
                    <a:pt x="2994" y="4351"/>
                    <a:pt x="1939" y="4351"/>
                  </a:cubicBezTo>
                  <a:lnTo>
                    <a:pt x="883" y="4351"/>
                  </a:lnTo>
                  <a:lnTo>
                    <a:pt x="883" y="819"/>
                  </a:lnTo>
                  <a:close/>
                  <a:moveTo>
                    <a:pt x="1" y="1"/>
                  </a:moveTo>
                  <a:lnTo>
                    <a:pt x="1" y="5169"/>
                  </a:lnTo>
                  <a:lnTo>
                    <a:pt x="1939" y="5169"/>
                  </a:lnTo>
                  <a:cubicBezTo>
                    <a:pt x="3424" y="5169"/>
                    <a:pt x="4501" y="4200"/>
                    <a:pt x="4501" y="2585"/>
                  </a:cubicBezTo>
                  <a:cubicBezTo>
                    <a:pt x="4501" y="948"/>
                    <a:pt x="3424" y="1"/>
                    <a:pt x="1939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3490018" y="2650127"/>
              <a:ext cx="73495" cy="69988"/>
            </a:xfrm>
            <a:custGeom>
              <a:rect b="b" l="l" r="r" t="t"/>
              <a:pathLst>
                <a:path extrusionOk="0" h="5169" w="5428">
                  <a:moveTo>
                    <a:pt x="711" y="1"/>
                  </a:moveTo>
                  <a:lnTo>
                    <a:pt x="0" y="5169"/>
                  </a:lnTo>
                  <a:lnTo>
                    <a:pt x="905" y="5169"/>
                  </a:lnTo>
                  <a:lnTo>
                    <a:pt x="1357" y="1573"/>
                  </a:lnTo>
                  <a:lnTo>
                    <a:pt x="2714" y="4028"/>
                  </a:lnTo>
                  <a:lnTo>
                    <a:pt x="4070" y="1551"/>
                  </a:lnTo>
                  <a:lnTo>
                    <a:pt x="4523" y="5169"/>
                  </a:lnTo>
                  <a:lnTo>
                    <a:pt x="5427" y="5169"/>
                  </a:lnTo>
                  <a:lnTo>
                    <a:pt x="4716" y="1"/>
                  </a:lnTo>
                  <a:lnTo>
                    <a:pt x="4006" y="1"/>
                  </a:lnTo>
                  <a:lnTo>
                    <a:pt x="2714" y="2412"/>
                  </a:lnTo>
                  <a:lnTo>
                    <a:pt x="142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3591189" y="2650127"/>
              <a:ext cx="11969" cy="69988"/>
            </a:xfrm>
            <a:custGeom>
              <a:rect b="b" l="l" r="r" t="t"/>
              <a:pathLst>
                <a:path extrusionOk="0" h="5169" w="884">
                  <a:moveTo>
                    <a:pt x="1" y="1"/>
                  </a:moveTo>
                  <a:lnTo>
                    <a:pt x="1" y="5169"/>
                  </a:lnTo>
                  <a:lnTo>
                    <a:pt x="884" y="5169"/>
                  </a:lnTo>
                  <a:lnTo>
                    <a:pt x="884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3628803" y="2650127"/>
              <a:ext cx="51628" cy="69988"/>
            </a:xfrm>
            <a:custGeom>
              <a:rect b="b" l="l" r="r" t="t"/>
              <a:pathLst>
                <a:path extrusionOk="0" h="5169" w="3813">
                  <a:moveTo>
                    <a:pt x="1" y="1"/>
                  </a:moveTo>
                  <a:lnTo>
                    <a:pt x="1" y="819"/>
                  </a:lnTo>
                  <a:lnTo>
                    <a:pt x="1465" y="819"/>
                  </a:lnTo>
                  <a:lnTo>
                    <a:pt x="1465" y="5169"/>
                  </a:lnTo>
                  <a:lnTo>
                    <a:pt x="2348" y="5169"/>
                  </a:lnTo>
                  <a:lnTo>
                    <a:pt x="2348" y="819"/>
                  </a:lnTo>
                  <a:lnTo>
                    <a:pt x="3812" y="819"/>
                  </a:lnTo>
                  <a:lnTo>
                    <a:pt x="381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3740481" y="2648664"/>
              <a:ext cx="69108" cy="72615"/>
            </a:xfrm>
            <a:custGeom>
              <a:rect b="b" l="l" r="r" t="t"/>
              <a:pathLst>
                <a:path extrusionOk="0" h="5363" w="5104">
                  <a:moveTo>
                    <a:pt x="2541" y="819"/>
                  </a:moveTo>
                  <a:cubicBezTo>
                    <a:pt x="3597" y="819"/>
                    <a:pt x="4135" y="1616"/>
                    <a:pt x="4135" y="2693"/>
                  </a:cubicBezTo>
                  <a:cubicBezTo>
                    <a:pt x="4135" y="3748"/>
                    <a:pt x="3597" y="4545"/>
                    <a:pt x="2541" y="4545"/>
                  </a:cubicBezTo>
                  <a:cubicBezTo>
                    <a:pt x="1486" y="4545"/>
                    <a:pt x="948" y="3748"/>
                    <a:pt x="948" y="2693"/>
                  </a:cubicBezTo>
                  <a:cubicBezTo>
                    <a:pt x="948" y="1616"/>
                    <a:pt x="1486" y="819"/>
                    <a:pt x="2541" y="819"/>
                  </a:cubicBezTo>
                  <a:close/>
                  <a:moveTo>
                    <a:pt x="2541" y="1"/>
                  </a:moveTo>
                  <a:cubicBezTo>
                    <a:pt x="1077" y="1"/>
                    <a:pt x="0" y="1056"/>
                    <a:pt x="0" y="2693"/>
                  </a:cubicBezTo>
                  <a:cubicBezTo>
                    <a:pt x="0" y="4308"/>
                    <a:pt x="1077" y="5363"/>
                    <a:pt x="2541" y="5363"/>
                  </a:cubicBezTo>
                  <a:cubicBezTo>
                    <a:pt x="4027" y="5363"/>
                    <a:pt x="5104" y="4308"/>
                    <a:pt x="5104" y="2693"/>
                  </a:cubicBezTo>
                  <a:cubicBezTo>
                    <a:pt x="5104" y="1056"/>
                    <a:pt x="4027" y="1"/>
                    <a:pt x="2541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3836994" y="2650127"/>
              <a:ext cx="55121" cy="69988"/>
            </a:xfrm>
            <a:custGeom>
              <a:rect b="b" l="l" r="r" t="t"/>
              <a:pathLst>
                <a:path extrusionOk="0" h="5169" w="4071">
                  <a:moveTo>
                    <a:pt x="0" y="1"/>
                  </a:moveTo>
                  <a:lnTo>
                    <a:pt x="0" y="5169"/>
                  </a:lnTo>
                  <a:lnTo>
                    <a:pt x="862" y="5169"/>
                  </a:lnTo>
                  <a:lnTo>
                    <a:pt x="862" y="1443"/>
                  </a:lnTo>
                  <a:lnTo>
                    <a:pt x="3338" y="5169"/>
                  </a:lnTo>
                  <a:lnTo>
                    <a:pt x="4070" y="5169"/>
                  </a:lnTo>
                  <a:lnTo>
                    <a:pt x="4070" y="1"/>
                  </a:lnTo>
                  <a:lnTo>
                    <a:pt x="3187" y="1"/>
                  </a:lnTo>
                  <a:lnTo>
                    <a:pt x="3187" y="3489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3923583" y="2650127"/>
              <a:ext cx="44926" cy="69988"/>
            </a:xfrm>
            <a:custGeom>
              <a:rect b="b" l="l" r="r" t="t"/>
              <a:pathLst>
                <a:path extrusionOk="0" h="5169" w="3318">
                  <a:moveTo>
                    <a:pt x="1" y="1"/>
                  </a:moveTo>
                  <a:lnTo>
                    <a:pt x="1" y="5169"/>
                  </a:lnTo>
                  <a:lnTo>
                    <a:pt x="3317" y="5169"/>
                  </a:lnTo>
                  <a:lnTo>
                    <a:pt x="3317" y="4329"/>
                  </a:lnTo>
                  <a:lnTo>
                    <a:pt x="884" y="4329"/>
                  </a:lnTo>
                  <a:lnTo>
                    <a:pt x="884" y="2886"/>
                  </a:lnTo>
                  <a:lnTo>
                    <a:pt x="2736" y="2886"/>
                  </a:lnTo>
                  <a:lnTo>
                    <a:pt x="2736" y="2046"/>
                  </a:lnTo>
                  <a:lnTo>
                    <a:pt x="884" y="2046"/>
                  </a:lnTo>
                  <a:lnTo>
                    <a:pt x="884" y="819"/>
                  </a:lnTo>
                  <a:lnTo>
                    <a:pt x="3253" y="819"/>
                  </a:lnTo>
                  <a:lnTo>
                    <a:pt x="3253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4032052" y="2686576"/>
              <a:ext cx="12552" cy="13134"/>
            </a:xfrm>
            <a:custGeom>
              <a:rect b="b" l="l" r="r" t="t"/>
              <a:pathLst>
                <a:path extrusionOk="0" h="970" w="927">
                  <a:moveTo>
                    <a:pt x="1" y="0"/>
                  </a:moveTo>
                  <a:lnTo>
                    <a:pt x="1" y="969"/>
                  </a:lnTo>
                  <a:lnTo>
                    <a:pt x="927" y="96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3244809" y="3005850"/>
              <a:ext cx="132381" cy="176711"/>
            </a:xfrm>
            <a:custGeom>
              <a:rect b="b" l="l" r="r" t="t"/>
              <a:pathLst>
                <a:path extrusionOk="0" h="13051" w="9777">
                  <a:moveTo>
                    <a:pt x="0" y="0"/>
                  </a:moveTo>
                  <a:lnTo>
                    <a:pt x="0" y="2305"/>
                  </a:lnTo>
                  <a:lnTo>
                    <a:pt x="3683" y="2305"/>
                  </a:lnTo>
                  <a:lnTo>
                    <a:pt x="3683" y="13050"/>
                  </a:lnTo>
                  <a:lnTo>
                    <a:pt x="6073" y="13050"/>
                  </a:lnTo>
                  <a:lnTo>
                    <a:pt x="6073" y="2305"/>
                  </a:lnTo>
                  <a:lnTo>
                    <a:pt x="9777" y="2305"/>
                  </a:lnTo>
                  <a:lnTo>
                    <a:pt x="9777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3400207" y="3005850"/>
              <a:ext cx="32388" cy="176711"/>
            </a:xfrm>
            <a:custGeom>
              <a:rect b="b" l="l" r="r" t="t"/>
              <a:pathLst>
                <a:path extrusionOk="0" h="13051" w="2392">
                  <a:moveTo>
                    <a:pt x="1" y="0"/>
                  </a:moveTo>
                  <a:lnTo>
                    <a:pt x="1" y="13050"/>
                  </a:lnTo>
                  <a:lnTo>
                    <a:pt x="2391" y="13050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3460867" y="3002329"/>
              <a:ext cx="137634" cy="183738"/>
            </a:xfrm>
            <a:custGeom>
              <a:rect b="b" l="l" r="r" t="t"/>
              <a:pathLst>
                <a:path extrusionOk="0" h="13570" w="10165">
                  <a:moveTo>
                    <a:pt x="6586" y="1"/>
                  </a:moveTo>
                  <a:cubicBezTo>
                    <a:pt x="6537" y="1"/>
                    <a:pt x="6488" y="1"/>
                    <a:pt x="6439" y="2"/>
                  </a:cubicBezTo>
                  <a:cubicBezTo>
                    <a:pt x="2713" y="2"/>
                    <a:pt x="0" y="2694"/>
                    <a:pt x="0" y="6785"/>
                  </a:cubicBezTo>
                  <a:cubicBezTo>
                    <a:pt x="0" y="10882"/>
                    <a:pt x="2692" y="13569"/>
                    <a:pt x="6394" y="13569"/>
                  </a:cubicBezTo>
                  <a:cubicBezTo>
                    <a:pt x="6409" y="13569"/>
                    <a:pt x="6424" y="13569"/>
                    <a:pt x="6439" y="13569"/>
                  </a:cubicBezTo>
                  <a:cubicBezTo>
                    <a:pt x="6488" y="13569"/>
                    <a:pt x="6537" y="13570"/>
                    <a:pt x="6586" y="13570"/>
                  </a:cubicBezTo>
                  <a:cubicBezTo>
                    <a:pt x="7807" y="13570"/>
                    <a:pt x="9025" y="13312"/>
                    <a:pt x="10164" y="12815"/>
                  </a:cubicBezTo>
                  <a:lnTo>
                    <a:pt x="9884" y="10532"/>
                  </a:lnTo>
                  <a:cubicBezTo>
                    <a:pt x="8808" y="11028"/>
                    <a:pt x="7623" y="11264"/>
                    <a:pt x="6439" y="11286"/>
                  </a:cubicBezTo>
                  <a:cubicBezTo>
                    <a:pt x="3898" y="11286"/>
                    <a:pt x="2627" y="9391"/>
                    <a:pt x="2627" y="6785"/>
                  </a:cubicBezTo>
                  <a:cubicBezTo>
                    <a:pt x="2627" y="4180"/>
                    <a:pt x="3898" y="2285"/>
                    <a:pt x="6439" y="2285"/>
                  </a:cubicBezTo>
                  <a:cubicBezTo>
                    <a:pt x="7623" y="2306"/>
                    <a:pt x="8808" y="2565"/>
                    <a:pt x="9884" y="3038"/>
                  </a:cubicBezTo>
                  <a:lnTo>
                    <a:pt x="10164" y="756"/>
                  </a:lnTo>
                  <a:cubicBezTo>
                    <a:pt x="9025" y="259"/>
                    <a:pt x="7807" y="1"/>
                    <a:pt x="6586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3625310" y="3005850"/>
              <a:ext cx="136754" cy="176711"/>
            </a:xfrm>
            <a:custGeom>
              <a:rect b="b" l="l" r="r" t="t"/>
              <a:pathLst>
                <a:path extrusionOk="0" h="13051" w="10100">
                  <a:moveTo>
                    <a:pt x="0" y="0"/>
                  </a:moveTo>
                  <a:lnTo>
                    <a:pt x="0" y="13050"/>
                  </a:lnTo>
                  <a:lnTo>
                    <a:pt x="2391" y="13050"/>
                  </a:lnTo>
                  <a:lnTo>
                    <a:pt x="2391" y="0"/>
                  </a:lnTo>
                  <a:close/>
                  <a:moveTo>
                    <a:pt x="7408" y="0"/>
                  </a:moveTo>
                  <a:lnTo>
                    <a:pt x="2864" y="6159"/>
                  </a:lnTo>
                  <a:lnTo>
                    <a:pt x="7408" y="13050"/>
                  </a:lnTo>
                  <a:lnTo>
                    <a:pt x="10100" y="13050"/>
                  </a:lnTo>
                  <a:lnTo>
                    <a:pt x="5556" y="6159"/>
                  </a:lnTo>
                  <a:lnTo>
                    <a:pt x="10100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3782171" y="3005850"/>
              <a:ext cx="115767" cy="176711"/>
            </a:xfrm>
            <a:custGeom>
              <a:rect b="b" l="l" r="r" t="t"/>
              <a:pathLst>
                <a:path extrusionOk="0" h="13051" w="8550">
                  <a:moveTo>
                    <a:pt x="1" y="0"/>
                  </a:moveTo>
                  <a:lnTo>
                    <a:pt x="1" y="13050"/>
                  </a:lnTo>
                  <a:lnTo>
                    <a:pt x="8550" y="13050"/>
                  </a:lnTo>
                  <a:lnTo>
                    <a:pt x="8550" y="10746"/>
                  </a:lnTo>
                  <a:lnTo>
                    <a:pt x="2456" y="10746"/>
                  </a:lnTo>
                  <a:lnTo>
                    <a:pt x="2456" y="7408"/>
                  </a:lnTo>
                  <a:lnTo>
                    <a:pt x="7042" y="7408"/>
                  </a:lnTo>
                  <a:lnTo>
                    <a:pt x="7042" y="5083"/>
                  </a:lnTo>
                  <a:lnTo>
                    <a:pt x="2456" y="5083"/>
                  </a:lnTo>
                  <a:lnTo>
                    <a:pt x="2456" y="2305"/>
                  </a:lnTo>
                  <a:lnTo>
                    <a:pt x="8356" y="2305"/>
                  </a:lnTo>
                  <a:lnTo>
                    <a:pt x="8356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3910178" y="3005850"/>
              <a:ext cx="132381" cy="176711"/>
            </a:xfrm>
            <a:custGeom>
              <a:rect b="b" l="l" r="r" t="t"/>
              <a:pathLst>
                <a:path extrusionOk="0" h="13051" w="9777">
                  <a:moveTo>
                    <a:pt x="0" y="0"/>
                  </a:moveTo>
                  <a:lnTo>
                    <a:pt x="0" y="2305"/>
                  </a:lnTo>
                  <a:lnTo>
                    <a:pt x="3683" y="2305"/>
                  </a:lnTo>
                  <a:lnTo>
                    <a:pt x="3683" y="13050"/>
                  </a:lnTo>
                  <a:lnTo>
                    <a:pt x="6073" y="13050"/>
                  </a:lnTo>
                  <a:lnTo>
                    <a:pt x="6073" y="2305"/>
                  </a:lnTo>
                  <a:lnTo>
                    <a:pt x="9777" y="2305"/>
                  </a:lnTo>
                  <a:lnTo>
                    <a:pt x="9777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3250929" y="2819539"/>
              <a:ext cx="120140" cy="160977"/>
            </a:xfrm>
            <a:custGeom>
              <a:rect b="b" l="l" r="r" t="t"/>
              <a:pathLst>
                <a:path extrusionOk="0" h="11889" w="8873">
                  <a:moveTo>
                    <a:pt x="5621" y="0"/>
                  </a:moveTo>
                  <a:cubicBezTo>
                    <a:pt x="2369" y="0"/>
                    <a:pt x="0" y="2347"/>
                    <a:pt x="0" y="5943"/>
                  </a:cubicBezTo>
                  <a:cubicBezTo>
                    <a:pt x="0" y="9540"/>
                    <a:pt x="2369" y="11887"/>
                    <a:pt x="5621" y="11887"/>
                  </a:cubicBezTo>
                  <a:cubicBezTo>
                    <a:pt x="5668" y="11888"/>
                    <a:pt x="5714" y="11888"/>
                    <a:pt x="5761" y="11888"/>
                  </a:cubicBezTo>
                  <a:cubicBezTo>
                    <a:pt x="6834" y="11888"/>
                    <a:pt x="7903" y="11653"/>
                    <a:pt x="8872" y="11219"/>
                  </a:cubicBezTo>
                  <a:lnTo>
                    <a:pt x="8636" y="9238"/>
                  </a:lnTo>
                  <a:cubicBezTo>
                    <a:pt x="7688" y="9647"/>
                    <a:pt x="6654" y="9863"/>
                    <a:pt x="5621" y="9884"/>
                  </a:cubicBezTo>
                  <a:cubicBezTo>
                    <a:pt x="3403" y="9884"/>
                    <a:pt x="2283" y="8226"/>
                    <a:pt x="2283" y="5943"/>
                  </a:cubicBezTo>
                  <a:cubicBezTo>
                    <a:pt x="2283" y="3661"/>
                    <a:pt x="3403" y="2024"/>
                    <a:pt x="5621" y="2024"/>
                  </a:cubicBezTo>
                  <a:cubicBezTo>
                    <a:pt x="6654" y="2024"/>
                    <a:pt x="7688" y="2240"/>
                    <a:pt x="8636" y="2670"/>
                  </a:cubicBezTo>
                  <a:lnTo>
                    <a:pt x="8872" y="668"/>
                  </a:lnTo>
                  <a:cubicBezTo>
                    <a:pt x="7839" y="215"/>
                    <a:pt x="6741" y="0"/>
                    <a:pt x="5621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3394670" y="2822735"/>
              <a:ext cx="28299" cy="154843"/>
            </a:xfrm>
            <a:custGeom>
              <a:rect b="b" l="l" r="r" t="t"/>
              <a:pathLst>
                <a:path extrusionOk="0" h="11436" w="2090">
                  <a:moveTo>
                    <a:pt x="1" y="1"/>
                  </a:moveTo>
                  <a:lnTo>
                    <a:pt x="1" y="11436"/>
                  </a:lnTo>
                  <a:lnTo>
                    <a:pt x="2090" y="11436"/>
                  </a:lnTo>
                  <a:lnTo>
                    <a:pt x="2090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3457075" y="2822735"/>
              <a:ext cx="122171" cy="154843"/>
            </a:xfrm>
            <a:custGeom>
              <a:rect b="b" l="l" r="r" t="t"/>
              <a:pathLst>
                <a:path extrusionOk="0" h="11436" w="9023">
                  <a:moveTo>
                    <a:pt x="0" y="1"/>
                  </a:moveTo>
                  <a:lnTo>
                    <a:pt x="0" y="11436"/>
                  </a:lnTo>
                  <a:lnTo>
                    <a:pt x="2089" y="11436"/>
                  </a:lnTo>
                  <a:lnTo>
                    <a:pt x="2089" y="3597"/>
                  </a:lnTo>
                  <a:lnTo>
                    <a:pt x="7322" y="11436"/>
                  </a:lnTo>
                  <a:lnTo>
                    <a:pt x="9023" y="11436"/>
                  </a:lnTo>
                  <a:lnTo>
                    <a:pt x="9023" y="1"/>
                  </a:lnTo>
                  <a:lnTo>
                    <a:pt x="6934" y="1"/>
                  </a:lnTo>
                  <a:lnTo>
                    <a:pt x="6934" y="7387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3613354" y="2822735"/>
              <a:ext cx="101184" cy="154843"/>
            </a:xfrm>
            <a:custGeom>
              <a:rect b="b" l="l" r="r" t="t"/>
              <a:pathLst>
                <a:path extrusionOk="0" h="11436" w="7473">
                  <a:moveTo>
                    <a:pt x="0" y="1"/>
                  </a:moveTo>
                  <a:lnTo>
                    <a:pt x="0" y="11436"/>
                  </a:lnTo>
                  <a:lnTo>
                    <a:pt x="7473" y="11436"/>
                  </a:lnTo>
                  <a:lnTo>
                    <a:pt x="7473" y="9411"/>
                  </a:lnTo>
                  <a:lnTo>
                    <a:pt x="2132" y="9411"/>
                  </a:lnTo>
                  <a:lnTo>
                    <a:pt x="2132" y="6483"/>
                  </a:lnTo>
                  <a:lnTo>
                    <a:pt x="6159" y="6483"/>
                  </a:lnTo>
                  <a:lnTo>
                    <a:pt x="6159" y="4459"/>
                  </a:lnTo>
                  <a:lnTo>
                    <a:pt x="2132" y="4459"/>
                  </a:lnTo>
                  <a:lnTo>
                    <a:pt x="2132" y="2025"/>
                  </a:lnTo>
                  <a:lnTo>
                    <a:pt x="7301" y="2025"/>
                  </a:lnTo>
                  <a:lnTo>
                    <a:pt x="730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3731436" y="2822735"/>
              <a:ext cx="164755" cy="154843"/>
            </a:xfrm>
            <a:custGeom>
              <a:rect b="b" l="l" r="r" t="t"/>
              <a:pathLst>
                <a:path extrusionOk="0" h="11436" w="12168">
                  <a:moveTo>
                    <a:pt x="1594" y="1"/>
                  </a:moveTo>
                  <a:lnTo>
                    <a:pt x="1" y="11436"/>
                  </a:lnTo>
                  <a:lnTo>
                    <a:pt x="2176" y="11436"/>
                  </a:lnTo>
                  <a:lnTo>
                    <a:pt x="3166" y="3791"/>
                  </a:lnTo>
                  <a:lnTo>
                    <a:pt x="6095" y="9024"/>
                  </a:lnTo>
                  <a:lnTo>
                    <a:pt x="9024" y="3769"/>
                  </a:lnTo>
                  <a:lnTo>
                    <a:pt x="9993" y="11436"/>
                  </a:lnTo>
                  <a:lnTo>
                    <a:pt x="12168" y="11436"/>
                  </a:lnTo>
                  <a:lnTo>
                    <a:pt x="10596" y="1"/>
                  </a:lnTo>
                  <a:lnTo>
                    <a:pt x="8873" y="1"/>
                  </a:lnTo>
                  <a:lnTo>
                    <a:pt x="6095" y="5212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3906671" y="2822735"/>
              <a:ext cx="136768" cy="154843"/>
            </a:xfrm>
            <a:custGeom>
              <a:rect b="b" l="l" r="r" t="t"/>
              <a:pathLst>
                <a:path extrusionOk="0" h="11436" w="10101">
                  <a:moveTo>
                    <a:pt x="5040" y="3296"/>
                  </a:moveTo>
                  <a:lnTo>
                    <a:pt x="6224" y="6633"/>
                  </a:lnTo>
                  <a:lnTo>
                    <a:pt x="3855" y="6633"/>
                  </a:lnTo>
                  <a:lnTo>
                    <a:pt x="5040" y="3296"/>
                  </a:lnTo>
                  <a:close/>
                  <a:moveTo>
                    <a:pt x="4049" y="1"/>
                  </a:moveTo>
                  <a:lnTo>
                    <a:pt x="1" y="11436"/>
                  </a:lnTo>
                  <a:lnTo>
                    <a:pt x="2176" y="11436"/>
                  </a:lnTo>
                  <a:lnTo>
                    <a:pt x="3145" y="8658"/>
                  </a:lnTo>
                  <a:lnTo>
                    <a:pt x="6956" y="8658"/>
                  </a:lnTo>
                  <a:lnTo>
                    <a:pt x="7925" y="11436"/>
                  </a:lnTo>
                  <a:lnTo>
                    <a:pt x="10100" y="11436"/>
                  </a:lnTo>
                  <a:lnTo>
                    <a:pt x="6030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3016795" y="2755089"/>
              <a:ext cx="62704" cy="20134"/>
            </a:xfrm>
            <a:custGeom>
              <a:rect b="b" l="l" r="r" t="t"/>
              <a:pathLst>
                <a:path extrusionOk="0" h="1487" w="4631">
                  <a:moveTo>
                    <a:pt x="3898" y="1"/>
                  </a:moveTo>
                  <a:lnTo>
                    <a:pt x="3231" y="87"/>
                  </a:lnTo>
                  <a:cubicBezTo>
                    <a:pt x="3274" y="302"/>
                    <a:pt x="3381" y="518"/>
                    <a:pt x="3510" y="690"/>
                  </a:cubicBezTo>
                  <a:lnTo>
                    <a:pt x="0" y="690"/>
                  </a:lnTo>
                  <a:lnTo>
                    <a:pt x="0" y="1487"/>
                  </a:lnTo>
                  <a:lnTo>
                    <a:pt x="4630" y="1487"/>
                  </a:lnTo>
                  <a:lnTo>
                    <a:pt x="4630" y="905"/>
                  </a:lnTo>
                  <a:cubicBezTo>
                    <a:pt x="4286" y="690"/>
                    <a:pt x="4027" y="389"/>
                    <a:pt x="3898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3016795" y="2799121"/>
              <a:ext cx="64708" cy="37926"/>
            </a:xfrm>
            <a:custGeom>
              <a:rect b="b" l="l" r="r" t="t"/>
              <a:pathLst>
                <a:path extrusionOk="0" h="2801" w="4779">
                  <a:moveTo>
                    <a:pt x="0" y="1"/>
                  </a:moveTo>
                  <a:lnTo>
                    <a:pt x="0" y="2800"/>
                  </a:lnTo>
                  <a:lnTo>
                    <a:pt x="733" y="2800"/>
                  </a:lnTo>
                  <a:lnTo>
                    <a:pt x="733" y="1357"/>
                  </a:lnTo>
                  <a:cubicBezTo>
                    <a:pt x="2089" y="2262"/>
                    <a:pt x="2864" y="2628"/>
                    <a:pt x="3467" y="2628"/>
                  </a:cubicBezTo>
                  <a:cubicBezTo>
                    <a:pt x="3491" y="2629"/>
                    <a:pt x="3515" y="2630"/>
                    <a:pt x="3539" y="2630"/>
                  </a:cubicBezTo>
                  <a:cubicBezTo>
                    <a:pt x="4218" y="2630"/>
                    <a:pt x="4779" y="2044"/>
                    <a:pt x="4716" y="1357"/>
                  </a:cubicBezTo>
                  <a:cubicBezTo>
                    <a:pt x="4738" y="840"/>
                    <a:pt x="4501" y="324"/>
                    <a:pt x="4070" y="22"/>
                  </a:cubicBezTo>
                  <a:lnTo>
                    <a:pt x="3360" y="130"/>
                  </a:lnTo>
                  <a:cubicBezTo>
                    <a:pt x="3597" y="281"/>
                    <a:pt x="4049" y="625"/>
                    <a:pt x="4049" y="1185"/>
                  </a:cubicBezTo>
                  <a:cubicBezTo>
                    <a:pt x="4089" y="1551"/>
                    <a:pt x="3785" y="1878"/>
                    <a:pt x="3426" y="1878"/>
                  </a:cubicBezTo>
                  <a:cubicBezTo>
                    <a:pt x="3404" y="1878"/>
                    <a:pt x="3382" y="1877"/>
                    <a:pt x="3360" y="1874"/>
                  </a:cubicBezTo>
                  <a:cubicBezTo>
                    <a:pt x="3015" y="1874"/>
                    <a:pt x="2477" y="1723"/>
                    <a:pt x="0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3015333" y="2856273"/>
              <a:ext cx="65615" cy="39726"/>
            </a:xfrm>
            <a:custGeom>
              <a:rect b="b" l="l" r="r" t="t"/>
              <a:pathLst>
                <a:path extrusionOk="0" h="2934" w="4846">
                  <a:moveTo>
                    <a:pt x="367" y="0"/>
                  </a:moveTo>
                  <a:cubicBezTo>
                    <a:pt x="130" y="366"/>
                    <a:pt x="1" y="797"/>
                    <a:pt x="1" y="1249"/>
                  </a:cubicBezTo>
                  <a:cubicBezTo>
                    <a:pt x="1" y="2089"/>
                    <a:pt x="496" y="2929"/>
                    <a:pt x="1530" y="2929"/>
                  </a:cubicBezTo>
                  <a:cubicBezTo>
                    <a:pt x="1564" y="2932"/>
                    <a:pt x="1598" y="2934"/>
                    <a:pt x="1632" y="2934"/>
                  </a:cubicBezTo>
                  <a:cubicBezTo>
                    <a:pt x="2068" y="2934"/>
                    <a:pt x="2471" y="2682"/>
                    <a:pt x="2671" y="2283"/>
                  </a:cubicBezTo>
                  <a:cubicBezTo>
                    <a:pt x="2855" y="2569"/>
                    <a:pt x="3194" y="2758"/>
                    <a:pt x="3541" y="2758"/>
                  </a:cubicBezTo>
                  <a:cubicBezTo>
                    <a:pt x="3560" y="2758"/>
                    <a:pt x="3578" y="2758"/>
                    <a:pt x="3597" y="2757"/>
                  </a:cubicBezTo>
                  <a:cubicBezTo>
                    <a:pt x="4092" y="2757"/>
                    <a:pt x="4824" y="2520"/>
                    <a:pt x="4824" y="1335"/>
                  </a:cubicBezTo>
                  <a:cubicBezTo>
                    <a:pt x="4846" y="969"/>
                    <a:pt x="4738" y="603"/>
                    <a:pt x="4523" y="280"/>
                  </a:cubicBezTo>
                  <a:lnTo>
                    <a:pt x="3920" y="410"/>
                  </a:lnTo>
                  <a:cubicBezTo>
                    <a:pt x="4092" y="668"/>
                    <a:pt x="4157" y="948"/>
                    <a:pt x="4157" y="1249"/>
                  </a:cubicBezTo>
                  <a:cubicBezTo>
                    <a:pt x="4157" y="1745"/>
                    <a:pt x="3941" y="1960"/>
                    <a:pt x="3575" y="1960"/>
                  </a:cubicBezTo>
                  <a:cubicBezTo>
                    <a:pt x="3209" y="1960"/>
                    <a:pt x="2929" y="1745"/>
                    <a:pt x="2929" y="1012"/>
                  </a:cubicBezTo>
                  <a:lnTo>
                    <a:pt x="2929" y="733"/>
                  </a:lnTo>
                  <a:lnTo>
                    <a:pt x="2326" y="668"/>
                  </a:lnTo>
                  <a:lnTo>
                    <a:pt x="2326" y="1228"/>
                  </a:lnTo>
                  <a:cubicBezTo>
                    <a:pt x="2326" y="1982"/>
                    <a:pt x="1917" y="2154"/>
                    <a:pt x="1508" y="2154"/>
                  </a:cubicBezTo>
                  <a:cubicBezTo>
                    <a:pt x="905" y="2154"/>
                    <a:pt x="754" y="1680"/>
                    <a:pt x="754" y="1228"/>
                  </a:cubicBezTo>
                  <a:cubicBezTo>
                    <a:pt x="754" y="840"/>
                    <a:pt x="862" y="496"/>
                    <a:pt x="1077" y="194"/>
                  </a:cubicBezTo>
                  <a:lnTo>
                    <a:pt x="367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3016795" y="2913128"/>
              <a:ext cx="62704" cy="45494"/>
            </a:xfrm>
            <a:custGeom>
              <a:rect b="b" l="l" r="r" t="t"/>
              <a:pathLst>
                <a:path extrusionOk="0" h="3360" w="4631">
                  <a:moveTo>
                    <a:pt x="1895" y="1099"/>
                  </a:moveTo>
                  <a:lnTo>
                    <a:pt x="3381" y="2003"/>
                  </a:lnTo>
                  <a:lnTo>
                    <a:pt x="1895" y="2003"/>
                  </a:lnTo>
                  <a:lnTo>
                    <a:pt x="1895" y="1099"/>
                  </a:lnTo>
                  <a:close/>
                  <a:moveTo>
                    <a:pt x="1249" y="1"/>
                  </a:moveTo>
                  <a:lnTo>
                    <a:pt x="1249" y="2003"/>
                  </a:lnTo>
                  <a:lnTo>
                    <a:pt x="0" y="2003"/>
                  </a:lnTo>
                  <a:lnTo>
                    <a:pt x="0" y="2778"/>
                  </a:lnTo>
                  <a:lnTo>
                    <a:pt x="1249" y="2778"/>
                  </a:lnTo>
                  <a:lnTo>
                    <a:pt x="1249" y="3360"/>
                  </a:lnTo>
                  <a:lnTo>
                    <a:pt x="1895" y="3360"/>
                  </a:lnTo>
                  <a:lnTo>
                    <a:pt x="1895" y="2778"/>
                  </a:lnTo>
                  <a:lnTo>
                    <a:pt x="4630" y="2778"/>
                  </a:lnTo>
                  <a:lnTo>
                    <a:pt x="4630" y="2132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3015631" y="2978729"/>
              <a:ext cx="63868" cy="39374"/>
            </a:xfrm>
            <a:custGeom>
              <a:rect b="b" l="l" r="r" t="t"/>
              <a:pathLst>
                <a:path extrusionOk="0" h="2908" w="4717">
                  <a:moveTo>
                    <a:pt x="323" y="1"/>
                  </a:moveTo>
                  <a:cubicBezTo>
                    <a:pt x="216" y="65"/>
                    <a:pt x="0" y="647"/>
                    <a:pt x="0" y="1185"/>
                  </a:cubicBezTo>
                  <a:cubicBezTo>
                    <a:pt x="0" y="2068"/>
                    <a:pt x="560" y="2908"/>
                    <a:pt x="1615" y="2908"/>
                  </a:cubicBezTo>
                  <a:cubicBezTo>
                    <a:pt x="2563" y="2908"/>
                    <a:pt x="2972" y="2348"/>
                    <a:pt x="2994" y="1013"/>
                  </a:cubicBezTo>
                  <a:lnTo>
                    <a:pt x="3963" y="1142"/>
                  </a:lnTo>
                  <a:lnTo>
                    <a:pt x="3963" y="2585"/>
                  </a:lnTo>
                  <a:lnTo>
                    <a:pt x="4716" y="2649"/>
                  </a:lnTo>
                  <a:lnTo>
                    <a:pt x="4716" y="539"/>
                  </a:lnTo>
                  <a:lnTo>
                    <a:pt x="2326" y="259"/>
                  </a:lnTo>
                  <a:lnTo>
                    <a:pt x="2326" y="927"/>
                  </a:lnTo>
                  <a:cubicBezTo>
                    <a:pt x="2326" y="1896"/>
                    <a:pt x="2024" y="2133"/>
                    <a:pt x="1594" y="2133"/>
                  </a:cubicBezTo>
                  <a:cubicBezTo>
                    <a:pt x="991" y="2133"/>
                    <a:pt x="711" y="1680"/>
                    <a:pt x="711" y="1185"/>
                  </a:cubicBezTo>
                  <a:cubicBezTo>
                    <a:pt x="711" y="819"/>
                    <a:pt x="840" y="475"/>
                    <a:pt x="1034" y="195"/>
                  </a:cubicBezTo>
                  <a:lnTo>
                    <a:pt x="323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3014751" y="3038793"/>
              <a:ext cx="64748" cy="41419"/>
            </a:xfrm>
            <a:custGeom>
              <a:rect b="b" l="l" r="r" t="t"/>
              <a:pathLst>
                <a:path extrusionOk="0" h="3059" w="4782">
                  <a:moveTo>
                    <a:pt x="1450" y="775"/>
                  </a:moveTo>
                  <a:cubicBezTo>
                    <a:pt x="1462" y="775"/>
                    <a:pt x="1474" y="775"/>
                    <a:pt x="1487" y="776"/>
                  </a:cubicBezTo>
                  <a:cubicBezTo>
                    <a:pt x="1499" y="775"/>
                    <a:pt x="1511" y="775"/>
                    <a:pt x="1522" y="775"/>
                  </a:cubicBezTo>
                  <a:cubicBezTo>
                    <a:pt x="1959" y="775"/>
                    <a:pt x="2325" y="1154"/>
                    <a:pt x="2283" y="1594"/>
                  </a:cubicBezTo>
                  <a:cubicBezTo>
                    <a:pt x="2326" y="2003"/>
                    <a:pt x="2003" y="2327"/>
                    <a:pt x="1594" y="2327"/>
                  </a:cubicBezTo>
                  <a:cubicBezTo>
                    <a:pt x="1581" y="2327"/>
                    <a:pt x="1569" y="2327"/>
                    <a:pt x="1556" y="2327"/>
                  </a:cubicBezTo>
                  <a:cubicBezTo>
                    <a:pt x="1120" y="2327"/>
                    <a:pt x="754" y="1969"/>
                    <a:pt x="733" y="1530"/>
                  </a:cubicBezTo>
                  <a:cubicBezTo>
                    <a:pt x="733" y="1132"/>
                    <a:pt x="1038" y="775"/>
                    <a:pt x="1450" y="775"/>
                  </a:cubicBezTo>
                  <a:close/>
                  <a:moveTo>
                    <a:pt x="1788" y="1"/>
                  </a:moveTo>
                  <a:cubicBezTo>
                    <a:pt x="517" y="1"/>
                    <a:pt x="44" y="647"/>
                    <a:pt x="44" y="1444"/>
                  </a:cubicBezTo>
                  <a:cubicBezTo>
                    <a:pt x="1" y="2327"/>
                    <a:pt x="711" y="3059"/>
                    <a:pt x="1594" y="3059"/>
                  </a:cubicBezTo>
                  <a:cubicBezTo>
                    <a:pt x="2499" y="3059"/>
                    <a:pt x="2929" y="2434"/>
                    <a:pt x="2929" y="1659"/>
                  </a:cubicBezTo>
                  <a:cubicBezTo>
                    <a:pt x="2951" y="1357"/>
                    <a:pt x="2843" y="1056"/>
                    <a:pt x="2628" y="841"/>
                  </a:cubicBezTo>
                  <a:lnTo>
                    <a:pt x="2628" y="841"/>
                  </a:lnTo>
                  <a:cubicBezTo>
                    <a:pt x="3575" y="1013"/>
                    <a:pt x="4372" y="2025"/>
                    <a:pt x="4458" y="2499"/>
                  </a:cubicBezTo>
                  <a:lnTo>
                    <a:pt x="4781" y="1982"/>
                  </a:lnTo>
                  <a:cubicBezTo>
                    <a:pt x="4760" y="1314"/>
                    <a:pt x="3532" y="1"/>
                    <a:pt x="1788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3118548" y="2604646"/>
              <a:ext cx="7312" cy="636813"/>
            </a:xfrm>
            <a:custGeom>
              <a:rect b="b" l="l" r="r" t="t"/>
              <a:pathLst>
                <a:path extrusionOk="0" h="47032" w="540">
                  <a:moveTo>
                    <a:pt x="1" y="0"/>
                  </a:moveTo>
                  <a:lnTo>
                    <a:pt x="1" y="47031"/>
                  </a:lnTo>
                  <a:lnTo>
                    <a:pt x="539" y="47031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0" name="Google Shape;540;p28"/>
          <p:cNvGrpSpPr/>
          <p:nvPr/>
        </p:nvGrpSpPr>
        <p:grpSpPr>
          <a:xfrm>
            <a:off x="2845938" y="1504832"/>
            <a:ext cx="1575957" cy="812158"/>
            <a:chOff x="2845938" y="1504832"/>
            <a:chExt cx="1575957" cy="812158"/>
          </a:xfrm>
        </p:grpSpPr>
        <p:sp>
          <p:nvSpPr>
            <p:cNvPr id="541" name="Google Shape;541;p28"/>
            <p:cNvSpPr/>
            <p:nvPr/>
          </p:nvSpPr>
          <p:spPr>
            <a:xfrm>
              <a:off x="2845938" y="1527690"/>
              <a:ext cx="1557587" cy="789301"/>
            </a:xfrm>
            <a:custGeom>
              <a:rect b="b" l="l" r="r" t="t"/>
              <a:pathLst>
                <a:path extrusionOk="0" h="58294" w="115036">
                  <a:moveTo>
                    <a:pt x="10164" y="0"/>
                  </a:moveTo>
                  <a:cubicBezTo>
                    <a:pt x="10164" y="5513"/>
                    <a:pt x="5836" y="9970"/>
                    <a:pt x="0" y="9970"/>
                  </a:cubicBezTo>
                  <a:lnTo>
                    <a:pt x="0" y="48323"/>
                  </a:lnTo>
                  <a:cubicBezTo>
                    <a:pt x="5836" y="48323"/>
                    <a:pt x="10164" y="52781"/>
                    <a:pt x="10164" y="58293"/>
                  </a:cubicBezTo>
                  <a:lnTo>
                    <a:pt x="105259" y="58293"/>
                  </a:lnTo>
                  <a:cubicBezTo>
                    <a:pt x="105259" y="52781"/>
                    <a:pt x="109609" y="48323"/>
                    <a:pt x="115036" y="48323"/>
                  </a:cubicBezTo>
                  <a:lnTo>
                    <a:pt x="115036" y="9970"/>
                  </a:lnTo>
                  <a:cubicBezTo>
                    <a:pt x="109609" y="9970"/>
                    <a:pt x="105259" y="5513"/>
                    <a:pt x="105259" y="0"/>
                  </a:cubicBezTo>
                  <a:close/>
                </a:path>
              </a:pathLst>
            </a:custGeom>
            <a:solidFill>
              <a:srgbClr val="432918">
                <a:alpha val="70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2864308" y="1504832"/>
              <a:ext cx="1557587" cy="789301"/>
            </a:xfrm>
            <a:custGeom>
              <a:rect b="b" l="l" r="r" t="t"/>
              <a:pathLst>
                <a:path extrusionOk="0" h="58294" w="115036">
                  <a:moveTo>
                    <a:pt x="10164" y="0"/>
                  </a:moveTo>
                  <a:cubicBezTo>
                    <a:pt x="10164" y="5513"/>
                    <a:pt x="5836" y="9970"/>
                    <a:pt x="0" y="9970"/>
                  </a:cubicBezTo>
                  <a:lnTo>
                    <a:pt x="0" y="48323"/>
                  </a:lnTo>
                  <a:cubicBezTo>
                    <a:pt x="5836" y="48323"/>
                    <a:pt x="10164" y="52781"/>
                    <a:pt x="10164" y="58293"/>
                  </a:cubicBezTo>
                  <a:lnTo>
                    <a:pt x="105259" y="58293"/>
                  </a:lnTo>
                  <a:cubicBezTo>
                    <a:pt x="105259" y="52781"/>
                    <a:pt x="109609" y="48323"/>
                    <a:pt x="115036" y="48323"/>
                  </a:cubicBezTo>
                  <a:lnTo>
                    <a:pt x="115036" y="9970"/>
                  </a:lnTo>
                  <a:cubicBezTo>
                    <a:pt x="109609" y="9970"/>
                    <a:pt x="105259" y="5513"/>
                    <a:pt x="105259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2916789" y="1552358"/>
              <a:ext cx="1463119" cy="694534"/>
            </a:xfrm>
            <a:custGeom>
              <a:rect b="b" l="l" r="r" t="t"/>
              <a:pathLst>
                <a:path extrusionOk="0" h="51295" w="108059">
                  <a:moveTo>
                    <a:pt x="10100" y="0"/>
                  </a:moveTo>
                  <a:cubicBezTo>
                    <a:pt x="8872" y="4264"/>
                    <a:pt x="4673" y="7882"/>
                    <a:pt x="0" y="9109"/>
                  </a:cubicBezTo>
                  <a:lnTo>
                    <a:pt x="0" y="41389"/>
                  </a:lnTo>
                  <a:cubicBezTo>
                    <a:pt x="4673" y="42638"/>
                    <a:pt x="8872" y="46622"/>
                    <a:pt x="10100" y="51295"/>
                  </a:cubicBezTo>
                  <a:lnTo>
                    <a:pt x="99122" y="51295"/>
                  </a:lnTo>
                  <a:cubicBezTo>
                    <a:pt x="100371" y="46622"/>
                    <a:pt x="103774" y="42638"/>
                    <a:pt x="108059" y="41389"/>
                  </a:cubicBezTo>
                  <a:lnTo>
                    <a:pt x="108059" y="9109"/>
                  </a:lnTo>
                  <a:cubicBezTo>
                    <a:pt x="103774" y="7882"/>
                    <a:pt x="100371" y="4264"/>
                    <a:pt x="99122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8"/>
            <p:cNvSpPr/>
            <p:nvPr/>
          </p:nvSpPr>
          <p:spPr>
            <a:xfrm>
              <a:off x="2913282" y="1548567"/>
              <a:ext cx="1470133" cy="701832"/>
            </a:xfrm>
            <a:custGeom>
              <a:rect b="b" l="l" r="r" t="t"/>
              <a:pathLst>
                <a:path extrusionOk="0" h="51834" w="108577">
                  <a:moveTo>
                    <a:pt x="99187" y="538"/>
                  </a:moveTo>
                  <a:cubicBezTo>
                    <a:pt x="100501" y="4802"/>
                    <a:pt x="103946" y="8334"/>
                    <a:pt x="108038" y="9604"/>
                  </a:cubicBezTo>
                  <a:lnTo>
                    <a:pt x="108038" y="41475"/>
                  </a:lnTo>
                  <a:cubicBezTo>
                    <a:pt x="103968" y="42746"/>
                    <a:pt x="100501" y="46579"/>
                    <a:pt x="99187" y="51295"/>
                  </a:cubicBezTo>
                  <a:lnTo>
                    <a:pt x="10574" y="51295"/>
                  </a:lnTo>
                  <a:cubicBezTo>
                    <a:pt x="9282" y="46794"/>
                    <a:pt x="5212" y="42789"/>
                    <a:pt x="539" y="41454"/>
                  </a:cubicBezTo>
                  <a:lnTo>
                    <a:pt x="539" y="9604"/>
                  </a:lnTo>
                  <a:cubicBezTo>
                    <a:pt x="5298" y="8269"/>
                    <a:pt x="9282" y="4652"/>
                    <a:pt x="10574" y="538"/>
                  </a:cubicBezTo>
                  <a:close/>
                  <a:moveTo>
                    <a:pt x="10165" y="0"/>
                  </a:moveTo>
                  <a:lnTo>
                    <a:pt x="10100" y="194"/>
                  </a:lnTo>
                  <a:cubicBezTo>
                    <a:pt x="8916" y="4285"/>
                    <a:pt x="4932" y="7860"/>
                    <a:pt x="195" y="9131"/>
                  </a:cubicBezTo>
                  <a:lnTo>
                    <a:pt x="1" y="9195"/>
                  </a:lnTo>
                  <a:lnTo>
                    <a:pt x="1" y="41863"/>
                  </a:lnTo>
                  <a:lnTo>
                    <a:pt x="195" y="41927"/>
                  </a:lnTo>
                  <a:cubicBezTo>
                    <a:pt x="4846" y="43155"/>
                    <a:pt x="8916" y="47160"/>
                    <a:pt x="10100" y="51639"/>
                  </a:cubicBezTo>
                  <a:lnTo>
                    <a:pt x="10165" y="51833"/>
                  </a:lnTo>
                  <a:lnTo>
                    <a:pt x="99597" y="51833"/>
                  </a:lnTo>
                  <a:lnTo>
                    <a:pt x="99640" y="51639"/>
                  </a:lnTo>
                  <a:cubicBezTo>
                    <a:pt x="100910" y="46923"/>
                    <a:pt x="104334" y="43112"/>
                    <a:pt x="108383" y="41927"/>
                  </a:cubicBezTo>
                  <a:lnTo>
                    <a:pt x="108576" y="41863"/>
                  </a:lnTo>
                  <a:lnTo>
                    <a:pt x="108576" y="9195"/>
                  </a:lnTo>
                  <a:lnTo>
                    <a:pt x="108383" y="9131"/>
                  </a:lnTo>
                  <a:cubicBezTo>
                    <a:pt x="104313" y="7946"/>
                    <a:pt x="100867" y="4436"/>
                    <a:pt x="99640" y="194"/>
                  </a:cubicBezTo>
                  <a:lnTo>
                    <a:pt x="99597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8"/>
            <p:cNvSpPr/>
            <p:nvPr/>
          </p:nvSpPr>
          <p:spPr>
            <a:xfrm>
              <a:off x="3301081" y="1620288"/>
              <a:ext cx="80780" cy="91855"/>
            </a:xfrm>
            <a:custGeom>
              <a:rect b="b" l="l" r="r" t="t"/>
              <a:pathLst>
                <a:path extrusionOk="0" h="6784" w="5966">
                  <a:moveTo>
                    <a:pt x="2972" y="1745"/>
                  </a:moveTo>
                  <a:lnTo>
                    <a:pt x="3790" y="4006"/>
                  </a:lnTo>
                  <a:lnTo>
                    <a:pt x="2175" y="4006"/>
                  </a:lnTo>
                  <a:lnTo>
                    <a:pt x="2972" y="1745"/>
                  </a:lnTo>
                  <a:close/>
                  <a:moveTo>
                    <a:pt x="2434" y="1"/>
                  </a:moveTo>
                  <a:lnTo>
                    <a:pt x="0" y="6784"/>
                  </a:lnTo>
                  <a:lnTo>
                    <a:pt x="1206" y="6784"/>
                  </a:lnTo>
                  <a:lnTo>
                    <a:pt x="1809" y="5104"/>
                  </a:lnTo>
                  <a:lnTo>
                    <a:pt x="4178" y="5104"/>
                  </a:lnTo>
                  <a:lnTo>
                    <a:pt x="4781" y="6784"/>
                  </a:lnTo>
                  <a:lnTo>
                    <a:pt x="5965" y="678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8"/>
            <p:cNvSpPr/>
            <p:nvPr/>
          </p:nvSpPr>
          <p:spPr>
            <a:xfrm>
              <a:off x="3392923" y="1620288"/>
              <a:ext cx="79900" cy="91855"/>
            </a:xfrm>
            <a:custGeom>
              <a:rect b="b" l="l" r="r" t="t"/>
              <a:pathLst>
                <a:path extrusionOk="0" h="6784" w="5901">
                  <a:moveTo>
                    <a:pt x="2542" y="1077"/>
                  </a:moveTo>
                  <a:cubicBezTo>
                    <a:pt x="3941" y="1077"/>
                    <a:pt x="4630" y="1982"/>
                    <a:pt x="4630" y="3381"/>
                  </a:cubicBezTo>
                  <a:cubicBezTo>
                    <a:pt x="4630" y="4803"/>
                    <a:pt x="3941" y="5707"/>
                    <a:pt x="2542" y="5707"/>
                  </a:cubicBezTo>
                  <a:lnTo>
                    <a:pt x="1142" y="5707"/>
                  </a:lnTo>
                  <a:lnTo>
                    <a:pt x="1142" y="1077"/>
                  </a:lnTo>
                  <a:close/>
                  <a:moveTo>
                    <a:pt x="1" y="1"/>
                  </a:moveTo>
                  <a:lnTo>
                    <a:pt x="1" y="6784"/>
                  </a:lnTo>
                  <a:lnTo>
                    <a:pt x="2542" y="6784"/>
                  </a:lnTo>
                  <a:cubicBezTo>
                    <a:pt x="4480" y="6784"/>
                    <a:pt x="5901" y="5535"/>
                    <a:pt x="5901" y="3381"/>
                  </a:cubicBezTo>
                  <a:cubicBezTo>
                    <a:pt x="5901" y="1250"/>
                    <a:pt x="4480" y="1"/>
                    <a:pt x="2542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8"/>
            <p:cNvSpPr/>
            <p:nvPr/>
          </p:nvSpPr>
          <p:spPr>
            <a:xfrm>
              <a:off x="3483018" y="1620288"/>
              <a:ext cx="96811" cy="91855"/>
            </a:xfrm>
            <a:custGeom>
              <a:rect b="b" l="l" r="r" t="t"/>
              <a:pathLst>
                <a:path extrusionOk="0" h="6784" w="7150">
                  <a:moveTo>
                    <a:pt x="927" y="1"/>
                  </a:moveTo>
                  <a:lnTo>
                    <a:pt x="1" y="6784"/>
                  </a:lnTo>
                  <a:lnTo>
                    <a:pt x="1185" y="6784"/>
                  </a:lnTo>
                  <a:lnTo>
                    <a:pt x="1788" y="2068"/>
                  </a:lnTo>
                  <a:lnTo>
                    <a:pt x="3575" y="5298"/>
                  </a:lnTo>
                  <a:lnTo>
                    <a:pt x="5341" y="2046"/>
                  </a:lnTo>
                  <a:lnTo>
                    <a:pt x="5944" y="6784"/>
                  </a:lnTo>
                  <a:lnTo>
                    <a:pt x="7150" y="6784"/>
                  </a:lnTo>
                  <a:lnTo>
                    <a:pt x="6224" y="1"/>
                  </a:lnTo>
                  <a:lnTo>
                    <a:pt x="5255" y="1"/>
                  </a:lnTo>
                  <a:lnTo>
                    <a:pt x="3575" y="318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8"/>
            <p:cNvSpPr/>
            <p:nvPr/>
          </p:nvSpPr>
          <p:spPr>
            <a:xfrm>
              <a:off x="3595563" y="1620288"/>
              <a:ext cx="15476" cy="91855"/>
            </a:xfrm>
            <a:custGeom>
              <a:rect b="b" l="l" r="r" t="t"/>
              <a:pathLst>
                <a:path extrusionOk="0" h="6784" w="1143">
                  <a:moveTo>
                    <a:pt x="1" y="1"/>
                  </a:moveTo>
                  <a:lnTo>
                    <a:pt x="1" y="6784"/>
                  </a:lnTo>
                  <a:lnTo>
                    <a:pt x="1142" y="6784"/>
                  </a:lnTo>
                  <a:lnTo>
                    <a:pt x="114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28"/>
            <p:cNvSpPr/>
            <p:nvPr/>
          </p:nvSpPr>
          <p:spPr>
            <a:xfrm>
              <a:off x="3623563" y="1620288"/>
              <a:ext cx="68242" cy="91855"/>
            </a:xfrm>
            <a:custGeom>
              <a:rect b="b" l="l" r="r" t="t"/>
              <a:pathLst>
                <a:path extrusionOk="0" h="6784" w="5040">
                  <a:moveTo>
                    <a:pt x="0" y="1"/>
                  </a:moveTo>
                  <a:lnTo>
                    <a:pt x="0" y="1077"/>
                  </a:lnTo>
                  <a:lnTo>
                    <a:pt x="1938" y="1077"/>
                  </a:lnTo>
                  <a:lnTo>
                    <a:pt x="1938" y="6784"/>
                  </a:lnTo>
                  <a:lnTo>
                    <a:pt x="3101" y="6784"/>
                  </a:lnTo>
                  <a:lnTo>
                    <a:pt x="3101" y="1077"/>
                  </a:lnTo>
                  <a:lnTo>
                    <a:pt x="5039" y="1077"/>
                  </a:lnTo>
                  <a:lnTo>
                    <a:pt x="5039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8"/>
            <p:cNvSpPr/>
            <p:nvPr/>
          </p:nvSpPr>
          <p:spPr>
            <a:xfrm>
              <a:off x="3728525" y="1618243"/>
              <a:ext cx="90989" cy="95944"/>
            </a:xfrm>
            <a:custGeom>
              <a:rect b="b" l="l" r="r" t="t"/>
              <a:pathLst>
                <a:path extrusionOk="0" h="7086" w="6720">
                  <a:moveTo>
                    <a:pt x="3360" y="1078"/>
                  </a:moveTo>
                  <a:cubicBezTo>
                    <a:pt x="4738" y="1078"/>
                    <a:pt x="5449" y="2133"/>
                    <a:pt x="5449" y="3532"/>
                  </a:cubicBezTo>
                  <a:cubicBezTo>
                    <a:pt x="5449" y="4954"/>
                    <a:pt x="4738" y="6009"/>
                    <a:pt x="3360" y="6009"/>
                  </a:cubicBezTo>
                  <a:cubicBezTo>
                    <a:pt x="1960" y="6009"/>
                    <a:pt x="1249" y="4954"/>
                    <a:pt x="1249" y="3532"/>
                  </a:cubicBezTo>
                  <a:cubicBezTo>
                    <a:pt x="1249" y="2133"/>
                    <a:pt x="1960" y="1078"/>
                    <a:pt x="3360" y="1078"/>
                  </a:cubicBezTo>
                  <a:close/>
                  <a:moveTo>
                    <a:pt x="3360" y="1"/>
                  </a:moveTo>
                  <a:cubicBezTo>
                    <a:pt x="1422" y="1"/>
                    <a:pt x="0" y="1401"/>
                    <a:pt x="0" y="3532"/>
                  </a:cubicBezTo>
                  <a:cubicBezTo>
                    <a:pt x="0" y="5686"/>
                    <a:pt x="1422" y="7086"/>
                    <a:pt x="3360" y="7086"/>
                  </a:cubicBezTo>
                  <a:cubicBezTo>
                    <a:pt x="5298" y="7086"/>
                    <a:pt x="6719" y="5686"/>
                    <a:pt x="6719" y="3532"/>
                  </a:cubicBezTo>
                  <a:cubicBezTo>
                    <a:pt x="6719" y="1401"/>
                    <a:pt x="5298" y="1"/>
                    <a:pt x="3360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8"/>
            <p:cNvSpPr/>
            <p:nvPr/>
          </p:nvSpPr>
          <p:spPr>
            <a:xfrm>
              <a:off x="3834368" y="1620288"/>
              <a:ext cx="72615" cy="91855"/>
            </a:xfrm>
            <a:custGeom>
              <a:rect b="b" l="l" r="r" t="t"/>
              <a:pathLst>
                <a:path extrusionOk="0" h="6784" w="5363">
                  <a:moveTo>
                    <a:pt x="0" y="1"/>
                  </a:moveTo>
                  <a:lnTo>
                    <a:pt x="0" y="6784"/>
                  </a:lnTo>
                  <a:lnTo>
                    <a:pt x="1163" y="6784"/>
                  </a:lnTo>
                  <a:lnTo>
                    <a:pt x="1163" y="1896"/>
                  </a:lnTo>
                  <a:lnTo>
                    <a:pt x="4415" y="6784"/>
                  </a:lnTo>
                  <a:lnTo>
                    <a:pt x="5362" y="6784"/>
                  </a:lnTo>
                  <a:lnTo>
                    <a:pt x="5362" y="1"/>
                  </a:lnTo>
                  <a:lnTo>
                    <a:pt x="4200" y="1"/>
                  </a:lnTo>
                  <a:lnTo>
                    <a:pt x="4200" y="4587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8"/>
            <p:cNvSpPr/>
            <p:nvPr/>
          </p:nvSpPr>
          <p:spPr>
            <a:xfrm>
              <a:off x="3927374" y="1620288"/>
              <a:ext cx="59210" cy="91855"/>
            </a:xfrm>
            <a:custGeom>
              <a:rect b="b" l="l" r="r" t="t"/>
              <a:pathLst>
                <a:path extrusionOk="0" h="6784" w="4373">
                  <a:moveTo>
                    <a:pt x="1" y="1"/>
                  </a:moveTo>
                  <a:lnTo>
                    <a:pt x="1" y="6784"/>
                  </a:lnTo>
                  <a:lnTo>
                    <a:pt x="4372" y="6784"/>
                  </a:lnTo>
                  <a:lnTo>
                    <a:pt x="4372" y="5707"/>
                  </a:lnTo>
                  <a:lnTo>
                    <a:pt x="1164" y="5707"/>
                  </a:lnTo>
                  <a:lnTo>
                    <a:pt x="1164" y="3791"/>
                  </a:lnTo>
                  <a:lnTo>
                    <a:pt x="3597" y="3791"/>
                  </a:lnTo>
                  <a:lnTo>
                    <a:pt x="3597" y="2692"/>
                  </a:lnTo>
                  <a:lnTo>
                    <a:pt x="1164" y="2692"/>
                  </a:lnTo>
                  <a:lnTo>
                    <a:pt x="1164" y="1077"/>
                  </a:lnTo>
                  <a:lnTo>
                    <a:pt x="4286" y="1077"/>
                  </a:lnTo>
                  <a:lnTo>
                    <a:pt x="4286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8"/>
            <p:cNvSpPr/>
            <p:nvPr/>
          </p:nvSpPr>
          <p:spPr>
            <a:xfrm>
              <a:off x="3330531" y="2090302"/>
              <a:ext cx="59197" cy="92153"/>
            </a:xfrm>
            <a:custGeom>
              <a:rect b="b" l="l" r="r" t="t"/>
              <a:pathLst>
                <a:path extrusionOk="0" h="6806" w="4372">
                  <a:moveTo>
                    <a:pt x="0" y="1"/>
                  </a:moveTo>
                  <a:lnTo>
                    <a:pt x="0" y="6806"/>
                  </a:lnTo>
                  <a:lnTo>
                    <a:pt x="4372" y="6806"/>
                  </a:lnTo>
                  <a:lnTo>
                    <a:pt x="4372" y="5707"/>
                  </a:lnTo>
                  <a:lnTo>
                    <a:pt x="1163" y="5707"/>
                  </a:lnTo>
                  <a:lnTo>
                    <a:pt x="1163" y="3791"/>
                  </a:lnTo>
                  <a:lnTo>
                    <a:pt x="3596" y="3791"/>
                  </a:lnTo>
                  <a:lnTo>
                    <a:pt x="3596" y="2714"/>
                  </a:lnTo>
                  <a:lnTo>
                    <a:pt x="1163" y="2714"/>
                  </a:lnTo>
                  <a:lnTo>
                    <a:pt x="1163" y="1078"/>
                  </a:lnTo>
                  <a:lnTo>
                    <a:pt x="4286" y="1078"/>
                  </a:lnTo>
                  <a:lnTo>
                    <a:pt x="4286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3404581" y="2090302"/>
              <a:ext cx="72615" cy="92153"/>
            </a:xfrm>
            <a:custGeom>
              <a:rect b="b" l="l" r="r" t="t"/>
              <a:pathLst>
                <a:path extrusionOk="0" h="6806" w="5363">
                  <a:moveTo>
                    <a:pt x="1" y="1"/>
                  </a:moveTo>
                  <a:lnTo>
                    <a:pt x="1" y="6806"/>
                  </a:lnTo>
                  <a:lnTo>
                    <a:pt x="1164" y="6806"/>
                  </a:lnTo>
                  <a:lnTo>
                    <a:pt x="1164" y="1917"/>
                  </a:lnTo>
                  <a:lnTo>
                    <a:pt x="4415" y="6806"/>
                  </a:lnTo>
                  <a:lnTo>
                    <a:pt x="5363" y="6806"/>
                  </a:lnTo>
                  <a:lnTo>
                    <a:pt x="5363" y="1"/>
                  </a:lnTo>
                  <a:lnTo>
                    <a:pt x="4200" y="1"/>
                  </a:lnTo>
                  <a:lnTo>
                    <a:pt x="4200" y="4609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8"/>
            <p:cNvSpPr/>
            <p:nvPr/>
          </p:nvSpPr>
          <p:spPr>
            <a:xfrm>
              <a:off x="3489720" y="2090302"/>
              <a:ext cx="68242" cy="92153"/>
            </a:xfrm>
            <a:custGeom>
              <a:rect b="b" l="l" r="r" t="t"/>
              <a:pathLst>
                <a:path extrusionOk="0" h="6806" w="5040">
                  <a:moveTo>
                    <a:pt x="1" y="1"/>
                  </a:moveTo>
                  <a:lnTo>
                    <a:pt x="1" y="1078"/>
                  </a:lnTo>
                  <a:lnTo>
                    <a:pt x="1939" y="1078"/>
                  </a:lnTo>
                  <a:lnTo>
                    <a:pt x="1939" y="6806"/>
                  </a:lnTo>
                  <a:lnTo>
                    <a:pt x="3080" y="6806"/>
                  </a:lnTo>
                  <a:lnTo>
                    <a:pt x="3080" y="1078"/>
                  </a:lnTo>
                  <a:lnTo>
                    <a:pt x="5040" y="1078"/>
                  </a:lnTo>
                  <a:lnTo>
                    <a:pt x="5040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8"/>
            <p:cNvSpPr/>
            <p:nvPr/>
          </p:nvSpPr>
          <p:spPr>
            <a:xfrm>
              <a:off x="3570487" y="2090302"/>
              <a:ext cx="69122" cy="92153"/>
            </a:xfrm>
            <a:custGeom>
              <a:rect b="b" l="l" r="r" t="t"/>
              <a:pathLst>
                <a:path extrusionOk="0" h="6806" w="5105">
                  <a:moveTo>
                    <a:pt x="2197" y="948"/>
                  </a:moveTo>
                  <a:cubicBezTo>
                    <a:pt x="3231" y="948"/>
                    <a:pt x="3554" y="1357"/>
                    <a:pt x="3554" y="2025"/>
                  </a:cubicBezTo>
                  <a:cubicBezTo>
                    <a:pt x="3554" y="2736"/>
                    <a:pt x="3166" y="3145"/>
                    <a:pt x="2240" y="3145"/>
                  </a:cubicBezTo>
                  <a:lnTo>
                    <a:pt x="1164" y="3145"/>
                  </a:lnTo>
                  <a:lnTo>
                    <a:pt x="1164" y="948"/>
                  </a:lnTo>
                  <a:close/>
                  <a:moveTo>
                    <a:pt x="1" y="1"/>
                  </a:moveTo>
                  <a:lnTo>
                    <a:pt x="1" y="6806"/>
                  </a:lnTo>
                  <a:lnTo>
                    <a:pt x="1164" y="6806"/>
                  </a:lnTo>
                  <a:lnTo>
                    <a:pt x="1164" y="4222"/>
                  </a:lnTo>
                  <a:lnTo>
                    <a:pt x="2477" y="4222"/>
                  </a:lnTo>
                  <a:lnTo>
                    <a:pt x="3920" y="6806"/>
                  </a:lnTo>
                  <a:lnTo>
                    <a:pt x="5105" y="6806"/>
                  </a:lnTo>
                  <a:lnTo>
                    <a:pt x="3576" y="3920"/>
                  </a:lnTo>
                  <a:cubicBezTo>
                    <a:pt x="4308" y="3554"/>
                    <a:pt x="4760" y="2800"/>
                    <a:pt x="4738" y="1960"/>
                  </a:cubicBezTo>
                  <a:cubicBezTo>
                    <a:pt x="4738" y="475"/>
                    <a:pt x="3748" y="1"/>
                    <a:pt x="2391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8"/>
            <p:cNvSpPr/>
            <p:nvPr/>
          </p:nvSpPr>
          <p:spPr>
            <a:xfrm>
              <a:off x="3642221" y="2090302"/>
              <a:ext cx="80780" cy="92153"/>
            </a:xfrm>
            <a:custGeom>
              <a:rect b="b" l="l" r="r" t="t"/>
              <a:pathLst>
                <a:path extrusionOk="0" h="6806" w="5966">
                  <a:moveTo>
                    <a:pt x="2972" y="1745"/>
                  </a:moveTo>
                  <a:lnTo>
                    <a:pt x="3790" y="4006"/>
                  </a:lnTo>
                  <a:lnTo>
                    <a:pt x="2175" y="4006"/>
                  </a:lnTo>
                  <a:lnTo>
                    <a:pt x="2972" y="1745"/>
                  </a:lnTo>
                  <a:close/>
                  <a:moveTo>
                    <a:pt x="2434" y="1"/>
                  </a:moveTo>
                  <a:lnTo>
                    <a:pt x="0" y="6806"/>
                  </a:lnTo>
                  <a:lnTo>
                    <a:pt x="1206" y="6806"/>
                  </a:lnTo>
                  <a:lnTo>
                    <a:pt x="1809" y="5104"/>
                  </a:lnTo>
                  <a:lnTo>
                    <a:pt x="4178" y="5104"/>
                  </a:lnTo>
                  <a:lnTo>
                    <a:pt x="4781" y="6806"/>
                  </a:lnTo>
                  <a:lnTo>
                    <a:pt x="5965" y="6806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8"/>
            <p:cNvSpPr/>
            <p:nvPr/>
          </p:nvSpPr>
          <p:spPr>
            <a:xfrm>
              <a:off x="3734063" y="2090302"/>
              <a:ext cx="72331" cy="92153"/>
            </a:xfrm>
            <a:custGeom>
              <a:rect b="b" l="l" r="r" t="t"/>
              <a:pathLst>
                <a:path extrusionOk="0" h="6806" w="5342">
                  <a:moveTo>
                    <a:pt x="1" y="1"/>
                  </a:moveTo>
                  <a:lnTo>
                    <a:pt x="1" y="6806"/>
                  </a:lnTo>
                  <a:lnTo>
                    <a:pt x="1142" y="6806"/>
                  </a:lnTo>
                  <a:lnTo>
                    <a:pt x="1142" y="1917"/>
                  </a:lnTo>
                  <a:lnTo>
                    <a:pt x="4394" y="6806"/>
                  </a:lnTo>
                  <a:lnTo>
                    <a:pt x="5341" y="6806"/>
                  </a:lnTo>
                  <a:lnTo>
                    <a:pt x="5341" y="1"/>
                  </a:lnTo>
                  <a:lnTo>
                    <a:pt x="4200" y="1"/>
                  </a:lnTo>
                  <a:lnTo>
                    <a:pt x="4200" y="4609"/>
                  </a:lnTo>
                  <a:lnTo>
                    <a:pt x="114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8"/>
            <p:cNvSpPr/>
            <p:nvPr/>
          </p:nvSpPr>
          <p:spPr>
            <a:xfrm>
              <a:off x="3821532" y="2088271"/>
              <a:ext cx="71451" cy="95931"/>
            </a:xfrm>
            <a:custGeom>
              <a:rect b="b" l="l" r="r" t="t"/>
              <a:pathLst>
                <a:path extrusionOk="0" h="7085" w="5277">
                  <a:moveTo>
                    <a:pt x="3360" y="0"/>
                  </a:moveTo>
                  <a:cubicBezTo>
                    <a:pt x="1422" y="0"/>
                    <a:pt x="1" y="1400"/>
                    <a:pt x="1" y="3553"/>
                  </a:cubicBezTo>
                  <a:cubicBezTo>
                    <a:pt x="1" y="5685"/>
                    <a:pt x="1422" y="7085"/>
                    <a:pt x="3360" y="7085"/>
                  </a:cubicBezTo>
                  <a:cubicBezTo>
                    <a:pt x="4028" y="7085"/>
                    <a:pt x="4674" y="6956"/>
                    <a:pt x="5277" y="6676"/>
                  </a:cubicBezTo>
                  <a:lnTo>
                    <a:pt x="5148" y="5599"/>
                  </a:lnTo>
                  <a:cubicBezTo>
                    <a:pt x="4588" y="5857"/>
                    <a:pt x="3985" y="5987"/>
                    <a:pt x="3360" y="6008"/>
                  </a:cubicBezTo>
                  <a:cubicBezTo>
                    <a:pt x="1960" y="6008"/>
                    <a:pt x="1250" y="4953"/>
                    <a:pt x="1250" y="3553"/>
                  </a:cubicBezTo>
                  <a:cubicBezTo>
                    <a:pt x="1250" y="2132"/>
                    <a:pt x="1960" y="1077"/>
                    <a:pt x="3360" y="1077"/>
                  </a:cubicBezTo>
                  <a:cubicBezTo>
                    <a:pt x="3985" y="1098"/>
                    <a:pt x="4588" y="1249"/>
                    <a:pt x="5148" y="1486"/>
                  </a:cubicBezTo>
                  <a:lnTo>
                    <a:pt x="5277" y="409"/>
                  </a:lnTo>
                  <a:cubicBezTo>
                    <a:pt x="4674" y="151"/>
                    <a:pt x="4028" y="0"/>
                    <a:pt x="3360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28"/>
            <p:cNvSpPr/>
            <p:nvPr/>
          </p:nvSpPr>
          <p:spPr>
            <a:xfrm>
              <a:off x="3907551" y="2090302"/>
              <a:ext cx="59197" cy="92153"/>
            </a:xfrm>
            <a:custGeom>
              <a:rect b="b" l="l" r="r" t="t"/>
              <a:pathLst>
                <a:path extrusionOk="0" h="6806" w="4372">
                  <a:moveTo>
                    <a:pt x="0" y="1"/>
                  </a:moveTo>
                  <a:lnTo>
                    <a:pt x="0" y="6806"/>
                  </a:lnTo>
                  <a:lnTo>
                    <a:pt x="4372" y="6806"/>
                  </a:lnTo>
                  <a:lnTo>
                    <a:pt x="4372" y="5707"/>
                  </a:lnTo>
                  <a:lnTo>
                    <a:pt x="1163" y="5707"/>
                  </a:lnTo>
                  <a:lnTo>
                    <a:pt x="1163" y="3791"/>
                  </a:lnTo>
                  <a:lnTo>
                    <a:pt x="3597" y="3791"/>
                  </a:lnTo>
                  <a:lnTo>
                    <a:pt x="3597" y="2714"/>
                  </a:lnTo>
                  <a:lnTo>
                    <a:pt x="1163" y="2714"/>
                  </a:lnTo>
                  <a:lnTo>
                    <a:pt x="1163" y="1078"/>
                  </a:lnTo>
                  <a:lnTo>
                    <a:pt x="4286" y="1078"/>
                  </a:lnTo>
                  <a:lnTo>
                    <a:pt x="4286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28"/>
            <p:cNvSpPr/>
            <p:nvPr/>
          </p:nvSpPr>
          <p:spPr>
            <a:xfrm>
              <a:off x="3134593" y="1780940"/>
              <a:ext cx="173786" cy="232116"/>
            </a:xfrm>
            <a:custGeom>
              <a:rect b="b" l="l" r="r" t="t"/>
              <a:pathLst>
                <a:path extrusionOk="0" h="17143" w="12835">
                  <a:moveTo>
                    <a:pt x="0" y="1"/>
                  </a:moveTo>
                  <a:lnTo>
                    <a:pt x="0" y="3037"/>
                  </a:lnTo>
                  <a:lnTo>
                    <a:pt x="4845" y="3037"/>
                  </a:lnTo>
                  <a:lnTo>
                    <a:pt x="4845" y="17142"/>
                  </a:lnTo>
                  <a:lnTo>
                    <a:pt x="7989" y="17142"/>
                  </a:lnTo>
                  <a:lnTo>
                    <a:pt x="7989" y="3037"/>
                  </a:lnTo>
                  <a:lnTo>
                    <a:pt x="12835" y="3037"/>
                  </a:lnTo>
                  <a:lnTo>
                    <a:pt x="12835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8"/>
            <p:cNvSpPr/>
            <p:nvPr/>
          </p:nvSpPr>
          <p:spPr>
            <a:xfrm>
              <a:off x="3338695" y="1780940"/>
              <a:ext cx="42583" cy="232116"/>
            </a:xfrm>
            <a:custGeom>
              <a:rect b="b" l="l" r="r" t="t"/>
              <a:pathLst>
                <a:path extrusionOk="0" h="17143" w="3145">
                  <a:moveTo>
                    <a:pt x="0" y="1"/>
                  </a:moveTo>
                  <a:lnTo>
                    <a:pt x="0" y="17142"/>
                  </a:lnTo>
                  <a:lnTo>
                    <a:pt x="3144" y="17142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8"/>
            <p:cNvSpPr/>
            <p:nvPr/>
          </p:nvSpPr>
          <p:spPr>
            <a:xfrm>
              <a:off x="3418297" y="1776282"/>
              <a:ext cx="180488" cy="241432"/>
            </a:xfrm>
            <a:custGeom>
              <a:rect b="b" l="l" r="r" t="t"/>
              <a:pathLst>
                <a:path extrusionOk="0" h="17831" w="13330">
                  <a:moveTo>
                    <a:pt x="8441" y="0"/>
                  </a:moveTo>
                  <a:cubicBezTo>
                    <a:pt x="3553" y="0"/>
                    <a:pt x="0" y="3532"/>
                    <a:pt x="0" y="8916"/>
                  </a:cubicBezTo>
                  <a:cubicBezTo>
                    <a:pt x="0" y="14299"/>
                    <a:pt x="3553" y="17831"/>
                    <a:pt x="8463" y="17831"/>
                  </a:cubicBezTo>
                  <a:cubicBezTo>
                    <a:pt x="10229" y="17831"/>
                    <a:pt x="12081" y="17443"/>
                    <a:pt x="13330" y="16840"/>
                  </a:cubicBezTo>
                  <a:lnTo>
                    <a:pt x="12985" y="13847"/>
                  </a:lnTo>
                  <a:cubicBezTo>
                    <a:pt x="11564" y="14407"/>
                    <a:pt x="10250" y="14816"/>
                    <a:pt x="8463" y="14816"/>
                  </a:cubicBezTo>
                  <a:cubicBezTo>
                    <a:pt x="5125" y="14816"/>
                    <a:pt x="3424" y="12340"/>
                    <a:pt x="3424" y="8916"/>
                  </a:cubicBezTo>
                  <a:cubicBezTo>
                    <a:pt x="3424" y="5492"/>
                    <a:pt x="5125" y="3015"/>
                    <a:pt x="8463" y="3015"/>
                  </a:cubicBezTo>
                  <a:cubicBezTo>
                    <a:pt x="10229" y="3015"/>
                    <a:pt x="11564" y="3446"/>
                    <a:pt x="12985" y="4006"/>
                  </a:cubicBezTo>
                  <a:lnTo>
                    <a:pt x="13330" y="1013"/>
                  </a:lnTo>
                  <a:cubicBezTo>
                    <a:pt x="12081" y="410"/>
                    <a:pt x="10229" y="0"/>
                    <a:pt x="8441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8"/>
            <p:cNvSpPr/>
            <p:nvPr/>
          </p:nvSpPr>
          <p:spPr>
            <a:xfrm>
              <a:off x="3634057" y="1780940"/>
              <a:ext cx="179622" cy="232116"/>
            </a:xfrm>
            <a:custGeom>
              <a:rect b="b" l="l" r="r" t="t"/>
              <a:pathLst>
                <a:path extrusionOk="0" h="17143" w="13266">
                  <a:moveTo>
                    <a:pt x="0" y="1"/>
                  </a:moveTo>
                  <a:lnTo>
                    <a:pt x="0" y="17142"/>
                  </a:lnTo>
                  <a:lnTo>
                    <a:pt x="3144" y="17142"/>
                  </a:lnTo>
                  <a:lnTo>
                    <a:pt x="3144" y="1"/>
                  </a:lnTo>
                  <a:close/>
                  <a:moveTo>
                    <a:pt x="9734" y="1"/>
                  </a:moveTo>
                  <a:lnTo>
                    <a:pt x="3747" y="8098"/>
                  </a:lnTo>
                  <a:lnTo>
                    <a:pt x="9734" y="17142"/>
                  </a:lnTo>
                  <a:lnTo>
                    <a:pt x="13265" y="17142"/>
                  </a:lnTo>
                  <a:lnTo>
                    <a:pt x="7279" y="8098"/>
                  </a:lnTo>
                  <a:lnTo>
                    <a:pt x="13265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8"/>
            <p:cNvSpPr/>
            <p:nvPr/>
          </p:nvSpPr>
          <p:spPr>
            <a:xfrm>
              <a:off x="3839905" y="1780940"/>
              <a:ext cx="151919" cy="232116"/>
            </a:xfrm>
            <a:custGeom>
              <a:rect b="b" l="l" r="r" t="t"/>
              <a:pathLst>
                <a:path extrusionOk="0" h="17143" w="11220">
                  <a:moveTo>
                    <a:pt x="1" y="1"/>
                  </a:moveTo>
                  <a:lnTo>
                    <a:pt x="1" y="17142"/>
                  </a:lnTo>
                  <a:lnTo>
                    <a:pt x="11220" y="17142"/>
                  </a:lnTo>
                  <a:lnTo>
                    <a:pt x="11220" y="14106"/>
                  </a:lnTo>
                  <a:lnTo>
                    <a:pt x="3209" y="14106"/>
                  </a:lnTo>
                  <a:lnTo>
                    <a:pt x="3209" y="9734"/>
                  </a:lnTo>
                  <a:lnTo>
                    <a:pt x="9239" y="9734"/>
                  </a:lnTo>
                  <a:lnTo>
                    <a:pt x="9239" y="6698"/>
                  </a:lnTo>
                  <a:lnTo>
                    <a:pt x="3209" y="6698"/>
                  </a:lnTo>
                  <a:lnTo>
                    <a:pt x="3209" y="3037"/>
                  </a:lnTo>
                  <a:lnTo>
                    <a:pt x="10983" y="3037"/>
                  </a:lnTo>
                  <a:lnTo>
                    <a:pt x="10983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8"/>
            <p:cNvSpPr/>
            <p:nvPr/>
          </p:nvSpPr>
          <p:spPr>
            <a:xfrm>
              <a:off x="4007856" y="1780940"/>
              <a:ext cx="173786" cy="232116"/>
            </a:xfrm>
            <a:custGeom>
              <a:rect b="b" l="l" r="r" t="t"/>
              <a:pathLst>
                <a:path extrusionOk="0" h="17143" w="12835">
                  <a:moveTo>
                    <a:pt x="0" y="1"/>
                  </a:moveTo>
                  <a:lnTo>
                    <a:pt x="0" y="3037"/>
                  </a:lnTo>
                  <a:lnTo>
                    <a:pt x="4845" y="3037"/>
                  </a:lnTo>
                  <a:lnTo>
                    <a:pt x="4845" y="17142"/>
                  </a:lnTo>
                  <a:lnTo>
                    <a:pt x="7989" y="17142"/>
                  </a:lnTo>
                  <a:lnTo>
                    <a:pt x="7989" y="3037"/>
                  </a:lnTo>
                  <a:lnTo>
                    <a:pt x="12835" y="3037"/>
                  </a:lnTo>
                  <a:lnTo>
                    <a:pt x="12835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28"/>
            <p:cNvSpPr/>
            <p:nvPr/>
          </p:nvSpPr>
          <p:spPr>
            <a:xfrm>
              <a:off x="3043334" y="1678605"/>
              <a:ext cx="14" cy="442040"/>
            </a:xfrm>
            <a:custGeom>
              <a:rect b="b" l="l" r="r" t="t"/>
              <a:pathLst>
                <a:path extrusionOk="0" h="32647" w="1">
                  <a:moveTo>
                    <a:pt x="0" y="32646"/>
                  </a:moveTo>
                  <a:lnTo>
                    <a:pt x="0" y="0"/>
                  </a:lnTo>
                </a:path>
              </a:pathLst>
            </a:custGeom>
            <a:solidFill>
              <a:srgbClr val="FFD55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3039542" y="1678605"/>
              <a:ext cx="7298" cy="442040"/>
            </a:xfrm>
            <a:custGeom>
              <a:rect b="b" l="l" r="r" t="t"/>
              <a:pathLst>
                <a:path extrusionOk="0" h="32647" w="539">
                  <a:moveTo>
                    <a:pt x="0" y="0"/>
                  </a:moveTo>
                  <a:lnTo>
                    <a:pt x="0" y="32646"/>
                  </a:lnTo>
                  <a:lnTo>
                    <a:pt x="538" y="32646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4248394" y="1678605"/>
              <a:ext cx="14" cy="442040"/>
            </a:xfrm>
            <a:custGeom>
              <a:rect b="b" l="l" r="r" t="t"/>
              <a:pathLst>
                <a:path extrusionOk="0" h="32647" w="1">
                  <a:moveTo>
                    <a:pt x="1" y="32646"/>
                  </a:moveTo>
                  <a:lnTo>
                    <a:pt x="1" y="0"/>
                  </a:lnTo>
                </a:path>
              </a:pathLst>
            </a:custGeom>
            <a:solidFill>
              <a:srgbClr val="FFD55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28"/>
            <p:cNvSpPr/>
            <p:nvPr/>
          </p:nvSpPr>
          <p:spPr>
            <a:xfrm>
              <a:off x="4244616" y="1678605"/>
              <a:ext cx="7298" cy="442040"/>
            </a:xfrm>
            <a:custGeom>
              <a:rect b="b" l="l" r="r" t="t"/>
              <a:pathLst>
                <a:path extrusionOk="0" h="32647" w="539">
                  <a:moveTo>
                    <a:pt x="0" y="0"/>
                  </a:moveTo>
                  <a:lnTo>
                    <a:pt x="0" y="32646"/>
                  </a:lnTo>
                  <a:lnTo>
                    <a:pt x="538" y="32646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28"/>
            <p:cNvSpPr/>
            <p:nvPr/>
          </p:nvSpPr>
          <p:spPr>
            <a:xfrm>
              <a:off x="4285439" y="2005745"/>
              <a:ext cx="64735" cy="41432"/>
            </a:xfrm>
            <a:custGeom>
              <a:rect b="b" l="l" r="r" t="t"/>
              <a:pathLst>
                <a:path extrusionOk="0" h="3060" w="4781">
                  <a:moveTo>
                    <a:pt x="1447" y="754"/>
                  </a:moveTo>
                  <a:cubicBezTo>
                    <a:pt x="1460" y="754"/>
                    <a:pt x="1473" y="754"/>
                    <a:pt x="1486" y="755"/>
                  </a:cubicBezTo>
                  <a:cubicBezTo>
                    <a:pt x="1498" y="754"/>
                    <a:pt x="1510" y="754"/>
                    <a:pt x="1522" y="754"/>
                  </a:cubicBezTo>
                  <a:cubicBezTo>
                    <a:pt x="1958" y="754"/>
                    <a:pt x="2324" y="1133"/>
                    <a:pt x="2282" y="1594"/>
                  </a:cubicBezTo>
                  <a:cubicBezTo>
                    <a:pt x="2303" y="1960"/>
                    <a:pt x="2017" y="2287"/>
                    <a:pt x="1641" y="2287"/>
                  </a:cubicBezTo>
                  <a:cubicBezTo>
                    <a:pt x="1618" y="2287"/>
                    <a:pt x="1595" y="2286"/>
                    <a:pt x="1572" y="2284"/>
                  </a:cubicBezTo>
                  <a:cubicBezTo>
                    <a:pt x="1558" y="2284"/>
                    <a:pt x="1545" y="2284"/>
                    <a:pt x="1532" y="2284"/>
                  </a:cubicBezTo>
                  <a:cubicBezTo>
                    <a:pt x="1097" y="2284"/>
                    <a:pt x="732" y="1947"/>
                    <a:pt x="732" y="1508"/>
                  </a:cubicBezTo>
                  <a:cubicBezTo>
                    <a:pt x="711" y="1090"/>
                    <a:pt x="1035" y="754"/>
                    <a:pt x="1447" y="754"/>
                  </a:cubicBezTo>
                  <a:close/>
                  <a:moveTo>
                    <a:pt x="1787" y="1"/>
                  </a:moveTo>
                  <a:cubicBezTo>
                    <a:pt x="517" y="1"/>
                    <a:pt x="43" y="647"/>
                    <a:pt x="64" y="1444"/>
                  </a:cubicBezTo>
                  <a:cubicBezTo>
                    <a:pt x="1" y="2314"/>
                    <a:pt x="691" y="3059"/>
                    <a:pt x="1577" y="3059"/>
                  </a:cubicBezTo>
                  <a:cubicBezTo>
                    <a:pt x="1590" y="3059"/>
                    <a:pt x="1602" y="3059"/>
                    <a:pt x="1615" y="3059"/>
                  </a:cubicBezTo>
                  <a:cubicBezTo>
                    <a:pt x="2498" y="3059"/>
                    <a:pt x="2928" y="2477"/>
                    <a:pt x="2928" y="1659"/>
                  </a:cubicBezTo>
                  <a:cubicBezTo>
                    <a:pt x="2928" y="1358"/>
                    <a:pt x="2821" y="1056"/>
                    <a:pt x="2649" y="819"/>
                  </a:cubicBezTo>
                  <a:lnTo>
                    <a:pt x="2649" y="819"/>
                  </a:lnTo>
                  <a:cubicBezTo>
                    <a:pt x="3661" y="905"/>
                    <a:pt x="4371" y="2004"/>
                    <a:pt x="4479" y="2477"/>
                  </a:cubicBezTo>
                  <a:lnTo>
                    <a:pt x="4780" y="1960"/>
                  </a:lnTo>
                  <a:cubicBezTo>
                    <a:pt x="4780" y="1185"/>
                    <a:pt x="3575" y="1"/>
                    <a:pt x="1787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4286008" y="1946494"/>
              <a:ext cx="65331" cy="39740"/>
            </a:xfrm>
            <a:custGeom>
              <a:rect b="b" l="l" r="r" t="t"/>
              <a:pathLst>
                <a:path extrusionOk="0" h="2935" w="4825">
                  <a:moveTo>
                    <a:pt x="3193" y="1"/>
                  </a:moveTo>
                  <a:cubicBezTo>
                    <a:pt x="2758" y="1"/>
                    <a:pt x="2356" y="252"/>
                    <a:pt x="2176" y="651"/>
                  </a:cubicBezTo>
                  <a:cubicBezTo>
                    <a:pt x="1961" y="328"/>
                    <a:pt x="1594" y="156"/>
                    <a:pt x="1228" y="156"/>
                  </a:cubicBezTo>
                  <a:cubicBezTo>
                    <a:pt x="733" y="156"/>
                    <a:pt x="22" y="415"/>
                    <a:pt x="22" y="1599"/>
                  </a:cubicBezTo>
                  <a:cubicBezTo>
                    <a:pt x="1" y="1965"/>
                    <a:pt x="87" y="2331"/>
                    <a:pt x="324" y="2633"/>
                  </a:cubicBezTo>
                  <a:lnTo>
                    <a:pt x="927" y="2525"/>
                  </a:lnTo>
                  <a:cubicBezTo>
                    <a:pt x="755" y="2267"/>
                    <a:pt x="668" y="1965"/>
                    <a:pt x="668" y="1685"/>
                  </a:cubicBezTo>
                  <a:cubicBezTo>
                    <a:pt x="668" y="1190"/>
                    <a:pt x="884" y="953"/>
                    <a:pt x="1250" y="953"/>
                  </a:cubicBezTo>
                  <a:cubicBezTo>
                    <a:pt x="1616" y="953"/>
                    <a:pt x="1917" y="1190"/>
                    <a:pt x="1917" y="1922"/>
                  </a:cubicBezTo>
                  <a:lnTo>
                    <a:pt x="1917" y="2202"/>
                  </a:lnTo>
                  <a:lnTo>
                    <a:pt x="2520" y="2267"/>
                  </a:lnTo>
                  <a:lnTo>
                    <a:pt x="2520" y="1707"/>
                  </a:lnTo>
                  <a:cubicBezTo>
                    <a:pt x="2520" y="953"/>
                    <a:pt x="2908" y="781"/>
                    <a:pt x="3339" y="781"/>
                  </a:cubicBezTo>
                  <a:cubicBezTo>
                    <a:pt x="3920" y="781"/>
                    <a:pt x="4092" y="1254"/>
                    <a:pt x="4092" y="1707"/>
                  </a:cubicBezTo>
                  <a:cubicBezTo>
                    <a:pt x="4092" y="2073"/>
                    <a:pt x="3963" y="2439"/>
                    <a:pt x="3748" y="2740"/>
                  </a:cubicBezTo>
                  <a:lnTo>
                    <a:pt x="4458" y="2934"/>
                  </a:lnTo>
                  <a:cubicBezTo>
                    <a:pt x="4717" y="2568"/>
                    <a:pt x="4825" y="2137"/>
                    <a:pt x="4825" y="1685"/>
                  </a:cubicBezTo>
                  <a:cubicBezTo>
                    <a:pt x="4825" y="824"/>
                    <a:pt x="4329" y="5"/>
                    <a:pt x="3296" y="5"/>
                  </a:cubicBezTo>
                  <a:cubicBezTo>
                    <a:pt x="3261" y="2"/>
                    <a:pt x="3227" y="1"/>
                    <a:pt x="3193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28"/>
            <p:cNvSpPr/>
            <p:nvPr/>
          </p:nvSpPr>
          <p:spPr>
            <a:xfrm>
              <a:off x="4286008" y="1881542"/>
              <a:ext cx="65331" cy="43748"/>
            </a:xfrm>
            <a:custGeom>
              <a:rect b="b" l="l" r="r" t="t"/>
              <a:pathLst>
                <a:path extrusionOk="0" h="3231" w="4825">
                  <a:moveTo>
                    <a:pt x="1185" y="969"/>
                  </a:moveTo>
                  <a:cubicBezTo>
                    <a:pt x="1487" y="969"/>
                    <a:pt x="1788" y="1163"/>
                    <a:pt x="1917" y="1658"/>
                  </a:cubicBezTo>
                  <a:cubicBezTo>
                    <a:pt x="1788" y="2111"/>
                    <a:pt x="1508" y="2283"/>
                    <a:pt x="1250" y="2283"/>
                  </a:cubicBezTo>
                  <a:cubicBezTo>
                    <a:pt x="905" y="2283"/>
                    <a:pt x="647" y="2089"/>
                    <a:pt x="647" y="1615"/>
                  </a:cubicBezTo>
                  <a:cubicBezTo>
                    <a:pt x="647" y="1163"/>
                    <a:pt x="884" y="969"/>
                    <a:pt x="1185" y="969"/>
                  </a:cubicBezTo>
                  <a:close/>
                  <a:moveTo>
                    <a:pt x="3403" y="776"/>
                  </a:moveTo>
                  <a:cubicBezTo>
                    <a:pt x="3877" y="776"/>
                    <a:pt x="4179" y="1099"/>
                    <a:pt x="4179" y="1637"/>
                  </a:cubicBezTo>
                  <a:cubicBezTo>
                    <a:pt x="4179" y="2154"/>
                    <a:pt x="3920" y="2455"/>
                    <a:pt x="3446" y="2455"/>
                  </a:cubicBezTo>
                  <a:cubicBezTo>
                    <a:pt x="2973" y="2455"/>
                    <a:pt x="2563" y="2068"/>
                    <a:pt x="2520" y="1594"/>
                  </a:cubicBezTo>
                  <a:cubicBezTo>
                    <a:pt x="2628" y="1163"/>
                    <a:pt x="2908" y="776"/>
                    <a:pt x="3403" y="776"/>
                  </a:cubicBezTo>
                  <a:close/>
                  <a:moveTo>
                    <a:pt x="3403" y="0"/>
                  </a:moveTo>
                  <a:cubicBezTo>
                    <a:pt x="2843" y="0"/>
                    <a:pt x="2348" y="345"/>
                    <a:pt x="2176" y="883"/>
                  </a:cubicBezTo>
                  <a:cubicBezTo>
                    <a:pt x="1853" y="453"/>
                    <a:pt x="1530" y="237"/>
                    <a:pt x="1078" y="237"/>
                  </a:cubicBezTo>
                  <a:cubicBezTo>
                    <a:pt x="539" y="237"/>
                    <a:pt x="1" y="582"/>
                    <a:pt x="1" y="1594"/>
                  </a:cubicBezTo>
                  <a:cubicBezTo>
                    <a:pt x="1" y="2649"/>
                    <a:pt x="582" y="2972"/>
                    <a:pt x="1185" y="2972"/>
                  </a:cubicBezTo>
                  <a:cubicBezTo>
                    <a:pt x="1594" y="2972"/>
                    <a:pt x="1982" y="2800"/>
                    <a:pt x="2240" y="2455"/>
                  </a:cubicBezTo>
                  <a:cubicBezTo>
                    <a:pt x="2499" y="2929"/>
                    <a:pt x="2973" y="3209"/>
                    <a:pt x="3511" y="3230"/>
                  </a:cubicBezTo>
                  <a:cubicBezTo>
                    <a:pt x="4157" y="3230"/>
                    <a:pt x="4825" y="2778"/>
                    <a:pt x="4825" y="1680"/>
                  </a:cubicBezTo>
                  <a:cubicBezTo>
                    <a:pt x="4825" y="496"/>
                    <a:pt x="4049" y="0"/>
                    <a:pt x="3403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28"/>
            <p:cNvSpPr/>
            <p:nvPr/>
          </p:nvSpPr>
          <p:spPr>
            <a:xfrm>
              <a:off x="4287470" y="1841599"/>
              <a:ext cx="62704" cy="20120"/>
            </a:xfrm>
            <a:custGeom>
              <a:rect b="b" l="l" r="r" t="t"/>
              <a:pathLst>
                <a:path extrusionOk="0" h="1486" w="4631">
                  <a:moveTo>
                    <a:pt x="1" y="0"/>
                  </a:moveTo>
                  <a:lnTo>
                    <a:pt x="1" y="603"/>
                  </a:lnTo>
                  <a:cubicBezTo>
                    <a:pt x="345" y="797"/>
                    <a:pt x="604" y="1120"/>
                    <a:pt x="711" y="1486"/>
                  </a:cubicBezTo>
                  <a:lnTo>
                    <a:pt x="1400" y="1421"/>
                  </a:lnTo>
                  <a:cubicBezTo>
                    <a:pt x="1336" y="1184"/>
                    <a:pt x="1250" y="991"/>
                    <a:pt x="1099" y="797"/>
                  </a:cubicBezTo>
                  <a:lnTo>
                    <a:pt x="4630" y="797"/>
                  </a:lnTo>
                  <a:lnTo>
                    <a:pt x="4630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8"/>
            <p:cNvSpPr/>
            <p:nvPr/>
          </p:nvSpPr>
          <p:spPr>
            <a:xfrm>
              <a:off x="4286008" y="1764326"/>
              <a:ext cx="65331" cy="52495"/>
            </a:xfrm>
            <a:custGeom>
              <a:rect b="b" l="l" r="r" t="t"/>
              <a:pathLst>
                <a:path extrusionOk="0" h="3877" w="4825">
                  <a:moveTo>
                    <a:pt x="2370" y="776"/>
                  </a:moveTo>
                  <a:cubicBezTo>
                    <a:pt x="3597" y="776"/>
                    <a:pt x="4114" y="1271"/>
                    <a:pt x="4114" y="1960"/>
                  </a:cubicBezTo>
                  <a:cubicBezTo>
                    <a:pt x="4114" y="2606"/>
                    <a:pt x="3619" y="3080"/>
                    <a:pt x="2499" y="3080"/>
                  </a:cubicBezTo>
                  <a:cubicBezTo>
                    <a:pt x="1271" y="3080"/>
                    <a:pt x="712" y="2520"/>
                    <a:pt x="712" y="1917"/>
                  </a:cubicBezTo>
                  <a:cubicBezTo>
                    <a:pt x="712" y="1314"/>
                    <a:pt x="1250" y="776"/>
                    <a:pt x="2370" y="776"/>
                  </a:cubicBezTo>
                  <a:close/>
                  <a:moveTo>
                    <a:pt x="2370" y="1"/>
                  </a:moveTo>
                  <a:cubicBezTo>
                    <a:pt x="970" y="1"/>
                    <a:pt x="1" y="797"/>
                    <a:pt x="1" y="1896"/>
                  </a:cubicBezTo>
                  <a:cubicBezTo>
                    <a:pt x="1" y="3015"/>
                    <a:pt x="1013" y="3877"/>
                    <a:pt x="2499" y="3877"/>
                  </a:cubicBezTo>
                  <a:cubicBezTo>
                    <a:pt x="3899" y="3877"/>
                    <a:pt x="4825" y="3123"/>
                    <a:pt x="4825" y="1982"/>
                  </a:cubicBezTo>
                  <a:cubicBezTo>
                    <a:pt x="4825" y="776"/>
                    <a:pt x="3856" y="1"/>
                    <a:pt x="2370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8"/>
            <p:cNvSpPr/>
            <p:nvPr/>
          </p:nvSpPr>
          <p:spPr>
            <a:xfrm>
              <a:off x="2939523" y="1751788"/>
              <a:ext cx="64748" cy="41419"/>
            </a:xfrm>
            <a:custGeom>
              <a:rect b="b" l="l" r="r" t="t"/>
              <a:pathLst>
                <a:path extrusionOk="0" h="3059" w="4782">
                  <a:moveTo>
                    <a:pt x="3140" y="772"/>
                  </a:moveTo>
                  <a:cubicBezTo>
                    <a:pt x="3163" y="772"/>
                    <a:pt x="3186" y="773"/>
                    <a:pt x="3209" y="776"/>
                  </a:cubicBezTo>
                  <a:cubicBezTo>
                    <a:pt x="3222" y="775"/>
                    <a:pt x="3235" y="775"/>
                    <a:pt x="3247" y="775"/>
                  </a:cubicBezTo>
                  <a:cubicBezTo>
                    <a:pt x="3682" y="775"/>
                    <a:pt x="4028" y="1133"/>
                    <a:pt x="4028" y="1573"/>
                  </a:cubicBezTo>
                  <a:cubicBezTo>
                    <a:pt x="4068" y="1960"/>
                    <a:pt x="3762" y="2308"/>
                    <a:pt x="3364" y="2308"/>
                  </a:cubicBezTo>
                  <a:cubicBezTo>
                    <a:pt x="3342" y="2308"/>
                    <a:pt x="3319" y="2307"/>
                    <a:pt x="3296" y="2305"/>
                  </a:cubicBezTo>
                  <a:cubicBezTo>
                    <a:pt x="3283" y="2305"/>
                    <a:pt x="3270" y="2306"/>
                    <a:pt x="3258" y="2306"/>
                  </a:cubicBezTo>
                  <a:cubicBezTo>
                    <a:pt x="2803" y="2306"/>
                    <a:pt x="2456" y="1926"/>
                    <a:pt x="2477" y="1465"/>
                  </a:cubicBezTo>
                  <a:cubicBezTo>
                    <a:pt x="2457" y="1099"/>
                    <a:pt x="2762" y="772"/>
                    <a:pt x="3140" y="772"/>
                  </a:cubicBezTo>
                  <a:close/>
                  <a:moveTo>
                    <a:pt x="3166" y="1"/>
                  </a:moveTo>
                  <a:cubicBezTo>
                    <a:pt x="2283" y="1"/>
                    <a:pt x="1853" y="582"/>
                    <a:pt x="1853" y="1400"/>
                  </a:cubicBezTo>
                  <a:cubicBezTo>
                    <a:pt x="1853" y="1702"/>
                    <a:pt x="1939" y="2003"/>
                    <a:pt x="2133" y="2240"/>
                  </a:cubicBezTo>
                  <a:cubicBezTo>
                    <a:pt x="1121" y="2154"/>
                    <a:pt x="388" y="1056"/>
                    <a:pt x="302" y="582"/>
                  </a:cubicBezTo>
                  <a:lnTo>
                    <a:pt x="1" y="1099"/>
                  </a:lnTo>
                  <a:cubicBezTo>
                    <a:pt x="1" y="1874"/>
                    <a:pt x="1207" y="3058"/>
                    <a:pt x="2994" y="3058"/>
                  </a:cubicBezTo>
                  <a:cubicBezTo>
                    <a:pt x="4265" y="3058"/>
                    <a:pt x="4717" y="2412"/>
                    <a:pt x="4717" y="1616"/>
                  </a:cubicBezTo>
                  <a:cubicBezTo>
                    <a:pt x="4781" y="733"/>
                    <a:pt x="4049" y="1"/>
                    <a:pt x="3166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28"/>
            <p:cNvSpPr/>
            <p:nvPr/>
          </p:nvSpPr>
          <p:spPr>
            <a:xfrm>
              <a:off x="2938074" y="1812732"/>
              <a:ext cx="65615" cy="39970"/>
            </a:xfrm>
            <a:custGeom>
              <a:rect b="b" l="l" r="r" t="t"/>
              <a:pathLst>
                <a:path extrusionOk="0" h="2952" w="4846">
                  <a:moveTo>
                    <a:pt x="366" y="0"/>
                  </a:moveTo>
                  <a:cubicBezTo>
                    <a:pt x="129" y="388"/>
                    <a:pt x="0" y="818"/>
                    <a:pt x="22" y="1249"/>
                  </a:cubicBezTo>
                  <a:cubicBezTo>
                    <a:pt x="22" y="2111"/>
                    <a:pt x="517" y="2950"/>
                    <a:pt x="1529" y="2950"/>
                  </a:cubicBezTo>
                  <a:cubicBezTo>
                    <a:pt x="1547" y="2951"/>
                    <a:pt x="1566" y="2952"/>
                    <a:pt x="1584" y="2952"/>
                  </a:cubicBezTo>
                  <a:cubicBezTo>
                    <a:pt x="2038" y="2952"/>
                    <a:pt x="2463" y="2697"/>
                    <a:pt x="2670" y="2283"/>
                  </a:cubicBezTo>
                  <a:cubicBezTo>
                    <a:pt x="2886" y="2606"/>
                    <a:pt x="3230" y="2778"/>
                    <a:pt x="3618" y="2778"/>
                  </a:cubicBezTo>
                  <a:cubicBezTo>
                    <a:pt x="4113" y="2778"/>
                    <a:pt x="4824" y="2541"/>
                    <a:pt x="4824" y="1357"/>
                  </a:cubicBezTo>
                  <a:cubicBezTo>
                    <a:pt x="4845" y="969"/>
                    <a:pt x="4738" y="603"/>
                    <a:pt x="4522" y="302"/>
                  </a:cubicBezTo>
                  <a:lnTo>
                    <a:pt x="3919" y="431"/>
                  </a:lnTo>
                  <a:cubicBezTo>
                    <a:pt x="4092" y="668"/>
                    <a:pt x="4178" y="969"/>
                    <a:pt x="4156" y="1271"/>
                  </a:cubicBezTo>
                  <a:cubicBezTo>
                    <a:pt x="4156" y="1744"/>
                    <a:pt x="3941" y="1981"/>
                    <a:pt x="3596" y="1981"/>
                  </a:cubicBezTo>
                  <a:cubicBezTo>
                    <a:pt x="3209" y="1981"/>
                    <a:pt x="2929" y="1744"/>
                    <a:pt x="2929" y="1034"/>
                  </a:cubicBezTo>
                  <a:lnTo>
                    <a:pt x="2929" y="732"/>
                  </a:lnTo>
                  <a:lnTo>
                    <a:pt x="2326" y="668"/>
                  </a:lnTo>
                  <a:lnTo>
                    <a:pt x="2326" y="1228"/>
                  </a:lnTo>
                  <a:cubicBezTo>
                    <a:pt x="2326" y="2003"/>
                    <a:pt x="1938" y="2154"/>
                    <a:pt x="1508" y="2154"/>
                  </a:cubicBezTo>
                  <a:cubicBezTo>
                    <a:pt x="926" y="2154"/>
                    <a:pt x="754" y="1701"/>
                    <a:pt x="754" y="1228"/>
                  </a:cubicBezTo>
                  <a:cubicBezTo>
                    <a:pt x="754" y="862"/>
                    <a:pt x="862" y="495"/>
                    <a:pt x="1098" y="194"/>
                  </a:cubicBezTo>
                  <a:lnTo>
                    <a:pt x="366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8"/>
            <p:cNvSpPr/>
            <p:nvPr/>
          </p:nvSpPr>
          <p:spPr>
            <a:xfrm>
              <a:off x="2938358" y="1873662"/>
              <a:ext cx="65033" cy="44046"/>
            </a:xfrm>
            <a:custGeom>
              <a:rect b="b" l="l" r="r" t="t"/>
              <a:pathLst>
                <a:path extrusionOk="0" h="3253" w="4803">
                  <a:moveTo>
                    <a:pt x="3575" y="948"/>
                  </a:moveTo>
                  <a:cubicBezTo>
                    <a:pt x="3920" y="948"/>
                    <a:pt x="4178" y="1164"/>
                    <a:pt x="4178" y="1616"/>
                  </a:cubicBezTo>
                  <a:cubicBezTo>
                    <a:pt x="4178" y="2068"/>
                    <a:pt x="3920" y="2262"/>
                    <a:pt x="3618" y="2262"/>
                  </a:cubicBezTo>
                  <a:cubicBezTo>
                    <a:pt x="3317" y="2262"/>
                    <a:pt x="3037" y="2090"/>
                    <a:pt x="2886" y="1594"/>
                  </a:cubicBezTo>
                  <a:cubicBezTo>
                    <a:pt x="3037" y="1121"/>
                    <a:pt x="3317" y="948"/>
                    <a:pt x="3575" y="948"/>
                  </a:cubicBezTo>
                  <a:close/>
                  <a:moveTo>
                    <a:pt x="1357" y="776"/>
                  </a:moveTo>
                  <a:cubicBezTo>
                    <a:pt x="1853" y="776"/>
                    <a:pt x="2262" y="1164"/>
                    <a:pt x="2305" y="1637"/>
                  </a:cubicBezTo>
                  <a:cubicBezTo>
                    <a:pt x="2197" y="2090"/>
                    <a:pt x="1896" y="2456"/>
                    <a:pt x="1400" y="2456"/>
                  </a:cubicBezTo>
                  <a:cubicBezTo>
                    <a:pt x="948" y="2456"/>
                    <a:pt x="647" y="2133"/>
                    <a:pt x="647" y="1594"/>
                  </a:cubicBezTo>
                  <a:cubicBezTo>
                    <a:pt x="647" y="1078"/>
                    <a:pt x="905" y="776"/>
                    <a:pt x="1357" y="776"/>
                  </a:cubicBezTo>
                  <a:close/>
                  <a:moveTo>
                    <a:pt x="1314" y="1"/>
                  </a:moveTo>
                  <a:cubicBezTo>
                    <a:pt x="647" y="1"/>
                    <a:pt x="1" y="475"/>
                    <a:pt x="1" y="1573"/>
                  </a:cubicBezTo>
                  <a:cubicBezTo>
                    <a:pt x="1" y="2736"/>
                    <a:pt x="776" y="3253"/>
                    <a:pt x="1422" y="3253"/>
                  </a:cubicBezTo>
                  <a:cubicBezTo>
                    <a:pt x="1982" y="3253"/>
                    <a:pt x="2477" y="2886"/>
                    <a:pt x="2649" y="2370"/>
                  </a:cubicBezTo>
                  <a:cubicBezTo>
                    <a:pt x="2972" y="2779"/>
                    <a:pt x="3274" y="2994"/>
                    <a:pt x="3748" y="2994"/>
                  </a:cubicBezTo>
                  <a:cubicBezTo>
                    <a:pt x="4286" y="2994"/>
                    <a:pt x="4803" y="2671"/>
                    <a:pt x="4803" y="1659"/>
                  </a:cubicBezTo>
                  <a:cubicBezTo>
                    <a:pt x="4803" y="604"/>
                    <a:pt x="4221" y="281"/>
                    <a:pt x="3640" y="281"/>
                  </a:cubicBezTo>
                  <a:cubicBezTo>
                    <a:pt x="3619" y="280"/>
                    <a:pt x="3599" y="279"/>
                    <a:pt x="3578" y="279"/>
                  </a:cubicBezTo>
                  <a:cubicBezTo>
                    <a:pt x="3192" y="279"/>
                    <a:pt x="2830" y="469"/>
                    <a:pt x="2585" y="776"/>
                  </a:cubicBezTo>
                  <a:cubicBezTo>
                    <a:pt x="2326" y="302"/>
                    <a:pt x="1853" y="22"/>
                    <a:pt x="1314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2939523" y="1937232"/>
              <a:ext cx="62704" cy="20134"/>
            </a:xfrm>
            <a:custGeom>
              <a:rect b="b" l="l" r="r" t="t"/>
              <a:pathLst>
                <a:path extrusionOk="0" h="1487" w="4631">
                  <a:moveTo>
                    <a:pt x="3899" y="0"/>
                  </a:moveTo>
                  <a:lnTo>
                    <a:pt x="3231" y="65"/>
                  </a:lnTo>
                  <a:cubicBezTo>
                    <a:pt x="3274" y="302"/>
                    <a:pt x="3382" y="517"/>
                    <a:pt x="3532" y="689"/>
                  </a:cubicBezTo>
                  <a:lnTo>
                    <a:pt x="1" y="689"/>
                  </a:lnTo>
                  <a:lnTo>
                    <a:pt x="1" y="1486"/>
                  </a:lnTo>
                  <a:lnTo>
                    <a:pt x="4631" y="1486"/>
                  </a:lnTo>
                  <a:lnTo>
                    <a:pt x="4631" y="883"/>
                  </a:lnTo>
                  <a:cubicBezTo>
                    <a:pt x="4286" y="689"/>
                    <a:pt x="4028" y="366"/>
                    <a:pt x="3899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28"/>
            <p:cNvSpPr/>
            <p:nvPr/>
          </p:nvSpPr>
          <p:spPr>
            <a:xfrm>
              <a:off x="2938358" y="1982131"/>
              <a:ext cx="65033" cy="52792"/>
            </a:xfrm>
            <a:custGeom>
              <a:rect b="b" l="l" r="r" t="t"/>
              <a:pathLst>
                <a:path extrusionOk="0" h="3899" w="4803">
                  <a:moveTo>
                    <a:pt x="2326" y="797"/>
                  </a:moveTo>
                  <a:cubicBezTo>
                    <a:pt x="3532" y="797"/>
                    <a:pt x="4114" y="1379"/>
                    <a:pt x="4114" y="1982"/>
                  </a:cubicBezTo>
                  <a:cubicBezTo>
                    <a:pt x="4114" y="2585"/>
                    <a:pt x="3575" y="3102"/>
                    <a:pt x="2434" y="3102"/>
                  </a:cubicBezTo>
                  <a:cubicBezTo>
                    <a:pt x="1228" y="3102"/>
                    <a:pt x="690" y="2606"/>
                    <a:pt x="690" y="1917"/>
                  </a:cubicBezTo>
                  <a:cubicBezTo>
                    <a:pt x="690" y="1271"/>
                    <a:pt x="1207" y="797"/>
                    <a:pt x="2326" y="797"/>
                  </a:cubicBezTo>
                  <a:close/>
                  <a:moveTo>
                    <a:pt x="2326" y="1"/>
                  </a:moveTo>
                  <a:cubicBezTo>
                    <a:pt x="927" y="1"/>
                    <a:pt x="1" y="776"/>
                    <a:pt x="1" y="1917"/>
                  </a:cubicBezTo>
                  <a:cubicBezTo>
                    <a:pt x="1" y="3102"/>
                    <a:pt x="970" y="3898"/>
                    <a:pt x="2434" y="3898"/>
                  </a:cubicBezTo>
                  <a:cubicBezTo>
                    <a:pt x="3834" y="3898"/>
                    <a:pt x="4803" y="3080"/>
                    <a:pt x="4803" y="1982"/>
                  </a:cubicBezTo>
                  <a:cubicBezTo>
                    <a:pt x="4803" y="884"/>
                    <a:pt x="3812" y="1"/>
                    <a:pt x="2326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1" name="Google Shape;581;p28"/>
          <p:cNvSpPr txBox="1"/>
          <p:nvPr>
            <p:ph idx="1" type="subTitle"/>
          </p:nvPr>
        </p:nvSpPr>
        <p:spPr>
          <a:xfrm>
            <a:off x="807250" y="1805063"/>
            <a:ext cx="17754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Principal</a:t>
            </a:r>
            <a:endParaRPr/>
          </a:p>
        </p:txBody>
      </p:sp>
      <p:sp>
        <p:nvSpPr>
          <p:cNvPr id="582" name="Google Shape;582;p28"/>
          <p:cNvSpPr txBox="1"/>
          <p:nvPr>
            <p:ph idx="2" type="subTitle"/>
          </p:nvPr>
        </p:nvSpPr>
        <p:spPr>
          <a:xfrm>
            <a:off x="807250" y="1500638"/>
            <a:ext cx="17754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Ms. Pride</a:t>
            </a:r>
            <a:endParaRPr/>
          </a:p>
        </p:txBody>
      </p:sp>
      <p:sp>
        <p:nvSpPr>
          <p:cNvPr id="583" name="Google Shape;583;p28"/>
          <p:cNvSpPr txBox="1"/>
          <p:nvPr>
            <p:ph idx="3" type="subTitle"/>
          </p:nvPr>
        </p:nvSpPr>
        <p:spPr>
          <a:xfrm>
            <a:off x="807250" y="2828100"/>
            <a:ext cx="17754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</a:t>
            </a:r>
            <a:endParaRPr/>
          </a:p>
        </p:txBody>
      </p:sp>
      <p:sp>
        <p:nvSpPr>
          <p:cNvPr id="584" name="Google Shape;584;p28"/>
          <p:cNvSpPr txBox="1"/>
          <p:nvPr>
            <p:ph idx="4" type="subTitle"/>
          </p:nvPr>
        </p:nvSpPr>
        <p:spPr>
          <a:xfrm>
            <a:off x="807250" y="2523675"/>
            <a:ext cx="17754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Birchfield</a:t>
            </a:r>
            <a:endParaRPr/>
          </a:p>
        </p:txBody>
      </p:sp>
      <p:sp>
        <p:nvSpPr>
          <p:cNvPr id="585" name="Google Shape;585;p28"/>
          <p:cNvSpPr txBox="1"/>
          <p:nvPr>
            <p:ph idx="5" type="subTitle"/>
          </p:nvPr>
        </p:nvSpPr>
        <p:spPr>
          <a:xfrm>
            <a:off x="807250" y="3851138"/>
            <a:ext cx="17754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Studies, CTE</a:t>
            </a:r>
            <a:endParaRPr/>
          </a:p>
        </p:txBody>
      </p:sp>
      <p:sp>
        <p:nvSpPr>
          <p:cNvPr id="586" name="Google Shape;586;p28"/>
          <p:cNvSpPr txBox="1"/>
          <p:nvPr>
            <p:ph idx="6" type="subTitle"/>
          </p:nvPr>
        </p:nvSpPr>
        <p:spPr>
          <a:xfrm>
            <a:off x="807250" y="3546713"/>
            <a:ext cx="17754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Mrs. Dickerson</a:t>
            </a:r>
            <a:endParaRPr/>
          </a:p>
        </p:txBody>
      </p:sp>
      <p:sp>
        <p:nvSpPr>
          <p:cNvPr id="587" name="Google Shape;587;p28"/>
          <p:cNvSpPr txBox="1"/>
          <p:nvPr>
            <p:ph idx="7" type="subTitle"/>
          </p:nvPr>
        </p:nvSpPr>
        <p:spPr>
          <a:xfrm>
            <a:off x="6547925" y="1805063"/>
            <a:ext cx="17754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</a:t>
            </a:r>
            <a:endParaRPr/>
          </a:p>
        </p:txBody>
      </p:sp>
      <p:sp>
        <p:nvSpPr>
          <p:cNvPr id="588" name="Google Shape;588;p28"/>
          <p:cNvSpPr txBox="1"/>
          <p:nvPr>
            <p:ph idx="8" type="subTitle"/>
          </p:nvPr>
        </p:nvSpPr>
        <p:spPr>
          <a:xfrm>
            <a:off x="6547925" y="1500638"/>
            <a:ext cx="17754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Mrs. Hamilton</a:t>
            </a:r>
            <a:endParaRPr/>
          </a:p>
        </p:txBody>
      </p:sp>
      <p:sp>
        <p:nvSpPr>
          <p:cNvPr id="589" name="Google Shape;589;p28"/>
          <p:cNvSpPr txBox="1"/>
          <p:nvPr>
            <p:ph idx="9" type="subTitle"/>
          </p:nvPr>
        </p:nvSpPr>
        <p:spPr>
          <a:xfrm>
            <a:off x="6547925" y="2828100"/>
            <a:ext cx="17754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Language Arts</a:t>
            </a:r>
            <a:endParaRPr/>
          </a:p>
        </p:txBody>
      </p:sp>
      <p:sp>
        <p:nvSpPr>
          <p:cNvPr id="590" name="Google Shape;590;p28"/>
          <p:cNvSpPr txBox="1"/>
          <p:nvPr>
            <p:ph idx="13" type="subTitle"/>
          </p:nvPr>
        </p:nvSpPr>
        <p:spPr>
          <a:xfrm>
            <a:off x="6547925" y="2523675"/>
            <a:ext cx="17754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Mrs. Stein</a:t>
            </a:r>
            <a:endParaRPr/>
          </a:p>
        </p:txBody>
      </p:sp>
      <p:sp>
        <p:nvSpPr>
          <p:cNvPr id="591" name="Google Shape;591;p28"/>
          <p:cNvSpPr txBox="1"/>
          <p:nvPr>
            <p:ph idx="14" type="subTitle"/>
          </p:nvPr>
        </p:nvSpPr>
        <p:spPr>
          <a:xfrm>
            <a:off x="6547925" y="3851138"/>
            <a:ext cx="17754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Intervention Specialist</a:t>
            </a:r>
            <a:endParaRPr/>
          </a:p>
        </p:txBody>
      </p:sp>
      <p:sp>
        <p:nvSpPr>
          <p:cNvPr id="592" name="Google Shape;592;p28"/>
          <p:cNvSpPr txBox="1"/>
          <p:nvPr>
            <p:ph idx="15" type="subTitle"/>
          </p:nvPr>
        </p:nvSpPr>
        <p:spPr>
          <a:xfrm>
            <a:off x="6547925" y="3546713"/>
            <a:ext cx="17754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Kuntz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55"/>
          <p:cNvSpPr txBox="1"/>
          <p:nvPr>
            <p:ph idx="1" type="subTitle"/>
          </p:nvPr>
        </p:nvSpPr>
        <p:spPr>
          <a:xfrm>
            <a:off x="4973075" y="864600"/>
            <a:ext cx="3766500" cy="18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 student who has attended Hamersville for both 7th and 8th grade, who is responsible, helpful to students, staff, and faculty, and gives time willingly with 100% effort...</a:t>
            </a:r>
            <a:endParaRPr sz="1800"/>
          </a:p>
        </p:txBody>
      </p:sp>
      <p:grpSp>
        <p:nvGrpSpPr>
          <p:cNvPr id="892" name="Google Shape;892;p55"/>
          <p:cNvGrpSpPr/>
          <p:nvPr/>
        </p:nvGrpSpPr>
        <p:grpSpPr>
          <a:xfrm>
            <a:off x="-349360" y="1012530"/>
            <a:ext cx="9817645" cy="3495183"/>
            <a:chOff x="238125" y="727575"/>
            <a:chExt cx="9524297" cy="3390748"/>
          </a:xfrm>
        </p:grpSpPr>
        <p:sp>
          <p:nvSpPr>
            <p:cNvPr id="893" name="Google Shape;893;p55"/>
            <p:cNvSpPr/>
            <p:nvPr/>
          </p:nvSpPr>
          <p:spPr>
            <a:xfrm>
              <a:off x="300974" y="1655979"/>
              <a:ext cx="875976" cy="688932"/>
            </a:xfrm>
            <a:custGeom>
              <a:rect b="b" l="l" r="r" t="t"/>
              <a:pathLst>
                <a:path extrusionOk="0" h="20619" w="26217">
                  <a:moveTo>
                    <a:pt x="2037" y="0"/>
                  </a:moveTo>
                  <a:cubicBezTo>
                    <a:pt x="1991" y="809"/>
                    <a:pt x="1913" y="1555"/>
                    <a:pt x="1851" y="2317"/>
                  </a:cubicBezTo>
                  <a:cubicBezTo>
                    <a:pt x="1789" y="3095"/>
                    <a:pt x="1726" y="3810"/>
                    <a:pt x="1602" y="4479"/>
                  </a:cubicBezTo>
                  <a:cubicBezTo>
                    <a:pt x="1369" y="5800"/>
                    <a:pt x="933" y="6920"/>
                    <a:pt x="0" y="7495"/>
                  </a:cubicBezTo>
                  <a:cubicBezTo>
                    <a:pt x="0" y="7495"/>
                    <a:pt x="63" y="7604"/>
                    <a:pt x="187" y="7806"/>
                  </a:cubicBezTo>
                  <a:cubicBezTo>
                    <a:pt x="311" y="8008"/>
                    <a:pt x="498" y="8288"/>
                    <a:pt x="747" y="8661"/>
                  </a:cubicBezTo>
                  <a:cubicBezTo>
                    <a:pt x="996" y="9003"/>
                    <a:pt x="1291" y="9392"/>
                    <a:pt x="1649" y="9843"/>
                  </a:cubicBezTo>
                  <a:cubicBezTo>
                    <a:pt x="2006" y="10247"/>
                    <a:pt x="2411" y="10714"/>
                    <a:pt x="2862" y="11165"/>
                  </a:cubicBezTo>
                  <a:cubicBezTo>
                    <a:pt x="4650" y="12984"/>
                    <a:pt x="7060" y="14725"/>
                    <a:pt x="9439" y="16109"/>
                  </a:cubicBezTo>
                  <a:cubicBezTo>
                    <a:pt x="11538" y="17322"/>
                    <a:pt x="13715" y="18426"/>
                    <a:pt x="15939" y="19390"/>
                  </a:cubicBezTo>
                  <a:cubicBezTo>
                    <a:pt x="17711" y="20168"/>
                    <a:pt x="18862" y="20619"/>
                    <a:pt x="18862" y="20619"/>
                  </a:cubicBezTo>
                  <a:cubicBezTo>
                    <a:pt x="19501" y="19104"/>
                    <a:pt x="21004" y="18193"/>
                    <a:pt x="22645" y="18193"/>
                  </a:cubicBezTo>
                  <a:cubicBezTo>
                    <a:pt x="23161" y="18193"/>
                    <a:pt x="23690" y="18283"/>
                    <a:pt x="24211" y="18473"/>
                  </a:cubicBezTo>
                  <a:lnTo>
                    <a:pt x="24366" y="18053"/>
                  </a:lnTo>
                  <a:cubicBezTo>
                    <a:pt x="24009" y="17929"/>
                    <a:pt x="23806" y="17540"/>
                    <a:pt x="23931" y="17182"/>
                  </a:cubicBezTo>
                  <a:cubicBezTo>
                    <a:pt x="24050" y="16909"/>
                    <a:pt x="24314" y="16745"/>
                    <a:pt x="24584" y="16745"/>
                  </a:cubicBezTo>
                  <a:cubicBezTo>
                    <a:pt x="24668" y="16745"/>
                    <a:pt x="24752" y="16760"/>
                    <a:pt x="24833" y="16794"/>
                  </a:cubicBezTo>
                  <a:lnTo>
                    <a:pt x="24973" y="16451"/>
                  </a:lnTo>
                  <a:cubicBezTo>
                    <a:pt x="24615" y="16327"/>
                    <a:pt x="24413" y="15938"/>
                    <a:pt x="24553" y="15581"/>
                  </a:cubicBezTo>
                  <a:cubicBezTo>
                    <a:pt x="24660" y="15308"/>
                    <a:pt x="24921" y="15143"/>
                    <a:pt x="25191" y="15143"/>
                  </a:cubicBezTo>
                  <a:cubicBezTo>
                    <a:pt x="25274" y="15143"/>
                    <a:pt x="25358" y="15159"/>
                    <a:pt x="25439" y="15192"/>
                  </a:cubicBezTo>
                  <a:lnTo>
                    <a:pt x="25579" y="14834"/>
                  </a:lnTo>
                  <a:cubicBezTo>
                    <a:pt x="25221" y="14710"/>
                    <a:pt x="25035" y="14321"/>
                    <a:pt x="25159" y="13979"/>
                  </a:cubicBezTo>
                  <a:cubicBezTo>
                    <a:pt x="25266" y="13706"/>
                    <a:pt x="25518" y="13542"/>
                    <a:pt x="25791" y="13542"/>
                  </a:cubicBezTo>
                  <a:cubicBezTo>
                    <a:pt x="25875" y="13542"/>
                    <a:pt x="25961" y="13557"/>
                    <a:pt x="26046" y="13590"/>
                  </a:cubicBezTo>
                  <a:lnTo>
                    <a:pt x="26217" y="13124"/>
                  </a:lnTo>
                  <a:cubicBezTo>
                    <a:pt x="24164" y="12378"/>
                    <a:pt x="23091" y="10045"/>
                    <a:pt x="23931" y="8055"/>
                  </a:cubicBezTo>
                  <a:cubicBezTo>
                    <a:pt x="23931" y="8055"/>
                    <a:pt x="22889" y="7635"/>
                    <a:pt x="21412" y="6998"/>
                  </a:cubicBezTo>
                  <a:cubicBezTo>
                    <a:pt x="19655" y="6236"/>
                    <a:pt x="17960" y="5380"/>
                    <a:pt x="16312" y="4432"/>
                  </a:cubicBezTo>
                  <a:cubicBezTo>
                    <a:pt x="14601" y="3437"/>
                    <a:pt x="13186" y="2348"/>
                    <a:pt x="12487" y="1618"/>
                  </a:cubicBezTo>
                  <a:cubicBezTo>
                    <a:pt x="12300" y="1446"/>
                    <a:pt x="12191" y="1291"/>
                    <a:pt x="12067" y="1167"/>
                  </a:cubicBezTo>
                  <a:cubicBezTo>
                    <a:pt x="11973" y="1042"/>
                    <a:pt x="11880" y="933"/>
                    <a:pt x="11834" y="856"/>
                  </a:cubicBezTo>
                  <a:cubicBezTo>
                    <a:pt x="11787" y="793"/>
                    <a:pt x="11740" y="731"/>
                    <a:pt x="11709" y="669"/>
                  </a:cubicBezTo>
                  <a:cubicBezTo>
                    <a:pt x="10845" y="1181"/>
                    <a:pt x="9954" y="1528"/>
                    <a:pt x="9191" y="1528"/>
                  </a:cubicBezTo>
                  <a:cubicBezTo>
                    <a:pt x="9144" y="1528"/>
                    <a:pt x="9097" y="1527"/>
                    <a:pt x="9050" y="1524"/>
                  </a:cubicBezTo>
                  <a:cubicBezTo>
                    <a:pt x="8693" y="1524"/>
                    <a:pt x="8366" y="1400"/>
                    <a:pt x="8086" y="1198"/>
                  </a:cubicBezTo>
                  <a:cubicBezTo>
                    <a:pt x="7837" y="980"/>
                    <a:pt x="7713" y="669"/>
                    <a:pt x="7728" y="342"/>
                  </a:cubicBezTo>
                  <a:lnTo>
                    <a:pt x="7246" y="311"/>
                  </a:lnTo>
                  <a:cubicBezTo>
                    <a:pt x="7246" y="560"/>
                    <a:pt x="6935" y="778"/>
                    <a:pt x="6562" y="793"/>
                  </a:cubicBezTo>
                  <a:cubicBezTo>
                    <a:pt x="6536" y="797"/>
                    <a:pt x="6510" y="799"/>
                    <a:pt x="6484" y="799"/>
                  </a:cubicBezTo>
                  <a:cubicBezTo>
                    <a:pt x="6174" y="799"/>
                    <a:pt x="5909" y="549"/>
                    <a:pt x="5909" y="234"/>
                  </a:cubicBezTo>
                  <a:lnTo>
                    <a:pt x="5536" y="218"/>
                  </a:lnTo>
                  <a:cubicBezTo>
                    <a:pt x="5505" y="576"/>
                    <a:pt x="5209" y="856"/>
                    <a:pt x="4852" y="871"/>
                  </a:cubicBezTo>
                  <a:cubicBezTo>
                    <a:pt x="4836" y="872"/>
                    <a:pt x="4820" y="873"/>
                    <a:pt x="4805" y="873"/>
                  </a:cubicBezTo>
                  <a:cubicBezTo>
                    <a:pt x="4454" y="873"/>
                    <a:pt x="4184" y="542"/>
                    <a:pt x="4199" y="140"/>
                  </a:cubicBezTo>
                  <a:lnTo>
                    <a:pt x="3826" y="109"/>
                  </a:lnTo>
                  <a:cubicBezTo>
                    <a:pt x="3810" y="545"/>
                    <a:pt x="3499" y="933"/>
                    <a:pt x="3141" y="949"/>
                  </a:cubicBezTo>
                  <a:cubicBezTo>
                    <a:pt x="3128" y="950"/>
                    <a:pt x="3115" y="951"/>
                    <a:pt x="3103" y="951"/>
                  </a:cubicBezTo>
                  <a:cubicBezTo>
                    <a:pt x="2748" y="951"/>
                    <a:pt x="2473" y="542"/>
                    <a:pt x="2488" y="32"/>
                  </a:cubicBezTo>
                  <a:lnTo>
                    <a:pt x="203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55"/>
            <p:cNvSpPr/>
            <p:nvPr/>
          </p:nvSpPr>
          <p:spPr>
            <a:xfrm>
              <a:off x="589325" y="1721435"/>
              <a:ext cx="454109" cy="317486"/>
            </a:xfrm>
            <a:custGeom>
              <a:rect b="b" l="l" r="r" t="t"/>
              <a:pathLst>
                <a:path extrusionOk="0" h="9502" w="13591">
                  <a:moveTo>
                    <a:pt x="2068" y="1"/>
                  </a:moveTo>
                  <a:lnTo>
                    <a:pt x="0" y="1602"/>
                  </a:lnTo>
                  <a:cubicBezTo>
                    <a:pt x="420" y="2162"/>
                    <a:pt x="902" y="2675"/>
                    <a:pt x="1415" y="3126"/>
                  </a:cubicBezTo>
                  <a:cubicBezTo>
                    <a:pt x="2379" y="4028"/>
                    <a:pt x="3903" y="5116"/>
                    <a:pt x="5551" y="6080"/>
                  </a:cubicBezTo>
                  <a:cubicBezTo>
                    <a:pt x="7091" y="6967"/>
                    <a:pt x="8677" y="7791"/>
                    <a:pt x="10310" y="8522"/>
                  </a:cubicBezTo>
                  <a:cubicBezTo>
                    <a:pt x="11647" y="9128"/>
                    <a:pt x="12580" y="9501"/>
                    <a:pt x="12580" y="9501"/>
                  </a:cubicBezTo>
                  <a:lnTo>
                    <a:pt x="13590" y="7091"/>
                  </a:lnTo>
                  <a:cubicBezTo>
                    <a:pt x="13590" y="7091"/>
                    <a:pt x="12689" y="6718"/>
                    <a:pt x="11398" y="6127"/>
                  </a:cubicBezTo>
                  <a:cubicBezTo>
                    <a:pt x="9859" y="5443"/>
                    <a:pt x="8350" y="4665"/>
                    <a:pt x="6889" y="3826"/>
                  </a:cubicBezTo>
                  <a:cubicBezTo>
                    <a:pt x="5349" y="2924"/>
                    <a:pt x="3981" y="1929"/>
                    <a:pt x="3188" y="1198"/>
                  </a:cubicBezTo>
                  <a:cubicBezTo>
                    <a:pt x="2784" y="840"/>
                    <a:pt x="2410" y="436"/>
                    <a:pt x="206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55"/>
            <p:cNvSpPr/>
            <p:nvPr/>
          </p:nvSpPr>
          <p:spPr>
            <a:xfrm>
              <a:off x="376320" y="1885090"/>
              <a:ext cx="563736" cy="401652"/>
            </a:xfrm>
            <a:custGeom>
              <a:rect b="b" l="l" r="r" t="t"/>
              <a:pathLst>
                <a:path extrusionOk="0" h="12021" w="16872">
                  <a:moveTo>
                    <a:pt x="2068" y="1"/>
                  </a:moveTo>
                  <a:lnTo>
                    <a:pt x="0" y="1602"/>
                  </a:lnTo>
                  <a:cubicBezTo>
                    <a:pt x="715" y="2535"/>
                    <a:pt x="1508" y="3390"/>
                    <a:pt x="2395" y="4168"/>
                  </a:cubicBezTo>
                  <a:cubicBezTo>
                    <a:pt x="3856" y="5536"/>
                    <a:pt x="5862" y="6936"/>
                    <a:pt x="7853" y="8102"/>
                  </a:cubicBezTo>
                  <a:cubicBezTo>
                    <a:pt x="9641" y="9144"/>
                    <a:pt x="11476" y="10092"/>
                    <a:pt x="13357" y="10932"/>
                  </a:cubicBezTo>
                  <a:cubicBezTo>
                    <a:pt x="14865" y="11616"/>
                    <a:pt x="15860" y="12020"/>
                    <a:pt x="15860" y="12020"/>
                  </a:cubicBezTo>
                  <a:lnTo>
                    <a:pt x="16871" y="9610"/>
                  </a:lnTo>
                  <a:cubicBezTo>
                    <a:pt x="16871" y="9610"/>
                    <a:pt x="15892" y="9206"/>
                    <a:pt x="14445" y="8553"/>
                  </a:cubicBezTo>
                  <a:cubicBezTo>
                    <a:pt x="12642" y="7744"/>
                    <a:pt x="10885" y="6842"/>
                    <a:pt x="9190" y="5847"/>
                  </a:cubicBezTo>
                  <a:cubicBezTo>
                    <a:pt x="7293" y="4743"/>
                    <a:pt x="5458" y="3437"/>
                    <a:pt x="4152" y="2240"/>
                  </a:cubicBezTo>
                  <a:cubicBezTo>
                    <a:pt x="3390" y="1556"/>
                    <a:pt x="2690" y="809"/>
                    <a:pt x="206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55"/>
            <p:cNvSpPr/>
            <p:nvPr/>
          </p:nvSpPr>
          <p:spPr>
            <a:xfrm>
              <a:off x="979484" y="2102272"/>
              <a:ext cx="72271" cy="72772"/>
            </a:xfrm>
            <a:custGeom>
              <a:rect b="b" l="l" r="r" t="t"/>
              <a:pathLst>
                <a:path extrusionOk="0" h="2178" w="2163">
                  <a:moveTo>
                    <a:pt x="1416" y="0"/>
                  </a:moveTo>
                  <a:lnTo>
                    <a:pt x="841" y="498"/>
                  </a:lnTo>
                  <a:lnTo>
                    <a:pt x="79" y="311"/>
                  </a:lnTo>
                  <a:lnTo>
                    <a:pt x="405" y="1011"/>
                  </a:lnTo>
                  <a:lnTo>
                    <a:pt x="1" y="1648"/>
                  </a:lnTo>
                  <a:lnTo>
                    <a:pt x="1" y="1648"/>
                  </a:lnTo>
                  <a:lnTo>
                    <a:pt x="778" y="1586"/>
                  </a:lnTo>
                  <a:lnTo>
                    <a:pt x="1291" y="2177"/>
                  </a:lnTo>
                  <a:lnTo>
                    <a:pt x="1447" y="1431"/>
                  </a:lnTo>
                  <a:lnTo>
                    <a:pt x="2162" y="1151"/>
                  </a:lnTo>
                  <a:lnTo>
                    <a:pt x="1478" y="762"/>
                  </a:lnTo>
                  <a:lnTo>
                    <a:pt x="141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55"/>
            <p:cNvSpPr/>
            <p:nvPr/>
          </p:nvSpPr>
          <p:spPr>
            <a:xfrm>
              <a:off x="455808" y="1757286"/>
              <a:ext cx="71202" cy="75880"/>
            </a:xfrm>
            <a:custGeom>
              <a:rect b="b" l="l" r="r" t="t"/>
              <a:pathLst>
                <a:path extrusionOk="0" h="2271" w="2131">
                  <a:moveTo>
                    <a:pt x="964" y="1"/>
                  </a:moveTo>
                  <a:cubicBezTo>
                    <a:pt x="964" y="1"/>
                    <a:pt x="902" y="187"/>
                    <a:pt x="840" y="358"/>
                  </a:cubicBezTo>
                  <a:cubicBezTo>
                    <a:pt x="778" y="545"/>
                    <a:pt x="731" y="731"/>
                    <a:pt x="731" y="731"/>
                  </a:cubicBezTo>
                  <a:lnTo>
                    <a:pt x="358" y="840"/>
                  </a:lnTo>
                  <a:lnTo>
                    <a:pt x="0" y="933"/>
                  </a:lnTo>
                  <a:cubicBezTo>
                    <a:pt x="0" y="933"/>
                    <a:pt x="156" y="1073"/>
                    <a:pt x="327" y="1198"/>
                  </a:cubicBezTo>
                  <a:cubicBezTo>
                    <a:pt x="498" y="1322"/>
                    <a:pt x="669" y="1447"/>
                    <a:pt x="669" y="1447"/>
                  </a:cubicBezTo>
                  <a:cubicBezTo>
                    <a:pt x="669" y="1447"/>
                    <a:pt x="684" y="1649"/>
                    <a:pt x="715" y="1851"/>
                  </a:cubicBezTo>
                  <a:lnTo>
                    <a:pt x="778" y="2271"/>
                  </a:lnTo>
                  <a:lnTo>
                    <a:pt x="1322" y="1726"/>
                  </a:lnTo>
                  <a:cubicBezTo>
                    <a:pt x="1322" y="1726"/>
                    <a:pt x="1508" y="1773"/>
                    <a:pt x="1695" y="1820"/>
                  </a:cubicBezTo>
                  <a:lnTo>
                    <a:pt x="2068" y="1882"/>
                  </a:lnTo>
                  <a:cubicBezTo>
                    <a:pt x="2006" y="1773"/>
                    <a:pt x="1944" y="1664"/>
                    <a:pt x="1897" y="1555"/>
                  </a:cubicBezTo>
                  <a:cubicBezTo>
                    <a:pt x="1819" y="1384"/>
                    <a:pt x="1726" y="1198"/>
                    <a:pt x="1726" y="1198"/>
                  </a:cubicBezTo>
                  <a:lnTo>
                    <a:pt x="1928" y="887"/>
                  </a:lnTo>
                  <a:cubicBezTo>
                    <a:pt x="2022" y="731"/>
                    <a:pt x="2130" y="576"/>
                    <a:pt x="2130" y="576"/>
                  </a:cubicBezTo>
                  <a:lnTo>
                    <a:pt x="2130" y="576"/>
                  </a:lnTo>
                  <a:lnTo>
                    <a:pt x="1773" y="607"/>
                  </a:lnTo>
                  <a:lnTo>
                    <a:pt x="1384" y="622"/>
                  </a:lnTo>
                  <a:cubicBezTo>
                    <a:pt x="1306" y="529"/>
                    <a:pt x="1229" y="436"/>
                    <a:pt x="1166" y="327"/>
                  </a:cubicBezTo>
                  <a:cubicBezTo>
                    <a:pt x="1073" y="156"/>
                    <a:pt x="964" y="1"/>
                    <a:pt x="96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55"/>
            <p:cNvSpPr/>
            <p:nvPr/>
          </p:nvSpPr>
          <p:spPr>
            <a:xfrm>
              <a:off x="630356" y="1751038"/>
              <a:ext cx="45241" cy="44739"/>
            </a:xfrm>
            <a:custGeom>
              <a:rect b="b" l="l" r="r" t="t"/>
              <a:pathLst>
                <a:path extrusionOk="0" h="1339" w="1354">
                  <a:moveTo>
                    <a:pt x="794" y="1"/>
                  </a:moveTo>
                  <a:lnTo>
                    <a:pt x="669" y="125"/>
                  </a:lnTo>
                  <a:cubicBezTo>
                    <a:pt x="654" y="125"/>
                    <a:pt x="887" y="359"/>
                    <a:pt x="887" y="359"/>
                  </a:cubicBezTo>
                  <a:lnTo>
                    <a:pt x="1" y="1214"/>
                  </a:lnTo>
                  <a:lnTo>
                    <a:pt x="125" y="1338"/>
                  </a:lnTo>
                  <a:lnTo>
                    <a:pt x="996" y="467"/>
                  </a:lnTo>
                  <a:cubicBezTo>
                    <a:pt x="996" y="467"/>
                    <a:pt x="1229" y="701"/>
                    <a:pt x="1229" y="701"/>
                  </a:cubicBezTo>
                  <a:lnTo>
                    <a:pt x="1354" y="576"/>
                  </a:lnTo>
                  <a:cubicBezTo>
                    <a:pt x="1354" y="576"/>
                    <a:pt x="1322" y="530"/>
                    <a:pt x="1260" y="483"/>
                  </a:cubicBezTo>
                  <a:cubicBezTo>
                    <a:pt x="1214" y="421"/>
                    <a:pt x="1136" y="359"/>
                    <a:pt x="1074" y="281"/>
                  </a:cubicBezTo>
                  <a:cubicBezTo>
                    <a:pt x="996" y="219"/>
                    <a:pt x="934" y="141"/>
                    <a:pt x="872" y="94"/>
                  </a:cubicBezTo>
                  <a:cubicBezTo>
                    <a:pt x="856" y="63"/>
                    <a:pt x="825" y="32"/>
                    <a:pt x="794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55"/>
            <p:cNvSpPr/>
            <p:nvPr/>
          </p:nvSpPr>
          <p:spPr>
            <a:xfrm>
              <a:off x="673993" y="1794708"/>
              <a:ext cx="34348" cy="40529"/>
            </a:xfrm>
            <a:custGeom>
              <a:rect b="b" l="l" r="r" t="t"/>
              <a:pathLst>
                <a:path extrusionOk="0" h="1213" w="1028">
                  <a:moveTo>
                    <a:pt x="887" y="0"/>
                  </a:moveTo>
                  <a:lnTo>
                    <a:pt x="1" y="1088"/>
                  </a:lnTo>
                  <a:lnTo>
                    <a:pt x="141" y="1213"/>
                  </a:lnTo>
                  <a:lnTo>
                    <a:pt x="1027" y="10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55"/>
            <p:cNvSpPr/>
            <p:nvPr/>
          </p:nvSpPr>
          <p:spPr>
            <a:xfrm>
              <a:off x="722842" y="1830727"/>
              <a:ext cx="44706" cy="48682"/>
            </a:xfrm>
            <a:custGeom>
              <a:rect b="b" l="l" r="r" t="t"/>
              <a:pathLst>
                <a:path extrusionOk="0" h="1457" w="1338">
                  <a:moveTo>
                    <a:pt x="780" y="0"/>
                  </a:moveTo>
                  <a:cubicBezTo>
                    <a:pt x="749" y="0"/>
                    <a:pt x="717" y="4"/>
                    <a:pt x="685" y="10"/>
                  </a:cubicBezTo>
                  <a:cubicBezTo>
                    <a:pt x="591" y="26"/>
                    <a:pt x="514" y="57"/>
                    <a:pt x="436" y="104"/>
                  </a:cubicBezTo>
                  <a:cubicBezTo>
                    <a:pt x="327" y="182"/>
                    <a:pt x="249" y="259"/>
                    <a:pt x="172" y="368"/>
                  </a:cubicBezTo>
                  <a:cubicBezTo>
                    <a:pt x="125" y="446"/>
                    <a:pt x="78" y="524"/>
                    <a:pt x="47" y="601"/>
                  </a:cubicBezTo>
                  <a:cubicBezTo>
                    <a:pt x="32" y="664"/>
                    <a:pt x="16" y="726"/>
                    <a:pt x="1" y="803"/>
                  </a:cubicBezTo>
                  <a:cubicBezTo>
                    <a:pt x="1" y="850"/>
                    <a:pt x="1" y="912"/>
                    <a:pt x="16" y="975"/>
                  </a:cubicBezTo>
                  <a:cubicBezTo>
                    <a:pt x="32" y="1021"/>
                    <a:pt x="47" y="1068"/>
                    <a:pt x="78" y="1114"/>
                  </a:cubicBezTo>
                  <a:cubicBezTo>
                    <a:pt x="109" y="1161"/>
                    <a:pt x="140" y="1192"/>
                    <a:pt x="172" y="1223"/>
                  </a:cubicBezTo>
                  <a:cubicBezTo>
                    <a:pt x="203" y="1270"/>
                    <a:pt x="234" y="1286"/>
                    <a:pt x="280" y="1317"/>
                  </a:cubicBezTo>
                  <a:cubicBezTo>
                    <a:pt x="312" y="1348"/>
                    <a:pt x="358" y="1363"/>
                    <a:pt x="389" y="1379"/>
                  </a:cubicBezTo>
                  <a:cubicBezTo>
                    <a:pt x="436" y="1410"/>
                    <a:pt x="467" y="1410"/>
                    <a:pt x="498" y="1425"/>
                  </a:cubicBezTo>
                  <a:cubicBezTo>
                    <a:pt x="545" y="1441"/>
                    <a:pt x="576" y="1457"/>
                    <a:pt x="607" y="1457"/>
                  </a:cubicBezTo>
                  <a:lnTo>
                    <a:pt x="700" y="1317"/>
                  </a:lnTo>
                  <a:cubicBezTo>
                    <a:pt x="638" y="1301"/>
                    <a:pt x="591" y="1286"/>
                    <a:pt x="529" y="1254"/>
                  </a:cubicBezTo>
                  <a:cubicBezTo>
                    <a:pt x="483" y="1239"/>
                    <a:pt x="436" y="1208"/>
                    <a:pt x="374" y="1161"/>
                  </a:cubicBezTo>
                  <a:cubicBezTo>
                    <a:pt x="343" y="1130"/>
                    <a:pt x="296" y="1099"/>
                    <a:pt x="265" y="1052"/>
                  </a:cubicBezTo>
                  <a:cubicBezTo>
                    <a:pt x="234" y="1006"/>
                    <a:pt x="218" y="959"/>
                    <a:pt x="203" y="897"/>
                  </a:cubicBezTo>
                  <a:cubicBezTo>
                    <a:pt x="203" y="835"/>
                    <a:pt x="203" y="772"/>
                    <a:pt x="218" y="710"/>
                  </a:cubicBezTo>
                  <a:cubicBezTo>
                    <a:pt x="249" y="632"/>
                    <a:pt x="296" y="555"/>
                    <a:pt x="343" y="477"/>
                  </a:cubicBezTo>
                  <a:cubicBezTo>
                    <a:pt x="389" y="415"/>
                    <a:pt x="451" y="337"/>
                    <a:pt x="514" y="290"/>
                  </a:cubicBezTo>
                  <a:cubicBezTo>
                    <a:pt x="560" y="244"/>
                    <a:pt x="622" y="228"/>
                    <a:pt x="685" y="197"/>
                  </a:cubicBezTo>
                  <a:cubicBezTo>
                    <a:pt x="716" y="197"/>
                    <a:pt x="754" y="190"/>
                    <a:pt x="790" y="190"/>
                  </a:cubicBezTo>
                  <a:cubicBezTo>
                    <a:pt x="807" y="190"/>
                    <a:pt x="825" y="192"/>
                    <a:pt x="840" y="197"/>
                  </a:cubicBezTo>
                  <a:cubicBezTo>
                    <a:pt x="887" y="213"/>
                    <a:pt x="949" y="228"/>
                    <a:pt x="996" y="259"/>
                  </a:cubicBezTo>
                  <a:cubicBezTo>
                    <a:pt x="1042" y="290"/>
                    <a:pt x="1089" y="321"/>
                    <a:pt x="1120" y="368"/>
                  </a:cubicBezTo>
                  <a:cubicBezTo>
                    <a:pt x="1167" y="399"/>
                    <a:pt x="1213" y="446"/>
                    <a:pt x="1244" y="493"/>
                  </a:cubicBezTo>
                  <a:lnTo>
                    <a:pt x="1338" y="337"/>
                  </a:lnTo>
                  <a:cubicBezTo>
                    <a:pt x="1322" y="321"/>
                    <a:pt x="1291" y="290"/>
                    <a:pt x="1276" y="259"/>
                  </a:cubicBezTo>
                  <a:cubicBezTo>
                    <a:pt x="1244" y="244"/>
                    <a:pt x="1213" y="213"/>
                    <a:pt x="1198" y="182"/>
                  </a:cubicBezTo>
                  <a:cubicBezTo>
                    <a:pt x="1167" y="150"/>
                    <a:pt x="1120" y="135"/>
                    <a:pt x="1089" y="104"/>
                  </a:cubicBezTo>
                  <a:cubicBezTo>
                    <a:pt x="1027" y="73"/>
                    <a:pt x="980" y="42"/>
                    <a:pt x="918" y="26"/>
                  </a:cubicBezTo>
                  <a:lnTo>
                    <a:pt x="902" y="26"/>
                  </a:lnTo>
                  <a:cubicBezTo>
                    <a:pt x="866" y="8"/>
                    <a:pt x="824" y="0"/>
                    <a:pt x="780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55"/>
            <p:cNvSpPr/>
            <p:nvPr/>
          </p:nvSpPr>
          <p:spPr>
            <a:xfrm>
              <a:off x="781548" y="1864307"/>
              <a:ext cx="51990" cy="57703"/>
            </a:xfrm>
            <a:custGeom>
              <a:rect b="b" l="l" r="r" t="t"/>
              <a:pathLst>
                <a:path extrusionOk="0" h="1727" w="1556">
                  <a:moveTo>
                    <a:pt x="716" y="1"/>
                  </a:moveTo>
                  <a:lnTo>
                    <a:pt x="1" y="1213"/>
                  </a:lnTo>
                  <a:lnTo>
                    <a:pt x="156" y="1307"/>
                  </a:lnTo>
                  <a:lnTo>
                    <a:pt x="483" y="747"/>
                  </a:lnTo>
                  <a:lnTo>
                    <a:pt x="638" y="840"/>
                  </a:lnTo>
                  <a:lnTo>
                    <a:pt x="685" y="1618"/>
                  </a:lnTo>
                  <a:lnTo>
                    <a:pt x="887" y="1727"/>
                  </a:lnTo>
                  <a:lnTo>
                    <a:pt x="825" y="840"/>
                  </a:lnTo>
                  <a:lnTo>
                    <a:pt x="1556" y="483"/>
                  </a:lnTo>
                  <a:lnTo>
                    <a:pt x="1369" y="374"/>
                  </a:lnTo>
                  <a:lnTo>
                    <a:pt x="731" y="685"/>
                  </a:lnTo>
                  <a:lnTo>
                    <a:pt x="576" y="592"/>
                  </a:lnTo>
                  <a:lnTo>
                    <a:pt x="871" y="94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55"/>
            <p:cNvSpPr/>
            <p:nvPr/>
          </p:nvSpPr>
          <p:spPr>
            <a:xfrm>
              <a:off x="852215" y="1902230"/>
              <a:ext cx="44171" cy="53560"/>
            </a:xfrm>
            <a:custGeom>
              <a:rect b="b" l="l" r="r" t="t"/>
              <a:pathLst>
                <a:path extrusionOk="0" h="1603" w="1322">
                  <a:moveTo>
                    <a:pt x="653" y="1"/>
                  </a:moveTo>
                  <a:lnTo>
                    <a:pt x="0" y="1245"/>
                  </a:lnTo>
                  <a:lnTo>
                    <a:pt x="684" y="1602"/>
                  </a:lnTo>
                  <a:lnTo>
                    <a:pt x="778" y="1447"/>
                  </a:lnTo>
                  <a:lnTo>
                    <a:pt x="249" y="1182"/>
                  </a:lnTo>
                  <a:lnTo>
                    <a:pt x="467" y="778"/>
                  </a:lnTo>
                  <a:lnTo>
                    <a:pt x="933" y="1011"/>
                  </a:lnTo>
                  <a:lnTo>
                    <a:pt x="1011" y="840"/>
                  </a:lnTo>
                  <a:lnTo>
                    <a:pt x="545" y="607"/>
                  </a:lnTo>
                  <a:lnTo>
                    <a:pt x="731" y="250"/>
                  </a:lnTo>
                  <a:lnTo>
                    <a:pt x="1213" y="483"/>
                  </a:lnTo>
                  <a:lnTo>
                    <a:pt x="1322" y="343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55"/>
            <p:cNvSpPr/>
            <p:nvPr/>
          </p:nvSpPr>
          <p:spPr>
            <a:xfrm>
              <a:off x="929098" y="1932903"/>
              <a:ext cx="38992" cy="51455"/>
            </a:xfrm>
            <a:custGeom>
              <a:rect b="b" l="l" r="r" t="t"/>
              <a:pathLst>
                <a:path extrusionOk="0" h="1540" w="1167">
                  <a:moveTo>
                    <a:pt x="218" y="0"/>
                  </a:moveTo>
                  <a:lnTo>
                    <a:pt x="141" y="156"/>
                  </a:lnTo>
                  <a:lnTo>
                    <a:pt x="514" y="342"/>
                  </a:lnTo>
                  <a:lnTo>
                    <a:pt x="1" y="1462"/>
                  </a:lnTo>
                  <a:lnTo>
                    <a:pt x="187" y="1540"/>
                  </a:lnTo>
                  <a:lnTo>
                    <a:pt x="700" y="420"/>
                  </a:lnTo>
                  <a:lnTo>
                    <a:pt x="1089" y="607"/>
                  </a:lnTo>
                  <a:lnTo>
                    <a:pt x="1167" y="436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55"/>
            <p:cNvSpPr/>
            <p:nvPr/>
          </p:nvSpPr>
          <p:spPr>
            <a:xfrm>
              <a:off x="404887" y="1933939"/>
              <a:ext cx="59775" cy="58739"/>
            </a:xfrm>
            <a:custGeom>
              <a:rect b="b" l="l" r="r" t="t"/>
              <a:pathLst>
                <a:path extrusionOk="0" h="1758" w="1789">
                  <a:moveTo>
                    <a:pt x="1555" y="233"/>
                  </a:moveTo>
                  <a:lnTo>
                    <a:pt x="1322" y="980"/>
                  </a:lnTo>
                  <a:cubicBezTo>
                    <a:pt x="1322" y="980"/>
                    <a:pt x="1182" y="840"/>
                    <a:pt x="1042" y="700"/>
                  </a:cubicBezTo>
                  <a:lnTo>
                    <a:pt x="778" y="389"/>
                  </a:lnTo>
                  <a:cubicBezTo>
                    <a:pt x="778" y="389"/>
                    <a:pt x="980" y="358"/>
                    <a:pt x="1167" y="311"/>
                  </a:cubicBezTo>
                  <a:lnTo>
                    <a:pt x="1555" y="233"/>
                  </a:lnTo>
                  <a:close/>
                  <a:moveTo>
                    <a:pt x="1602" y="0"/>
                  </a:moveTo>
                  <a:cubicBezTo>
                    <a:pt x="1602" y="0"/>
                    <a:pt x="1213" y="94"/>
                    <a:pt x="809" y="171"/>
                  </a:cubicBezTo>
                  <a:cubicBezTo>
                    <a:pt x="420" y="249"/>
                    <a:pt x="0" y="311"/>
                    <a:pt x="0" y="311"/>
                  </a:cubicBezTo>
                  <a:lnTo>
                    <a:pt x="187" y="513"/>
                  </a:lnTo>
                  <a:lnTo>
                    <a:pt x="591" y="451"/>
                  </a:lnTo>
                  <a:lnTo>
                    <a:pt x="933" y="824"/>
                  </a:lnTo>
                  <a:cubicBezTo>
                    <a:pt x="1089" y="995"/>
                    <a:pt x="1260" y="1166"/>
                    <a:pt x="1260" y="1166"/>
                  </a:cubicBezTo>
                  <a:lnTo>
                    <a:pt x="1151" y="1571"/>
                  </a:lnTo>
                  <a:lnTo>
                    <a:pt x="1338" y="1757"/>
                  </a:lnTo>
                  <a:cubicBezTo>
                    <a:pt x="1338" y="1757"/>
                    <a:pt x="1446" y="1353"/>
                    <a:pt x="1555" y="964"/>
                  </a:cubicBezTo>
                  <a:cubicBezTo>
                    <a:pt x="1680" y="591"/>
                    <a:pt x="1789" y="202"/>
                    <a:pt x="1789" y="202"/>
                  </a:cubicBezTo>
                  <a:cubicBezTo>
                    <a:pt x="1789" y="202"/>
                    <a:pt x="1742" y="156"/>
                    <a:pt x="1695" y="109"/>
                  </a:cubicBezTo>
                  <a:cubicBezTo>
                    <a:pt x="1649" y="62"/>
                    <a:pt x="1602" y="0"/>
                    <a:pt x="1602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55"/>
            <p:cNvSpPr/>
            <p:nvPr/>
          </p:nvSpPr>
          <p:spPr>
            <a:xfrm>
              <a:off x="468772" y="1975504"/>
              <a:ext cx="58238" cy="57703"/>
            </a:xfrm>
            <a:custGeom>
              <a:rect b="b" l="l" r="r" t="t"/>
              <a:pathLst>
                <a:path extrusionOk="0" h="1727" w="1743">
                  <a:moveTo>
                    <a:pt x="1027" y="311"/>
                  </a:moveTo>
                  <a:lnTo>
                    <a:pt x="1291" y="544"/>
                  </a:lnTo>
                  <a:cubicBezTo>
                    <a:pt x="1354" y="591"/>
                    <a:pt x="1400" y="653"/>
                    <a:pt x="1431" y="715"/>
                  </a:cubicBezTo>
                  <a:cubicBezTo>
                    <a:pt x="1463" y="778"/>
                    <a:pt x="1494" y="840"/>
                    <a:pt x="1509" y="902"/>
                  </a:cubicBezTo>
                  <a:cubicBezTo>
                    <a:pt x="1509" y="980"/>
                    <a:pt x="1509" y="1042"/>
                    <a:pt x="1494" y="1120"/>
                  </a:cubicBezTo>
                  <a:cubicBezTo>
                    <a:pt x="1478" y="1182"/>
                    <a:pt x="1447" y="1244"/>
                    <a:pt x="1400" y="1306"/>
                  </a:cubicBezTo>
                  <a:cubicBezTo>
                    <a:pt x="1354" y="1368"/>
                    <a:pt x="1291" y="1400"/>
                    <a:pt x="1229" y="1446"/>
                  </a:cubicBezTo>
                  <a:cubicBezTo>
                    <a:pt x="1167" y="1462"/>
                    <a:pt x="1089" y="1493"/>
                    <a:pt x="1027" y="1493"/>
                  </a:cubicBezTo>
                  <a:cubicBezTo>
                    <a:pt x="949" y="1493"/>
                    <a:pt x="872" y="1477"/>
                    <a:pt x="809" y="1462"/>
                  </a:cubicBezTo>
                  <a:cubicBezTo>
                    <a:pt x="732" y="1431"/>
                    <a:pt x="670" y="1400"/>
                    <a:pt x="607" y="1337"/>
                  </a:cubicBezTo>
                  <a:lnTo>
                    <a:pt x="327" y="1104"/>
                  </a:lnTo>
                  <a:lnTo>
                    <a:pt x="1027" y="311"/>
                  </a:lnTo>
                  <a:close/>
                  <a:moveTo>
                    <a:pt x="949" y="0"/>
                  </a:moveTo>
                  <a:lnTo>
                    <a:pt x="1" y="1042"/>
                  </a:lnTo>
                  <a:lnTo>
                    <a:pt x="250" y="1275"/>
                  </a:lnTo>
                  <a:cubicBezTo>
                    <a:pt x="374" y="1368"/>
                    <a:pt x="483" y="1477"/>
                    <a:pt x="483" y="1477"/>
                  </a:cubicBezTo>
                  <a:cubicBezTo>
                    <a:pt x="576" y="1555"/>
                    <a:pt x="685" y="1617"/>
                    <a:pt x="794" y="1664"/>
                  </a:cubicBezTo>
                  <a:cubicBezTo>
                    <a:pt x="903" y="1711"/>
                    <a:pt x="996" y="1726"/>
                    <a:pt x="1105" y="1726"/>
                  </a:cubicBezTo>
                  <a:cubicBezTo>
                    <a:pt x="1198" y="1726"/>
                    <a:pt x="1291" y="1695"/>
                    <a:pt x="1385" y="1664"/>
                  </a:cubicBezTo>
                  <a:cubicBezTo>
                    <a:pt x="1463" y="1617"/>
                    <a:pt x="1540" y="1555"/>
                    <a:pt x="1602" y="1477"/>
                  </a:cubicBezTo>
                  <a:cubicBezTo>
                    <a:pt x="1665" y="1400"/>
                    <a:pt x="1711" y="1306"/>
                    <a:pt x="1727" y="1197"/>
                  </a:cubicBezTo>
                  <a:cubicBezTo>
                    <a:pt x="1742" y="1104"/>
                    <a:pt x="1742" y="995"/>
                    <a:pt x="1711" y="902"/>
                  </a:cubicBezTo>
                  <a:cubicBezTo>
                    <a:pt x="1680" y="793"/>
                    <a:pt x="1634" y="700"/>
                    <a:pt x="1571" y="607"/>
                  </a:cubicBezTo>
                  <a:cubicBezTo>
                    <a:pt x="1509" y="513"/>
                    <a:pt x="1431" y="420"/>
                    <a:pt x="1338" y="342"/>
                  </a:cubicBezTo>
                  <a:cubicBezTo>
                    <a:pt x="1338" y="342"/>
                    <a:pt x="1245" y="265"/>
                    <a:pt x="1152" y="187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55"/>
            <p:cNvSpPr/>
            <p:nvPr/>
          </p:nvSpPr>
          <p:spPr>
            <a:xfrm>
              <a:off x="530619" y="2023819"/>
              <a:ext cx="77450" cy="73808"/>
            </a:xfrm>
            <a:custGeom>
              <a:rect b="b" l="l" r="r" t="t"/>
              <a:pathLst>
                <a:path extrusionOk="0" h="2209" w="2318">
                  <a:moveTo>
                    <a:pt x="855" y="0"/>
                  </a:moveTo>
                  <a:lnTo>
                    <a:pt x="0" y="1135"/>
                  </a:lnTo>
                  <a:lnTo>
                    <a:pt x="202" y="1275"/>
                  </a:lnTo>
                  <a:lnTo>
                    <a:pt x="933" y="311"/>
                  </a:lnTo>
                  <a:lnTo>
                    <a:pt x="933" y="311"/>
                  </a:lnTo>
                  <a:cubicBezTo>
                    <a:pt x="933" y="311"/>
                    <a:pt x="855" y="622"/>
                    <a:pt x="793" y="949"/>
                  </a:cubicBezTo>
                  <a:lnTo>
                    <a:pt x="653" y="1602"/>
                  </a:lnTo>
                  <a:lnTo>
                    <a:pt x="887" y="1773"/>
                  </a:lnTo>
                  <a:cubicBezTo>
                    <a:pt x="1089" y="1648"/>
                    <a:pt x="1291" y="1524"/>
                    <a:pt x="1446" y="1431"/>
                  </a:cubicBezTo>
                  <a:cubicBezTo>
                    <a:pt x="1524" y="1384"/>
                    <a:pt x="1586" y="1337"/>
                    <a:pt x="1664" y="1291"/>
                  </a:cubicBezTo>
                  <a:lnTo>
                    <a:pt x="1835" y="1182"/>
                  </a:lnTo>
                  <a:cubicBezTo>
                    <a:pt x="1897" y="1151"/>
                    <a:pt x="1959" y="1104"/>
                    <a:pt x="2006" y="1073"/>
                  </a:cubicBezTo>
                  <a:lnTo>
                    <a:pt x="2006" y="1073"/>
                  </a:lnTo>
                  <a:lnTo>
                    <a:pt x="1338" y="2084"/>
                  </a:lnTo>
                  <a:lnTo>
                    <a:pt x="1540" y="2208"/>
                  </a:lnTo>
                  <a:lnTo>
                    <a:pt x="2317" y="1042"/>
                  </a:lnTo>
                  <a:lnTo>
                    <a:pt x="2006" y="840"/>
                  </a:lnTo>
                  <a:cubicBezTo>
                    <a:pt x="2006" y="840"/>
                    <a:pt x="1726" y="995"/>
                    <a:pt x="1462" y="1166"/>
                  </a:cubicBezTo>
                  <a:lnTo>
                    <a:pt x="902" y="1493"/>
                  </a:lnTo>
                  <a:lnTo>
                    <a:pt x="1027" y="855"/>
                  </a:lnTo>
                  <a:cubicBezTo>
                    <a:pt x="1104" y="544"/>
                    <a:pt x="1166" y="233"/>
                    <a:pt x="1166" y="233"/>
                  </a:cubicBezTo>
                  <a:lnTo>
                    <a:pt x="855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55"/>
            <p:cNvSpPr/>
            <p:nvPr/>
          </p:nvSpPr>
          <p:spPr>
            <a:xfrm>
              <a:off x="607501" y="2074740"/>
              <a:ext cx="31742" cy="44171"/>
            </a:xfrm>
            <a:custGeom>
              <a:rect b="b" l="l" r="r" t="t"/>
              <a:pathLst>
                <a:path extrusionOk="0" h="1322" w="950">
                  <a:moveTo>
                    <a:pt x="762" y="0"/>
                  </a:moveTo>
                  <a:lnTo>
                    <a:pt x="1" y="1197"/>
                  </a:lnTo>
                  <a:lnTo>
                    <a:pt x="203" y="1322"/>
                  </a:lnTo>
                  <a:lnTo>
                    <a:pt x="949" y="124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55"/>
            <p:cNvSpPr/>
            <p:nvPr/>
          </p:nvSpPr>
          <p:spPr>
            <a:xfrm>
              <a:off x="649601" y="2090845"/>
              <a:ext cx="44706" cy="53527"/>
            </a:xfrm>
            <a:custGeom>
              <a:rect b="b" l="l" r="r" t="t"/>
              <a:pathLst>
                <a:path extrusionOk="0" h="1602" w="1338">
                  <a:moveTo>
                    <a:pt x="280" y="0"/>
                  </a:moveTo>
                  <a:lnTo>
                    <a:pt x="187" y="156"/>
                  </a:lnTo>
                  <a:lnTo>
                    <a:pt x="622" y="420"/>
                  </a:lnTo>
                  <a:lnTo>
                    <a:pt x="0" y="1477"/>
                  </a:lnTo>
                  <a:lnTo>
                    <a:pt x="202" y="1602"/>
                  </a:lnTo>
                  <a:lnTo>
                    <a:pt x="809" y="529"/>
                  </a:lnTo>
                  <a:lnTo>
                    <a:pt x="1244" y="778"/>
                  </a:lnTo>
                  <a:lnTo>
                    <a:pt x="1337" y="622"/>
                  </a:lnTo>
                  <a:lnTo>
                    <a:pt x="809" y="327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55"/>
            <p:cNvSpPr/>
            <p:nvPr/>
          </p:nvSpPr>
          <p:spPr>
            <a:xfrm>
              <a:off x="729090" y="2145575"/>
              <a:ext cx="51455" cy="50620"/>
            </a:xfrm>
            <a:custGeom>
              <a:rect b="b" l="l" r="r" t="t"/>
              <a:pathLst>
                <a:path extrusionOk="0" h="1515" w="1540">
                  <a:moveTo>
                    <a:pt x="824" y="197"/>
                  </a:moveTo>
                  <a:cubicBezTo>
                    <a:pt x="964" y="228"/>
                    <a:pt x="1089" y="290"/>
                    <a:pt x="1197" y="383"/>
                  </a:cubicBezTo>
                  <a:cubicBezTo>
                    <a:pt x="1229" y="430"/>
                    <a:pt x="1275" y="477"/>
                    <a:pt x="1291" y="539"/>
                  </a:cubicBezTo>
                  <a:cubicBezTo>
                    <a:pt x="1322" y="601"/>
                    <a:pt x="1322" y="679"/>
                    <a:pt x="1322" y="741"/>
                  </a:cubicBezTo>
                  <a:cubicBezTo>
                    <a:pt x="1306" y="834"/>
                    <a:pt x="1275" y="912"/>
                    <a:pt x="1244" y="990"/>
                  </a:cubicBezTo>
                  <a:cubicBezTo>
                    <a:pt x="1197" y="1068"/>
                    <a:pt x="1151" y="1130"/>
                    <a:pt x="1089" y="1192"/>
                  </a:cubicBezTo>
                  <a:cubicBezTo>
                    <a:pt x="1042" y="1239"/>
                    <a:pt x="980" y="1285"/>
                    <a:pt x="918" y="1301"/>
                  </a:cubicBezTo>
                  <a:cubicBezTo>
                    <a:pt x="855" y="1316"/>
                    <a:pt x="793" y="1316"/>
                    <a:pt x="731" y="1316"/>
                  </a:cubicBezTo>
                  <a:cubicBezTo>
                    <a:pt x="653" y="1301"/>
                    <a:pt x="591" y="1285"/>
                    <a:pt x="529" y="1239"/>
                  </a:cubicBezTo>
                  <a:cubicBezTo>
                    <a:pt x="467" y="1223"/>
                    <a:pt x="404" y="1176"/>
                    <a:pt x="358" y="1130"/>
                  </a:cubicBezTo>
                  <a:cubicBezTo>
                    <a:pt x="311" y="1083"/>
                    <a:pt x="280" y="1021"/>
                    <a:pt x="249" y="959"/>
                  </a:cubicBezTo>
                  <a:cubicBezTo>
                    <a:pt x="233" y="897"/>
                    <a:pt x="218" y="834"/>
                    <a:pt x="233" y="757"/>
                  </a:cubicBezTo>
                  <a:cubicBezTo>
                    <a:pt x="264" y="586"/>
                    <a:pt x="342" y="430"/>
                    <a:pt x="467" y="321"/>
                  </a:cubicBezTo>
                  <a:cubicBezTo>
                    <a:pt x="513" y="275"/>
                    <a:pt x="575" y="228"/>
                    <a:pt x="638" y="212"/>
                  </a:cubicBezTo>
                  <a:cubicBezTo>
                    <a:pt x="700" y="197"/>
                    <a:pt x="762" y="197"/>
                    <a:pt x="824" y="197"/>
                  </a:cubicBezTo>
                  <a:close/>
                  <a:moveTo>
                    <a:pt x="710" y="0"/>
                  </a:moveTo>
                  <a:cubicBezTo>
                    <a:pt x="674" y="0"/>
                    <a:pt x="639" y="4"/>
                    <a:pt x="607" y="10"/>
                  </a:cubicBezTo>
                  <a:cubicBezTo>
                    <a:pt x="498" y="26"/>
                    <a:pt x="404" y="57"/>
                    <a:pt x="327" y="119"/>
                  </a:cubicBezTo>
                  <a:cubicBezTo>
                    <a:pt x="233" y="197"/>
                    <a:pt x="156" y="290"/>
                    <a:pt x="93" y="399"/>
                  </a:cubicBezTo>
                  <a:cubicBezTo>
                    <a:pt x="62" y="477"/>
                    <a:pt x="31" y="570"/>
                    <a:pt x="0" y="648"/>
                  </a:cubicBezTo>
                  <a:cubicBezTo>
                    <a:pt x="0" y="726"/>
                    <a:pt x="0" y="803"/>
                    <a:pt x="0" y="866"/>
                  </a:cubicBezTo>
                  <a:cubicBezTo>
                    <a:pt x="16" y="928"/>
                    <a:pt x="31" y="990"/>
                    <a:pt x="62" y="1052"/>
                  </a:cubicBezTo>
                  <a:cubicBezTo>
                    <a:pt x="93" y="1099"/>
                    <a:pt x="125" y="1161"/>
                    <a:pt x="171" y="1208"/>
                  </a:cubicBezTo>
                  <a:cubicBezTo>
                    <a:pt x="202" y="1239"/>
                    <a:pt x="249" y="1285"/>
                    <a:pt x="296" y="1316"/>
                  </a:cubicBezTo>
                  <a:cubicBezTo>
                    <a:pt x="342" y="1348"/>
                    <a:pt x="389" y="1379"/>
                    <a:pt x="451" y="1410"/>
                  </a:cubicBezTo>
                  <a:cubicBezTo>
                    <a:pt x="498" y="1425"/>
                    <a:pt x="544" y="1456"/>
                    <a:pt x="607" y="1472"/>
                  </a:cubicBezTo>
                  <a:cubicBezTo>
                    <a:pt x="653" y="1487"/>
                    <a:pt x="715" y="1503"/>
                    <a:pt x="778" y="1503"/>
                  </a:cubicBezTo>
                  <a:cubicBezTo>
                    <a:pt x="809" y="1511"/>
                    <a:pt x="840" y="1515"/>
                    <a:pt x="871" y="1515"/>
                  </a:cubicBezTo>
                  <a:cubicBezTo>
                    <a:pt x="902" y="1515"/>
                    <a:pt x="933" y="1511"/>
                    <a:pt x="964" y="1503"/>
                  </a:cubicBezTo>
                  <a:cubicBezTo>
                    <a:pt x="1026" y="1487"/>
                    <a:pt x="1089" y="1472"/>
                    <a:pt x="1135" y="1441"/>
                  </a:cubicBezTo>
                  <a:cubicBezTo>
                    <a:pt x="1197" y="1410"/>
                    <a:pt x="1260" y="1363"/>
                    <a:pt x="1306" y="1316"/>
                  </a:cubicBezTo>
                  <a:cubicBezTo>
                    <a:pt x="1368" y="1239"/>
                    <a:pt x="1415" y="1176"/>
                    <a:pt x="1446" y="1099"/>
                  </a:cubicBezTo>
                  <a:cubicBezTo>
                    <a:pt x="1508" y="990"/>
                    <a:pt x="1539" y="866"/>
                    <a:pt x="1539" y="741"/>
                  </a:cubicBezTo>
                  <a:cubicBezTo>
                    <a:pt x="1539" y="632"/>
                    <a:pt x="1524" y="539"/>
                    <a:pt x="1477" y="461"/>
                  </a:cubicBezTo>
                  <a:cubicBezTo>
                    <a:pt x="1431" y="368"/>
                    <a:pt x="1384" y="306"/>
                    <a:pt x="1306" y="244"/>
                  </a:cubicBezTo>
                  <a:cubicBezTo>
                    <a:pt x="1244" y="197"/>
                    <a:pt x="1182" y="150"/>
                    <a:pt x="1104" y="104"/>
                  </a:cubicBezTo>
                  <a:cubicBezTo>
                    <a:pt x="1026" y="72"/>
                    <a:pt x="949" y="41"/>
                    <a:pt x="871" y="26"/>
                  </a:cubicBezTo>
                  <a:cubicBezTo>
                    <a:pt x="816" y="8"/>
                    <a:pt x="762" y="0"/>
                    <a:pt x="710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55"/>
            <p:cNvSpPr/>
            <p:nvPr/>
          </p:nvSpPr>
          <p:spPr>
            <a:xfrm>
              <a:off x="790369" y="2171871"/>
              <a:ext cx="57202" cy="60310"/>
            </a:xfrm>
            <a:custGeom>
              <a:rect b="b" l="l" r="r" t="t"/>
              <a:pathLst>
                <a:path extrusionOk="0" h="1805" w="1712">
                  <a:moveTo>
                    <a:pt x="607" y="1"/>
                  </a:moveTo>
                  <a:lnTo>
                    <a:pt x="1" y="1276"/>
                  </a:lnTo>
                  <a:lnTo>
                    <a:pt x="203" y="1369"/>
                  </a:lnTo>
                  <a:lnTo>
                    <a:pt x="701" y="327"/>
                  </a:lnTo>
                  <a:lnTo>
                    <a:pt x="856" y="1680"/>
                  </a:lnTo>
                  <a:lnTo>
                    <a:pt x="1120" y="1804"/>
                  </a:lnTo>
                  <a:lnTo>
                    <a:pt x="1711" y="514"/>
                  </a:lnTo>
                  <a:lnTo>
                    <a:pt x="1509" y="421"/>
                  </a:lnTo>
                  <a:lnTo>
                    <a:pt x="1027" y="1447"/>
                  </a:lnTo>
                  <a:lnTo>
                    <a:pt x="887" y="141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55"/>
            <p:cNvSpPr/>
            <p:nvPr/>
          </p:nvSpPr>
          <p:spPr>
            <a:xfrm>
              <a:off x="853752" y="2200438"/>
              <a:ext cx="45241" cy="55131"/>
            </a:xfrm>
            <a:custGeom>
              <a:rect b="b" l="l" r="r" t="t"/>
              <a:pathLst>
                <a:path extrusionOk="0" h="1650" w="1354">
                  <a:moveTo>
                    <a:pt x="576" y="1"/>
                  </a:moveTo>
                  <a:lnTo>
                    <a:pt x="1" y="1292"/>
                  </a:lnTo>
                  <a:lnTo>
                    <a:pt x="810" y="1649"/>
                  </a:lnTo>
                  <a:lnTo>
                    <a:pt x="872" y="1478"/>
                  </a:lnTo>
                  <a:lnTo>
                    <a:pt x="281" y="1214"/>
                  </a:lnTo>
                  <a:lnTo>
                    <a:pt x="467" y="794"/>
                  </a:lnTo>
                  <a:lnTo>
                    <a:pt x="996" y="1027"/>
                  </a:lnTo>
                  <a:lnTo>
                    <a:pt x="1074" y="872"/>
                  </a:lnTo>
                  <a:lnTo>
                    <a:pt x="545" y="638"/>
                  </a:lnTo>
                  <a:lnTo>
                    <a:pt x="701" y="265"/>
                  </a:lnTo>
                  <a:lnTo>
                    <a:pt x="1260" y="499"/>
                  </a:lnTo>
                  <a:lnTo>
                    <a:pt x="1354" y="343"/>
                  </a:lnTo>
                  <a:lnTo>
                    <a:pt x="57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55"/>
            <p:cNvSpPr/>
            <p:nvPr/>
          </p:nvSpPr>
          <p:spPr>
            <a:xfrm>
              <a:off x="506729" y="1821706"/>
              <a:ext cx="106519" cy="106018"/>
            </a:xfrm>
            <a:custGeom>
              <a:rect b="b" l="l" r="r" t="t"/>
              <a:pathLst>
                <a:path extrusionOk="0" h="3173" w="3188">
                  <a:moveTo>
                    <a:pt x="2161" y="1"/>
                  </a:moveTo>
                  <a:cubicBezTo>
                    <a:pt x="2037" y="16"/>
                    <a:pt x="1913" y="47"/>
                    <a:pt x="1788" y="94"/>
                  </a:cubicBezTo>
                  <a:cubicBezTo>
                    <a:pt x="1633" y="141"/>
                    <a:pt x="1477" y="218"/>
                    <a:pt x="1337" y="296"/>
                  </a:cubicBezTo>
                  <a:cubicBezTo>
                    <a:pt x="1151" y="420"/>
                    <a:pt x="980" y="545"/>
                    <a:pt x="809" y="685"/>
                  </a:cubicBezTo>
                  <a:cubicBezTo>
                    <a:pt x="653" y="825"/>
                    <a:pt x="498" y="980"/>
                    <a:pt x="358" y="1151"/>
                  </a:cubicBezTo>
                  <a:cubicBezTo>
                    <a:pt x="264" y="1276"/>
                    <a:pt x="171" y="1416"/>
                    <a:pt x="109" y="1571"/>
                  </a:cubicBezTo>
                  <a:cubicBezTo>
                    <a:pt x="47" y="1695"/>
                    <a:pt x="16" y="1835"/>
                    <a:pt x="0" y="1975"/>
                  </a:cubicBezTo>
                  <a:cubicBezTo>
                    <a:pt x="0" y="2084"/>
                    <a:pt x="0" y="2209"/>
                    <a:pt x="31" y="2317"/>
                  </a:cubicBezTo>
                  <a:cubicBezTo>
                    <a:pt x="62" y="2411"/>
                    <a:pt x="109" y="2504"/>
                    <a:pt x="155" y="2597"/>
                  </a:cubicBezTo>
                  <a:cubicBezTo>
                    <a:pt x="202" y="2675"/>
                    <a:pt x="264" y="2753"/>
                    <a:pt x="327" y="2831"/>
                  </a:cubicBezTo>
                  <a:cubicBezTo>
                    <a:pt x="404" y="2893"/>
                    <a:pt x="466" y="2955"/>
                    <a:pt x="544" y="3002"/>
                  </a:cubicBezTo>
                  <a:cubicBezTo>
                    <a:pt x="622" y="3048"/>
                    <a:pt x="684" y="3079"/>
                    <a:pt x="762" y="3110"/>
                  </a:cubicBezTo>
                  <a:cubicBezTo>
                    <a:pt x="840" y="3142"/>
                    <a:pt x="902" y="3157"/>
                    <a:pt x="980" y="3173"/>
                  </a:cubicBezTo>
                  <a:lnTo>
                    <a:pt x="1353" y="2768"/>
                  </a:lnTo>
                  <a:cubicBezTo>
                    <a:pt x="1244" y="2753"/>
                    <a:pt x="1135" y="2706"/>
                    <a:pt x="1042" y="2660"/>
                  </a:cubicBezTo>
                  <a:cubicBezTo>
                    <a:pt x="933" y="2613"/>
                    <a:pt x="855" y="2551"/>
                    <a:pt x="777" y="2473"/>
                  </a:cubicBezTo>
                  <a:cubicBezTo>
                    <a:pt x="700" y="2395"/>
                    <a:pt x="653" y="2302"/>
                    <a:pt x="622" y="2209"/>
                  </a:cubicBezTo>
                  <a:cubicBezTo>
                    <a:pt x="575" y="2115"/>
                    <a:pt x="575" y="1991"/>
                    <a:pt x="606" y="1898"/>
                  </a:cubicBezTo>
                  <a:cubicBezTo>
                    <a:pt x="638" y="1758"/>
                    <a:pt x="684" y="1618"/>
                    <a:pt x="762" y="1509"/>
                  </a:cubicBezTo>
                  <a:cubicBezTo>
                    <a:pt x="871" y="1353"/>
                    <a:pt x="1011" y="1198"/>
                    <a:pt x="1151" y="1073"/>
                  </a:cubicBezTo>
                  <a:cubicBezTo>
                    <a:pt x="1291" y="934"/>
                    <a:pt x="1446" y="809"/>
                    <a:pt x="1617" y="716"/>
                  </a:cubicBezTo>
                  <a:cubicBezTo>
                    <a:pt x="1742" y="638"/>
                    <a:pt x="1866" y="591"/>
                    <a:pt x="2006" y="560"/>
                  </a:cubicBezTo>
                  <a:cubicBezTo>
                    <a:pt x="2053" y="545"/>
                    <a:pt x="2103" y="537"/>
                    <a:pt x="2154" y="537"/>
                  </a:cubicBezTo>
                  <a:cubicBezTo>
                    <a:pt x="2204" y="537"/>
                    <a:pt x="2255" y="545"/>
                    <a:pt x="2301" y="560"/>
                  </a:cubicBezTo>
                  <a:cubicBezTo>
                    <a:pt x="2379" y="591"/>
                    <a:pt x="2457" y="638"/>
                    <a:pt x="2535" y="685"/>
                  </a:cubicBezTo>
                  <a:cubicBezTo>
                    <a:pt x="2597" y="763"/>
                    <a:pt x="2659" y="825"/>
                    <a:pt x="2706" y="902"/>
                  </a:cubicBezTo>
                  <a:cubicBezTo>
                    <a:pt x="2752" y="996"/>
                    <a:pt x="2783" y="1089"/>
                    <a:pt x="2814" y="1182"/>
                  </a:cubicBezTo>
                  <a:lnTo>
                    <a:pt x="3188" y="778"/>
                  </a:lnTo>
                  <a:cubicBezTo>
                    <a:pt x="3172" y="716"/>
                    <a:pt x="3157" y="654"/>
                    <a:pt x="3125" y="591"/>
                  </a:cubicBezTo>
                  <a:cubicBezTo>
                    <a:pt x="3094" y="545"/>
                    <a:pt x="3063" y="483"/>
                    <a:pt x="3032" y="420"/>
                  </a:cubicBezTo>
                  <a:cubicBezTo>
                    <a:pt x="2985" y="358"/>
                    <a:pt x="2939" y="296"/>
                    <a:pt x="2892" y="249"/>
                  </a:cubicBezTo>
                  <a:cubicBezTo>
                    <a:pt x="2830" y="187"/>
                    <a:pt x="2783" y="156"/>
                    <a:pt x="2706" y="109"/>
                  </a:cubicBezTo>
                  <a:cubicBezTo>
                    <a:pt x="2628" y="63"/>
                    <a:pt x="2550" y="32"/>
                    <a:pt x="2457" y="32"/>
                  </a:cubicBezTo>
                  <a:cubicBezTo>
                    <a:pt x="2364" y="1"/>
                    <a:pt x="2255" y="1"/>
                    <a:pt x="2161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55"/>
            <p:cNvSpPr/>
            <p:nvPr/>
          </p:nvSpPr>
          <p:spPr>
            <a:xfrm>
              <a:off x="555044" y="1858092"/>
              <a:ext cx="87808" cy="100806"/>
            </a:xfrm>
            <a:custGeom>
              <a:rect b="b" l="l" r="r" t="t"/>
              <a:pathLst>
                <a:path extrusionOk="0" h="3017" w="2628">
                  <a:moveTo>
                    <a:pt x="2286" y="0"/>
                  </a:moveTo>
                  <a:lnTo>
                    <a:pt x="0" y="2675"/>
                  </a:lnTo>
                  <a:lnTo>
                    <a:pt x="404" y="3017"/>
                  </a:lnTo>
                  <a:lnTo>
                    <a:pt x="2628" y="295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55"/>
            <p:cNvSpPr/>
            <p:nvPr/>
          </p:nvSpPr>
          <p:spPr>
            <a:xfrm>
              <a:off x="592432" y="1884054"/>
              <a:ext cx="122657" cy="134586"/>
            </a:xfrm>
            <a:custGeom>
              <a:rect b="b" l="l" r="r" t="t"/>
              <a:pathLst>
                <a:path extrusionOk="0" h="4028" w="3671">
                  <a:moveTo>
                    <a:pt x="2131" y="1"/>
                  </a:moveTo>
                  <a:lnTo>
                    <a:pt x="1" y="2799"/>
                  </a:lnTo>
                  <a:lnTo>
                    <a:pt x="405" y="3095"/>
                  </a:lnTo>
                  <a:lnTo>
                    <a:pt x="1960" y="965"/>
                  </a:lnTo>
                  <a:lnTo>
                    <a:pt x="1960" y="965"/>
                  </a:lnTo>
                  <a:cubicBezTo>
                    <a:pt x="1960" y="965"/>
                    <a:pt x="1742" y="1618"/>
                    <a:pt x="1556" y="2302"/>
                  </a:cubicBezTo>
                  <a:cubicBezTo>
                    <a:pt x="1353" y="2970"/>
                    <a:pt x="1182" y="3655"/>
                    <a:pt x="1182" y="3655"/>
                  </a:cubicBezTo>
                  <a:lnTo>
                    <a:pt x="1742" y="4028"/>
                  </a:lnTo>
                  <a:lnTo>
                    <a:pt x="3670" y="1073"/>
                  </a:lnTo>
                  <a:lnTo>
                    <a:pt x="3297" y="840"/>
                  </a:lnTo>
                  <a:lnTo>
                    <a:pt x="1820" y="3033"/>
                  </a:lnTo>
                  <a:cubicBezTo>
                    <a:pt x="1820" y="3033"/>
                    <a:pt x="2007" y="2348"/>
                    <a:pt x="2193" y="1680"/>
                  </a:cubicBezTo>
                  <a:cubicBezTo>
                    <a:pt x="2395" y="1011"/>
                    <a:pt x="2613" y="358"/>
                    <a:pt x="2613" y="358"/>
                  </a:cubicBezTo>
                  <a:lnTo>
                    <a:pt x="213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55"/>
            <p:cNvSpPr/>
            <p:nvPr/>
          </p:nvSpPr>
          <p:spPr>
            <a:xfrm>
              <a:off x="677133" y="1935476"/>
              <a:ext cx="101340" cy="125765"/>
            </a:xfrm>
            <a:custGeom>
              <a:rect b="b" l="l" r="r" t="t"/>
              <a:pathLst>
                <a:path extrusionOk="0" h="3764" w="3033">
                  <a:moveTo>
                    <a:pt x="1851" y="1"/>
                  </a:moveTo>
                  <a:lnTo>
                    <a:pt x="0" y="3002"/>
                  </a:lnTo>
                  <a:lnTo>
                    <a:pt x="653" y="3391"/>
                  </a:lnTo>
                  <a:lnTo>
                    <a:pt x="1291" y="3764"/>
                  </a:lnTo>
                  <a:lnTo>
                    <a:pt x="1571" y="3282"/>
                  </a:lnTo>
                  <a:lnTo>
                    <a:pt x="731" y="2784"/>
                  </a:lnTo>
                  <a:lnTo>
                    <a:pt x="1229" y="1929"/>
                  </a:lnTo>
                  <a:lnTo>
                    <a:pt x="1990" y="2380"/>
                  </a:lnTo>
                  <a:lnTo>
                    <a:pt x="2270" y="1898"/>
                  </a:lnTo>
                  <a:lnTo>
                    <a:pt x="1524" y="1463"/>
                  </a:lnTo>
                  <a:lnTo>
                    <a:pt x="1959" y="716"/>
                  </a:lnTo>
                  <a:lnTo>
                    <a:pt x="2690" y="1152"/>
                  </a:lnTo>
                  <a:lnTo>
                    <a:pt x="3032" y="701"/>
                  </a:lnTo>
                  <a:lnTo>
                    <a:pt x="2441" y="359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55"/>
            <p:cNvSpPr/>
            <p:nvPr/>
          </p:nvSpPr>
          <p:spPr>
            <a:xfrm>
              <a:off x="746231" y="1971862"/>
              <a:ext cx="135120" cy="146547"/>
            </a:xfrm>
            <a:custGeom>
              <a:rect b="b" l="l" r="r" t="t"/>
              <a:pathLst>
                <a:path extrusionOk="0" h="4386" w="4044">
                  <a:moveTo>
                    <a:pt x="1680" y="0"/>
                  </a:moveTo>
                  <a:lnTo>
                    <a:pt x="0" y="3095"/>
                  </a:lnTo>
                  <a:lnTo>
                    <a:pt x="420" y="3328"/>
                  </a:lnTo>
                  <a:lnTo>
                    <a:pt x="1757" y="809"/>
                  </a:lnTo>
                  <a:lnTo>
                    <a:pt x="1757" y="809"/>
                  </a:lnTo>
                  <a:cubicBezTo>
                    <a:pt x="1757" y="809"/>
                    <a:pt x="1586" y="1524"/>
                    <a:pt x="1400" y="2224"/>
                  </a:cubicBezTo>
                  <a:cubicBezTo>
                    <a:pt x="1229" y="2939"/>
                    <a:pt x="1058" y="3654"/>
                    <a:pt x="1058" y="3654"/>
                  </a:cubicBezTo>
                  <a:lnTo>
                    <a:pt x="1462" y="3857"/>
                  </a:lnTo>
                  <a:lnTo>
                    <a:pt x="2410" y="2737"/>
                  </a:lnTo>
                  <a:cubicBezTo>
                    <a:pt x="2877" y="2177"/>
                    <a:pt x="3343" y="1618"/>
                    <a:pt x="3343" y="1617"/>
                  </a:cubicBezTo>
                  <a:lnTo>
                    <a:pt x="3343" y="1617"/>
                  </a:lnTo>
                  <a:lnTo>
                    <a:pt x="2084" y="4168"/>
                  </a:lnTo>
                  <a:lnTo>
                    <a:pt x="2519" y="4385"/>
                  </a:lnTo>
                  <a:lnTo>
                    <a:pt x="4043" y="1213"/>
                  </a:lnTo>
                  <a:lnTo>
                    <a:pt x="3390" y="887"/>
                  </a:lnTo>
                  <a:cubicBezTo>
                    <a:pt x="3390" y="887"/>
                    <a:pt x="2970" y="1415"/>
                    <a:pt x="2535" y="1944"/>
                  </a:cubicBezTo>
                  <a:lnTo>
                    <a:pt x="1648" y="2970"/>
                  </a:lnTo>
                  <a:lnTo>
                    <a:pt x="1648" y="2970"/>
                  </a:lnTo>
                  <a:lnTo>
                    <a:pt x="1975" y="1664"/>
                  </a:lnTo>
                  <a:cubicBezTo>
                    <a:pt x="2146" y="995"/>
                    <a:pt x="2317" y="342"/>
                    <a:pt x="2317" y="342"/>
                  </a:cubicBezTo>
                  <a:lnTo>
                    <a:pt x="168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55"/>
            <p:cNvSpPr/>
            <p:nvPr/>
          </p:nvSpPr>
          <p:spPr>
            <a:xfrm>
              <a:off x="851180" y="2033676"/>
              <a:ext cx="94591" cy="128371"/>
            </a:xfrm>
            <a:custGeom>
              <a:rect b="b" l="l" r="r" t="t"/>
              <a:pathLst>
                <a:path extrusionOk="0" h="3842" w="2831">
                  <a:moveTo>
                    <a:pt x="2208" y="918"/>
                  </a:moveTo>
                  <a:lnTo>
                    <a:pt x="2208" y="918"/>
                  </a:lnTo>
                  <a:cubicBezTo>
                    <a:pt x="2193" y="1011"/>
                    <a:pt x="2162" y="1136"/>
                    <a:pt x="2146" y="1276"/>
                  </a:cubicBezTo>
                  <a:cubicBezTo>
                    <a:pt x="2115" y="1416"/>
                    <a:pt x="2099" y="1556"/>
                    <a:pt x="2068" y="1680"/>
                  </a:cubicBezTo>
                  <a:cubicBezTo>
                    <a:pt x="2053" y="1804"/>
                    <a:pt x="2022" y="1960"/>
                    <a:pt x="1991" y="2131"/>
                  </a:cubicBezTo>
                  <a:lnTo>
                    <a:pt x="1446" y="1882"/>
                  </a:lnTo>
                  <a:cubicBezTo>
                    <a:pt x="1477" y="1820"/>
                    <a:pt x="1524" y="1773"/>
                    <a:pt x="1555" y="1727"/>
                  </a:cubicBezTo>
                  <a:lnTo>
                    <a:pt x="1680" y="1571"/>
                  </a:lnTo>
                  <a:lnTo>
                    <a:pt x="1819" y="1400"/>
                  </a:lnTo>
                  <a:lnTo>
                    <a:pt x="2208" y="918"/>
                  </a:lnTo>
                  <a:close/>
                  <a:moveTo>
                    <a:pt x="2286" y="1"/>
                  </a:moveTo>
                  <a:cubicBezTo>
                    <a:pt x="2286" y="1"/>
                    <a:pt x="1726" y="716"/>
                    <a:pt x="1151" y="1416"/>
                  </a:cubicBezTo>
                  <a:cubicBezTo>
                    <a:pt x="576" y="2131"/>
                    <a:pt x="0" y="2831"/>
                    <a:pt x="0" y="2831"/>
                  </a:cubicBezTo>
                  <a:lnTo>
                    <a:pt x="498" y="3048"/>
                  </a:lnTo>
                  <a:lnTo>
                    <a:pt x="1026" y="2395"/>
                  </a:lnTo>
                  <a:lnTo>
                    <a:pt x="1897" y="2768"/>
                  </a:lnTo>
                  <a:lnTo>
                    <a:pt x="1757" y="3624"/>
                  </a:lnTo>
                  <a:lnTo>
                    <a:pt x="2255" y="3841"/>
                  </a:lnTo>
                  <a:cubicBezTo>
                    <a:pt x="2255" y="3841"/>
                    <a:pt x="2395" y="2939"/>
                    <a:pt x="2535" y="2038"/>
                  </a:cubicBezTo>
                  <a:lnTo>
                    <a:pt x="2830" y="249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55"/>
            <p:cNvSpPr/>
            <p:nvPr/>
          </p:nvSpPr>
          <p:spPr>
            <a:xfrm>
              <a:off x="1109894" y="2015499"/>
              <a:ext cx="919646" cy="582447"/>
            </a:xfrm>
            <a:custGeom>
              <a:rect b="b" l="l" r="r" t="t"/>
              <a:pathLst>
                <a:path extrusionOk="0" h="17432" w="27524">
                  <a:moveTo>
                    <a:pt x="6998" y="0"/>
                  </a:moveTo>
                  <a:cubicBezTo>
                    <a:pt x="6492" y="1615"/>
                    <a:pt x="4996" y="2632"/>
                    <a:pt x="3401" y="2632"/>
                  </a:cubicBezTo>
                  <a:cubicBezTo>
                    <a:pt x="2937" y="2632"/>
                    <a:pt x="2465" y="2546"/>
                    <a:pt x="2007" y="2364"/>
                  </a:cubicBezTo>
                  <a:lnTo>
                    <a:pt x="1836" y="2830"/>
                  </a:lnTo>
                  <a:cubicBezTo>
                    <a:pt x="2603" y="3091"/>
                    <a:pt x="2320" y="4136"/>
                    <a:pt x="1657" y="4136"/>
                  </a:cubicBezTo>
                  <a:cubicBezTo>
                    <a:pt x="1567" y="4136"/>
                    <a:pt x="1471" y="4117"/>
                    <a:pt x="1369" y="4074"/>
                  </a:cubicBezTo>
                  <a:lnTo>
                    <a:pt x="1229" y="4432"/>
                  </a:lnTo>
                  <a:cubicBezTo>
                    <a:pt x="2011" y="4693"/>
                    <a:pt x="1716" y="5752"/>
                    <a:pt x="1048" y="5752"/>
                  </a:cubicBezTo>
                  <a:cubicBezTo>
                    <a:pt x="959" y="5752"/>
                    <a:pt x="863" y="5734"/>
                    <a:pt x="763" y="5691"/>
                  </a:cubicBezTo>
                  <a:lnTo>
                    <a:pt x="623" y="6034"/>
                  </a:lnTo>
                  <a:cubicBezTo>
                    <a:pt x="1426" y="6292"/>
                    <a:pt x="1132" y="7363"/>
                    <a:pt x="462" y="7363"/>
                  </a:cubicBezTo>
                  <a:cubicBezTo>
                    <a:pt x="367" y="7363"/>
                    <a:pt x="264" y="7341"/>
                    <a:pt x="156" y="7293"/>
                  </a:cubicBezTo>
                  <a:lnTo>
                    <a:pt x="1" y="7713"/>
                  </a:lnTo>
                  <a:cubicBezTo>
                    <a:pt x="1027" y="8102"/>
                    <a:pt x="1882" y="8848"/>
                    <a:pt x="2395" y="9828"/>
                  </a:cubicBezTo>
                  <a:cubicBezTo>
                    <a:pt x="2908" y="10745"/>
                    <a:pt x="3017" y="11849"/>
                    <a:pt x="2691" y="12844"/>
                  </a:cubicBezTo>
                  <a:lnTo>
                    <a:pt x="5692" y="13808"/>
                  </a:lnTo>
                  <a:cubicBezTo>
                    <a:pt x="6143" y="13948"/>
                    <a:pt x="6625" y="14104"/>
                    <a:pt x="7138" y="14259"/>
                  </a:cubicBezTo>
                  <a:lnTo>
                    <a:pt x="8802" y="14694"/>
                  </a:lnTo>
                  <a:cubicBezTo>
                    <a:pt x="9937" y="14990"/>
                    <a:pt x="11165" y="15316"/>
                    <a:pt x="12378" y="15627"/>
                  </a:cubicBezTo>
                  <a:cubicBezTo>
                    <a:pt x="13622" y="15892"/>
                    <a:pt x="14866" y="16156"/>
                    <a:pt x="16032" y="16389"/>
                  </a:cubicBezTo>
                  <a:cubicBezTo>
                    <a:pt x="16607" y="16514"/>
                    <a:pt x="17167" y="16623"/>
                    <a:pt x="17711" y="16731"/>
                  </a:cubicBezTo>
                  <a:cubicBezTo>
                    <a:pt x="18240" y="16825"/>
                    <a:pt x="18753" y="16902"/>
                    <a:pt x="19220" y="16965"/>
                  </a:cubicBezTo>
                  <a:cubicBezTo>
                    <a:pt x="21117" y="17245"/>
                    <a:pt x="22376" y="17431"/>
                    <a:pt x="22376" y="17431"/>
                  </a:cubicBezTo>
                  <a:cubicBezTo>
                    <a:pt x="22532" y="16389"/>
                    <a:pt x="23107" y="15456"/>
                    <a:pt x="23962" y="14850"/>
                  </a:cubicBezTo>
                  <a:cubicBezTo>
                    <a:pt x="24759" y="14259"/>
                    <a:pt x="25714" y="13947"/>
                    <a:pt x="26688" y="13947"/>
                  </a:cubicBezTo>
                  <a:cubicBezTo>
                    <a:pt x="26816" y="13947"/>
                    <a:pt x="26944" y="13953"/>
                    <a:pt x="27072" y="13964"/>
                  </a:cubicBezTo>
                  <a:lnTo>
                    <a:pt x="27119" y="13528"/>
                  </a:lnTo>
                  <a:cubicBezTo>
                    <a:pt x="26730" y="13497"/>
                    <a:pt x="26435" y="13171"/>
                    <a:pt x="26450" y="12797"/>
                  </a:cubicBezTo>
                  <a:lnTo>
                    <a:pt x="26450" y="12782"/>
                  </a:lnTo>
                  <a:cubicBezTo>
                    <a:pt x="26494" y="12429"/>
                    <a:pt x="26803" y="12173"/>
                    <a:pt x="27152" y="12173"/>
                  </a:cubicBezTo>
                  <a:cubicBezTo>
                    <a:pt x="27172" y="12173"/>
                    <a:pt x="27192" y="12174"/>
                    <a:pt x="27212" y="12175"/>
                  </a:cubicBezTo>
                  <a:lnTo>
                    <a:pt x="27243" y="11802"/>
                  </a:lnTo>
                  <a:cubicBezTo>
                    <a:pt x="26345" y="11772"/>
                    <a:pt x="26427" y="10459"/>
                    <a:pt x="27253" y="10459"/>
                  </a:cubicBezTo>
                  <a:cubicBezTo>
                    <a:pt x="27285" y="10459"/>
                    <a:pt x="27318" y="10461"/>
                    <a:pt x="27352" y="10465"/>
                  </a:cubicBezTo>
                  <a:lnTo>
                    <a:pt x="27383" y="10092"/>
                  </a:lnTo>
                  <a:cubicBezTo>
                    <a:pt x="26496" y="10047"/>
                    <a:pt x="26569" y="8750"/>
                    <a:pt x="27405" y="8750"/>
                  </a:cubicBezTo>
                  <a:cubicBezTo>
                    <a:pt x="27433" y="8750"/>
                    <a:pt x="27462" y="8752"/>
                    <a:pt x="27492" y="8755"/>
                  </a:cubicBezTo>
                  <a:lnTo>
                    <a:pt x="27523" y="8273"/>
                  </a:lnTo>
                  <a:cubicBezTo>
                    <a:pt x="25346" y="8133"/>
                    <a:pt x="23760" y="6142"/>
                    <a:pt x="24102" y="3997"/>
                  </a:cubicBezTo>
                  <a:lnTo>
                    <a:pt x="21397" y="3592"/>
                  </a:lnTo>
                  <a:lnTo>
                    <a:pt x="20091" y="3390"/>
                  </a:lnTo>
                  <a:cubicBezTo>
                    <a:pt x="19624" y="3297"/>
                    <a:pt x="19142" y="3204"/>
                    <a:pt x="18644" y="3095"/>
                  </a:cubicBezTo>
                  <a:cubicBezTo>
                    <a:pt x="17634" y="2877"/>
                    <a:pt x="16561" y="2659"/>
                    <a:pt x="15488" y="2442"/>
                  </a:cubicBezTo>
                  <a:lnTo>
                    <a:pt x="12362" y="1618"/>
                  </a:lnTo>
                  <a:lnTo>
                    <a:pt x="10916" y="1229"/>
                  </a:lnTo>
                  <a:cubicBezTo>
                    <a:pt x="10465" y="1104"/>
                    <a:pt x="10030" y="965"/>
                    <a:pt x="9641" y="840"/>
                  </a:cubicBezTo>
                  <a:cubicBezTo>
                    <a:pt x="8055" y="327"/>
                    <a:pt x="6998" y="0"/>
                    <a:pt x="6998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55"/>
            <p:cNvSpPr/>
            <p:nvPr/>
          </p:nvSpPr>
          <p:spPr>
            <a:xfrm>
              <a:off x="1339037" y="2077313"/>
              <a:ext cx="529421" cy="204217"/>
            </a:xfrm>
            <a:custGeom>
              <a:rect b="b" l="l" r="r" t="t"/>
              <a:pathLst>
                <a:path extrusionOk="0" h="6112" w="15845">
                  <a:moveTo>
                    <a:pt x="809" y="1"/>
                  </a:moveTo>
                  <a:lnTo>
                    <a:pt x="0" y="2504"/>
                  </a:lnTo>
                  <a:cubicBezTo>
                    <a:pt x="0" y="2504"/>
                    <a:pt x="949" y="2800"/>
                    <a:pt x="2379" y="3251"/>
                  </a:cubicBezTo>
                  <a:cubicBezTo>
                    <a:pt x="3810" y="3670"/>
                    <a:pt x="5738" y="4152"/>
                    <a:pt x="7666" y="4666"/>
                  </a:cubicBezTo>
                  <a:cubicBezTo>
                    <a:pt x="9610" y="5054"/>
                    <a:pt x="11553" y="5505"/>
                    <a:pt x="13015" y="5754"/>
                  </a:cubicBezTo>
                  <a:lnTo>
                    <a:pt x="15472" y="6112"/>
                  </a:lnTo>
                  <a:lnTo>
                    <a:pt x="15845" y="3515"/>
                  </a:lnTo>
                  <a:lnTo>
                    <a:pt x="13466" y="3173"/>
                  </a:lnTo>
                  <a:cubicBezTo>
                    <a:pt x="12051" y="2924"/>
                    <a:pt x="10154" y="2489"/>
                    <a:pt x="8272" y="2115"/>
                  </a:cubicBezTo>
                  <a:cubicBezTo>
                    <a:pt x="6391" y="1618"/>
                    <a:pt x="4525" y="1151"/>
                    <a:pt x="3125" y="747"/>
                  </a:cubicBezTo>
                  <a:lnTo>
                    <a:pt x="80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55"/>
            <p:cNvSpPr/>
            <p:nvPr/>
          </p:nvSpPr>
          <p:spPr>
            <a:xfrm>
              <a:off x="1256943" y="2332953"/>
              <a:ext cx="573592" cy="214575"/>
            </a:xfrm>
            <a:custGeom>
              <a:rect b="b" l="l" r="r" t="t"/>
              <a:pathLst>
                <a:path extrusionOk="0" h="6422" w="17167">
                  <a:moveTo>
                    <a:pt x="809" y="0"/>
                  </a:moveTo>
                  <a:lnTo>
                    <a:pt x="0" y="2503"/>
                  </a:lnTo>
                  <a:lnTo>
                    <a:pt x="2566" y="3312"/>
                  </a:lnTo>
                  <a:cubicBezTo>
                    <a:pt x="4105" y="3763"/>
                    <a:pt x="6204" y="4292"/>
                    <a:pt x="8288" y="4836"/>
                  </a:cubicBezTo>
                  <a:cubicBezTo>
                    <a:pt x="10403" y="5271"/>
                    <a:pt x="12517" y="5753"/>
                    <a:pt x="14119" y="6018"/>
                  </a:cubicBezTo>
                  <a:lnTo>
                    <a:pt x="16794" y="6422"/>
                  </a:lnTo>
                  <a:lnTo>
                    <a:pt x="17167" y="3825"/>
                  </a:lnTo>
                  <a:lnTo>
                    <a:pt x="14554" y="3436"/>
                  </a:lnTo>
                  <a:cubicBezTo>
                    <a:pt x="12999" y="3172"/>
                    <a:pt x="10947" y="2706"/>
                    <a:pt x="8879" y="2286"/>
                  </a:cubicBezTo>
                  <a:cubicBezTo>
                    <a:pt x="6857" y="1757"/>
                    <a:pt x="4821" y="1228"/>
                    <a:pt x="3297" y="793"/>
                  </a:cubicBezTo>
                  <a:lnTo>
                    <a:pt x="80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55"/>
            <p:cNvSpPr/>
            <p:nvPr/>
          </p:nvSpPr>
          <p:spPr>
            <a:xfrm>
              <a:off x="1848179" y="2339168"/>
              <a:ext cx="74309" cy="71737"/>
            </a:xfrm>
            <a:custGeom>
              <a:rect b="b" l="l" r="r" t="t"/>
              <a:pathLst>
                <a:path extrusionOk="0" h="2147" w="2224">
                  <a:moveTo>
                    <a:pt x="1213" y="1"/>
                  </a:moveTo>
                  <a:lnTo>
                    <a:pt x="778" y="623"/>
                  </a:lnTo>
                  <a:lnTo>
                    <a:pt x="0" y="607"/>
                  </a:lnTo>
                  <a:lnTo>
                    <a:pt x="482" y="1213"/>
                  </a:lnTo>
                  <a:lnTo>
                    <a:pt x="249" y="1929"/>
                  </a:lnTo>
                  <a:lnTo>
                    <a:pt x="249" y="1929"/>
                  </a:lnTo>
                  <a:lnTo>
                    <a:pt x="996" y="1680"/>
                  </a:lnTo>
                  <a:lnTo>
                    <a:pt x="1649" y="2146"/>
                  </a:lnTo>
                  <a:lnTo>
                    <a:pt x="1649" y="2146"/>
                  </a:lnTo>
                  <a:lnTo>
                    <a:pt x="1602" y="1384"/>
                  </a:lnTo>
                  <a:lnTo>
                    <a:pt x="1913" y="1167"/>
                  </a:lnTo>
                  <a:cubicBezTo>
                    <a:pt x="2068" y="1058"/>
                    <a:pt x="2224" y="934"/>
                    <a:pt x="2224" y="934"/>
                  </a:cubicBezTo>
                  <a:cubicBezTo>
                    <a:pt x="2224" y="934"/>
                    <a:pt x="2022" y="887"/>
                    <a:pt x="1835" y="825"/>
                  </a:cubicBezTo>
                  <a:cubicBezTo>
                    <a:pt x="1649" y="778"/>
                    <a:pt x="1462" y="716"/>
                    <a:pt x="1462" y="716"/>
                  </a:cubicBezTo>
                  <a:lnTo>
                    <a:pt x="121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55"/>
            <p:cNvSpPr/>
            <p:nvPr/>
          </p:nvSpPr>
          <p:spPr>
            <a:xfrm>
              <a:off x="1240838" y="2197866"/>
              <a:ext cx="71737" cy="72772"/>
            </a:xfrm>
            <a:custGeom>
              <a:rect b="b" l="l" r="r" t="t"/>
              <a:pathLst>
                <a:path extrusionOk="0" h="2178" w="2147">
                  <a:moveTo>
                    <a:pt x="1322" y="0"/>
                  </a:moveTo>
                  <a:lnTo>
                    <a:pt x="778" y="544"/>
                  </a:lnTo>
                  <a:lnTo>
                    <a:pt x="0" y="404"/>
                  </a:lnTo>
                  <a:lnTo>
                    <a:pt x="358" y="1073"/>
                  </a:lnTo>
                  <a:lnTo>
                    <a:pt x="0" y="1742"/>
                  </a:lnTo>
                  <a:lnTo>
                    <a:pt x="778" y="1617"/>
                  </a:lnTo>
                  <a:lnTo>
                    <a:pt x="1337" y="2177"/>
                  </a:lnTo>
                  <a:lnTo>
                    <a:pt x="1446" y="1415"/>
                  </a:lnTo>
                  <a:lnTo>
                    <a:pt x="2146" y="1089"/>
                  </a:lnTo>
                  <a:lnTo>
                    <a:pt x="1431" y="762"/>
                  </a:lnTo>
                  <a:lnTo>
                    <a:pt x="132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55"/>
            <p:cNvSpPr/>
            <p:nvPr/>
          </p:nvSpPr>
          <p:spPr>
            <a:xfrm>
              <a:off x="1390961" y="2106950"/>
              <a:ext cx="35885" cy="51455"/>
            </a:xfrm>
            <a:custGeom>
              <a:rect b="b" l="l" r="r" t="t"/>
              <a:pathLst>
                <a:path extrusionOk="0" h="1540" w="1074">
                  <a:moveTo>
                    <a:pt x="48" y="0"/>
                  </a:moveTo>
                  <a:lnTo>
                    <a:pt x="1" y="171"/>
                  </a:lnTo>
                  <a:lnTo>
                    <a:pt x="405" y="311"/>
                  </a:lnTo>
                  <a:lnTo>
                    <a:pt x="48" y="1477"/>
                  </a:lnTo>
                  <a:lnTo>
                    <a:pt x="250" y="1539"/>
                  </a:lnTo>
                  <a:lnTo>
                    <a:pt x="607" y="373"/>
                  </a:lnTo>
                  <a:lnTo>
                    <a:pt x="1012" y="498"/>
                  </a:lnTo>
                  <a:lnTo>
                    <a:pt x="1074" y="32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55"/>
            <p:cNvSpPr/>
            <p:nvPr/>
          </p:nvSpPr>
          <p:spPr>
            <a:xfrm>
              <a:off x="1459022" y="2130840"/>
              <a:ext cx="19279" cy="47312"/>
            </a:xfrm>
            <a:custGeom>
              <a:rect b="b" l="l" r="r" t="t"/>
              <a:pathLst>
                <a:path extrusionOk="0" h="1416" w="577">
                  <a:moveTo>
                    <a:pt x="390" y="0"/>
                  </a:moveTo>
                  <a:lnTo>
                    <a:pt x="1" y="1369"/>
                  </a:lnTo>
                  <a:lnTo>
                    <a:pt x="188" y="1415"/>
                  </a:lnTo>
                  <a:lnTo>
                    <a:pt x="576" y="63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55"/>
            <p:cNvSpPr/>
            <p:nvPr/>
          </p:nvSpPr>
          <p:spPr>
            <a:xfrm>
              <a:off x="1518797" y="2149551"/>
              <a:ext cx="41064" cy="49384"/>
            </a:xfrm>
            <a:custGeom>
              <a:rect b="b" l="l" r="r" t="t"/>
              <a:pathLst>
                <a:path extrusionOk="0" h="1478" w="1229">
                  <a:moveTo>
                    <a:pt x="653" y="0"/>
                  </a:moveTo>
                  <a:cubicBezTo>
                    <a:pt x="575" y="0"/>
                    <a:pt x="498" y="16"/>
                    <a:pt x="420" y="47"/>
                  </a:cubicBezTo>
                  <a:cubicBezTo>
                    <a:pt x="327" y="93"/>
                    <a:pt x="264" y="156"/>
                    <a:pt x="202" y="218"/>
                  </a:cubicBezTo>
                  <a:cubicBezTo>
                    <a:pt x="124" y="327"/>
                    <a:pt x="78" y="436"/>
                    <a:pt x="47" y="560"/>
                  </a:cubicBezTo>
                  <a:cubicBezTo>
                    <a:pt x="16" y="638"/>
                    <a:pt x="0" y="731"/>
                    <a:pt x="0" y="809"/>
                  </a:cubicBezTo>
                  <a:cubicBezTo>
                    <a:pt x="0" y="886"/>
                    <a:pt x="16" y="949"/>
                    <a:pt x="31" y="1026"/>
                  </a:cubicBezTo>
                  <a:cubicBezTo>
                    <a:pt x="62" y="1089"/>
                    <a:pt x="78" y="1135"/>
                    <a:pt x="124" y="1182"/>
                  </a:cubicBezTo>
                  <a:cubicBezTo>
                    <a:pt x="156" y="1229"/>
                    <a:pt x="187" y="1275"/>
                    <a:pt x="233" y="1306"/>
                  </a:cubicBezTo>
                  <a:cubicBezTo>
                    <a:pt x="280" y="1337"/>
                    <a:pt x="327" y="1368"/>
                    <a:pt x="373" y="1384"/>
                  </a:cubicBezTo>
                  <a:cubicBezTo>
                    <a:pt x="420" y="1400"/>
                    <a:pt x="467" y="1415"/>
                    <a:pt x="513" y="1431"/>
                  </a:cubicBezTo>
                  <a:cubicBezTo>
                    <a:pt x="560" y="1446"/>
                    <a:pt x="607" y="1462"/>
                    <a:pt x="653" y="1462"/>
                  </a:cubicBezTo>
                  <a:cubicBezTo>
                    <a:pt x="700" y="1462"/>
                    <a:pt x="746" y="1462"/>
                    <a:pt x="778" y="1477"/>
                  </a:cubicBezTo>
                  <a:cubicBezTo>
                    <a:pt x="824" y="1477"/>
                    <a:pt x="855" y="1477"/>
                    <a:pt x="902" y="1462"/>
                  </a:cubicBezTo>
                  <a:lnTo>
                    <a:pt x="933" y="1306"/>
                  </a:lnTo>
                  <a:cubicBezTo>
                    <a:pt x="871" y="1306"/>
                    <a:pt x="809" y="1306"/>
                    <a:pt x="746" y="1291"/>
                  </a:cubicBezTo>
                  <a:cubicBezTo>
                    <a:pt x="684" y="1291"/>
                    <a:pt x="622" y="1275"/>
                    <a:pt x="560" y="1260"/>
                  </a:cubicBezTo>
                  <a:cubicBezTo>
                    <a:pt x="498" y="1244"/>
                    <a:pt x="451" y="1213"/>
                    <a:pt x="389" y="1182"/>
                  </a:cubicBezTo>
                  <a:cubicBezTo>
                    <a:pt x="342" y="1151"/>
                    <a:pt x="311" y="1104"/>
                    <a:pt x="280" y="1057"/>
                  </a:cubicBezTo>
                  <a:cubicBezTo>
                    <a:pt x="249" y="995"/>
                    <a:pt x="218" y="933"/>
                    <a:pt x="218" y="871"/>
                  </a:cubicBezTo>
                  <a:cubicBezTo>
                    <a:pt x="218" y="778"/>
                    <a:pt x="218" y="700"/>
                    <a:pt x="249" y="607"/>
                  </a:cubicBezTo>
                  <a:cubicBezTo>
                    <a:pt x="264" y="529"/>
                    <a:pt x="296" y="451"/>
                    <a:pt x="358" y="373"/>
                  </a:cubicBezTo>
                  <a:cubicBezTo>
                    <a:pt x="389" y="327"/>
                    <a:pt x="435" y="280"/>
                    <a:pt x="482" y="249"/>
                  </a:cubicBezTo>
                  <a:cubicBezTo>
                    <a:pt x="544" y="218"/>
                    <a:pt x="591" y="187"/>
                    <a:pt x="653" y="187"/>
                  </a:cubicBezTo>
                  <a:cubicBezTo>
                    <a:pt x="715" y="187"/>
                    <a:pt x="778" y="187"/>
                    <a:pt x="824" y="202"/>
                  </a:cubicBezTo>
                  <a:cubicBezTo>
                    <a:pt x="886" y="218"/>
                    <a:pt x="949" y="233"/>
                    <a:pt x="1011" y="264"/>
                  </a:cubicBezTo>
                  <a:cubicBezTo>
                    <a:pt x="1073" y="280"/>
                    <a:pt x="1120" y="311"/>
                    <a:pt x="1182" y="342"/>
                  </a:cubicBezTo>
                  <a:lnTo>
                    <a:pt x="1228" y="171"/>
                  </a:lnTo>
                  <a:lnTo>
                    <a:pt x="1120" y="125"/>
                  </a:lnTo>
                  <a:lnTo>
                    <a:pt x="1011" y="62"/>
                  </a:lnTo>
                  <a:cubicBezTo>
                    <a:pt x="964" y="47"/>
                    <a:pt x="918" y="31"/>
                    <a:pt x="871" y="16"/>
                  </a:cubicBezTo>
                  <a:cubicBezTo>
                    <a:pt x="809" y="0"/>
                    <a:pt x="731" y="0"/>
                    <a:pt x="653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55"/>
            <p:cNvSpPr/>
            <p:nvPr/>
          </p:nvSpPr>
          <p:spPr>
            <a:xfrm>
              <a:off x="1595145" y="2166692"/>
              <a:ext cx="45241" cy="53026"/>
            </a:xfrm>
            <a:custGeom>
              <a:rect b="b" l="l" r="r" t="t"/>
              <a:pathLst>
                <a:path extrusionOk="0" h="1587" w="1354">
                  <a:moveTo>
                    <a:pt x="327" y="0"/>
                  </a:moveTo>
                  <a:lnTo>
                    <a:pt x="1" y="1369"/>
                  </a:lnTo>
                  <a:lnTo>
                    <a:pt x="203" y="1415"/>
                  </a:lnTo>
                  <a:lnTo>
                    <a:pt x="358" y="778"/>
                  </a:lnTo>
                  <a:lnTo>
                    <a:pt x="530" y="824"/>
                  </a:lnTo>
                  <a:lnTo>
                    <a:pt x="825" y="1540"/>
                  </a:lnTo>
                  <a:lnTo>
                    <a:pt x="1058" y="1586"/>
                  </a:lnTo>
                  <a:lnTo>
                    <a:pt x="1058" y="1586"/>
                  </a:lnTo>
                  <a:lnTo>
                    <a:pt x="716" y="762"/>
                  </a:lnTo>
                  <a:lnTo>
                    <a:pt x="1354" y="218"/>
                  </a:lnTo>
                  <a:lnTo>
                    <a:pt x="1120" y="171"/>
                  </a:lnTo>
                  <a:lnTo>
                    <a:pt x="576" y="638"/>
                  </a:lnTo>
                  <a:lnTo>
                    <a:pt x="390" y="607"/>
                  </a:lnTo>
                  <a:lnTo>
                    <a:pt x="530" y="47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55"/>
            <p:cNvSpPr/>
            <p:nvPr/>
          </p:nvSpPr>
          <p:spPr>
            <a:xfrm>
              <a:off x="1677774" y="2183298"/>
              <a:ext cx="34816" cy="51489"/>
            </a:xfrm>
            <a:custGeom>
              <a:rect b="b" l="l" r="r" t="t"/>
              <a:pathLst>
                <a:path extrusionOk="0" h="1541" w="1042">
                  <a:moveTo>
                    <a:pt x="280" y="1"/>
                  </a:moveTo>
                  <a:lnTo>
                    <a:pt x="0" y="1385"/>
                  </a:lnTo>
                  <a:lnTo>
                    <a:pt x="778" y="1540"/>
                  </a:lnTo>
                  <a:lnTo>
                    <a:pt x="809" y="1369"/>
                  </a:lnTo>
                  <a:lnTo>
                    <a:pt x="233" y="1245"/>
                  </a:lnTo>
                  <a:lnTo>
                    <a:pt x="327" y="794"/>
                  </a:lnTo>
                  <a:lnTo>
                    <a:pt x="855" y="903"/>
                  </a:lnTo>
                  <a:lnTo>
                    <a:pt x="887" y="732"/>
                  </a:lnTo>
                  <a:lnTo>
                    <a:pt x="358" y="623"/>
                  </a:lnTo>
                  <a:lnTo>
                    <a:pt x="451" y="219"/>
                  </a:lnTo>
                  <a:lnTo>
                    <a:pt x="980" y="327"/>
                  </a:lnTo>
                  <a:lnTo>
                    <a:pt x="1042" y="156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55"/>
            <p:cNvSpPr/>
            <p:nvPr/>
          </p:nvSpPr>
          <p:spPr>
            <a:xfrm>
              <a:off x="1756227" y="2197866"/>
              <a:ext cx="36386" cy="50419"/>
            </a:xfrm>
            <a:custGeom>
              <a:rect b="b" l="l" r="r" t="t"/>
              <a:pathLst>
                <a:path extrusionOk="0" h="1509" w="1089">
                  <a:moveTo>
                    <a:pt x="31" y="0"/>
                  </a:moveTo>
                  <a:lnTo>
                    <a:pt x="0" y="187"/>
                  </a:lnTo>
                  <a:lnTo>
                    <a:pt x="436" y="265"/>
                  </a:lnTo>
                  <a:lnTo>
                    <a:pt x="218" y="1477"/>
                  </a:lnTo>
                  <a:lnTo>
                    <a:pt x="420" y="1508"/>
                  </a:lnTo>
                  <a:lnTo>
                    <a:pt x="622" y="296"/>
                  </a:lnTo>
                  <a:lnTo>
                    <a:pt x="1057" y="358"/>
                  </a:lnTo>
                  <a:lnTo>
                    <a:pt x="1089" y="187"/>
                  </a:lnTo>
                  <a:lnTo>
                    <a:pt x="560" y="109"/>
                  </a:lnTo>
                  <a:cubicBezTo>
                    <a:pt x="296" y="62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55"/>
            <p:cNvSpPr/>
            <p:nvPr/>
          </p:nvSpPr>
          <p:spPr>
            <a:xfrm>
              <a:off x="1278226" y="2365163"/>
              <a:ext cx="48882" cy="53527"/>
            </a:xfrm>
            <a:custGeom>
              <a:rect b="b" l="l" r="r" t="t"/>
              <a:pathLst>
                <a:path extrusionOk="0" h="1602" w="1463">
                  <a:moveTo>
                    <a:pt x="1089" y="202"/>
                  </a:moveTo>
                  <a:lnTo>
                    <a:pt x="1198" y="964"/>
                  </a:lnTo>
                  <a:lnTo>
                    <a:pt x="592" y="778"/>
                  </a:lnTo>
                  <a:lnTo>
                    <a:pt x="1089" y="202"/>
                  </a:lnTo>
                  <a:close/>
                  <a:moveTo>
                    <a:pt x="1043" y="0"/>
                  </a:moveTo>
                  <a:lnTo>
                    <a:pt x="1" y="1135"/>
                  </a:lnTo>
                  <a:lnTo>
                    <a:pt x="203" y="1197"/>
                  </a:lnTo>
                  <a:lnTo>
                    <a:pt x="467" y="917"/>
                  </a:lnTo>
                  <a:lnTo>
                    <a:pt x="1214" y="1151"/>
                  </a:lnTo>
                  <a:lnTo>
                    <a:pt x="1260" y="1539"/>
                  </a:lnTo>
                  <a:lnTo>
                    <a:pt x="1462" y="1602"/>
                  </a:lnTo>
                  <a:lnTo>
                    <a:pt x="1260" y="62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55"/>
            <p:cNvSpPr/>
            <p:nvPr/>
          </p:nvSpPr>
          <p:spPr>
            <a:xfrm>
              <a:off x="1347858" y="2380199"/>
              <a:ext cx="48849" cy="51322"/>
            </a:xfrm>
            <a:custGeom>
              <a:rect b="b" l="l" r="r" t="t"/>
              <a:pathLst>
                <a:path extrusionOk="0" h="1536" w="1462">
                  <a:moveTo>
                    <a:pt x="560" y="234"/>
                  </a:moveTo>
                  <a:cubicBezTo>
                    <a:pt x="560" y="234"/>
                    <a:pt x="638" y="265"/>
                    <a:pt x="700" y="281"/>
                  </a:cubicBezTo>
                  <a:lnTo>
                    <a:pt x="856" y="328"/>
                  </a:lnTo>
                  <a:cubicBezTo>
                    <a:pt x="918" y="343"/>
                    <a:pt x="980" y="374"/>
                    <a:pt x="1027" y="405"/>
                  </a:cubicBezTo>
                  <a:cubicBezTo>
                    <a:pt x="1135" y="483"/>
                    <a:pt x="1198" y="607"/>
                    <a:pt x="1213" y="732"/>
                  </a:cubicBezTo>
                  <a:cubicBezTo>
                    <a:pt x="1229" y="810"/>
                    <a:pt x="1213" y="872"/>
                    <a:pt x="1198" y="949"/>
                  </a:cubicBezTo>
                  <a:cubicBezTo>
                    <a:pt x="1182" y="1012"/>
                    <a:pt x="1151" y="1089"/>
                    <a:pt x="1104" y="1136"/>
                  </a:cubicBezTo>
                  <a:cubicBezTo>
                    <a:pt x="1011" y="1245"/>
                    <a:pt x="902" y="1323"/>
                    <a:pt x="762" y="1338"/>
                  </a:cubicBezTo>
                  <a:cubicBezTo>
                    <a:pt x="731" y="1346"/>
                    <a:pt x="696" y="1350"/>
                    <a:pt x="661" y="1350"/>
                  </a:cubicBezTo>
                  <a:cubicBezTo>
                    <a:pt x="626" y="1350"/>
                    <a:pt x="591" y="1346"/>
                    <a:pt x="560" y="1338"/>
                  </a:cubicBezTo>
                  <a:lnTo>
                    <a:pt x="405" y="1292"/>
                  </a:lnTo>
                  <a:lnTo>
                    <a:pt x="265" y="1245"/>
                  </a:lnTo>
                  <a:lnTo>
                    <a:pt x="560" y="234"/>
                  </a:lnTo>
                  <a:close/>
                  <a:moveTo>
                    <a:pt x="405" y="1"/>
                  </a:moveTo>
                  <a:lnTo>
                    <a:pt x="0" y="1354"/>
                  </a:lnTo>
                  <a:cubicBezTo>
                    <a:pt x="0" y="1354"/>
                    <a:pt x="125" y="1385"/>
                    <a:pt x="249" y="1432"/>
                  </a:cubicBezTo>
                  <a:cubicBezTo>
                    <a:pt x="389" y="1478"/>
                    <a:pt x="513" y="1509"/>
                    <a:pt x="513" y="1509"/>
                  </a:cubicBezTo>
                  <a:cubicBezTo>
                    <a:pt x="577" y="1527"/>
                    <a:pt x="636" y="1535"/>
                    <a:pt x="695" y="1535"/>
                  </a:cubicBezTo>
                  <a:cubicBezTo>
                    <a:pt x="737" y="1535"/>
                    <a:pt x="779" y="1531"/>
                    <a:pt x="824" y="1525"/>
                  </a:cubicBezTo>
                  <a:cubicBezTo>
                    <a:pt x="918" y="1525"/>
                    <a:pt x="1011" y="1494"/>
                    <a:pt x="1089" y="1447"/>
                  </a:cubicBezTo>
                  <a:cubicBezTo>
                    <a:pt x="1167" y="1400"/>
                    <a:pt x="1244" y="1338"/>
                    <a:pt x="1291" y="1260"/>
                  </a:cubicBezTo>
                  <a:cubicBezTo>
                    <a:pt x="1353" y="1183"/>
                    <a:pt x="1400" y="1105"/>
                    <a:pt x="1415" y="1012"/>
                  </a:cubicBezTo>
                  <a:cubicBezTo>
                    <a:pt x="1446" y="903"/>
                    <a:pt x="1462" y="810"/>
                    <a:pt x="1446" y="716"/>
                  </a:cubicBezTo>
                  <a:cubicBezTo>
                    <a:pt x="1415" y="623"/>
                    <a:pt x="1384" y="530"/>
                    <a:pt x="1322" y="452"/>
                  </a:cubicBezTo>
                  <a:cubicBezTo>
                    <a:pt x="1275" y="374"/>
                    <a:pt x="1198" y="312"/>
                    <a:pt x="1120" y="265"/>
                  </a:cubicBezTo>
                  <a:cubicBezTo>
                    <a:pt x="1027" y="203"/>
                    <a:pt x="933" y="156"/>
                    <a:pt x="824" y="125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55"/>
            <p:cNvSpPr/>
            <p:nvPr/>
          </p:nvSpPr>
          <p:spPr>
            <a:xfrm>
              <a:off x="1413848" y="2397874"/>
              <a:ext cx="65990" cy="59775"/>
            </a:xfrm>
            <a:custGeom>
              <a:rect b="b" l="l" r="r" t="t"/>
              <a:pathLst>
                <a:path extrusionOk="0" h="1789" w="1975">
                  <a:moveTo>
                    <a:pt x="373" y="1"/>
                  </a:moveTo>
                  <a:lnTo>
                    <a:pt x="0" y="1369"/>
                  </a:lnTo>
                  <a:lnTo>
                    <a:pt x="218" y="1416"/>
                  </a:lnTo>
                  <a:lnTo>
                    <a:pt x="529" y="249"/>
                  </a:lnTo>
                  <a:lnTo>
                    <a:pt x="684" y="1540"/>
                  </a:lnTo>
                  <a:lnTo>
                    <a:pt x="933" y="1618"/>
                  </a:lnTo>
                  <a:cubicBezTo>
                    <a:pt x="1073" y="1416"/>
                    <a:pt x="1213" y="1245"/>
                    <a:pt x="1322" y="1089"/>
                  </a:cubicBezTo>
                  <a:lnTo>
                    <a:pt x="1462" y="887"/>
                  </a:lnTo>
                  <a:cubicBezTo>
                    <a:pt x="1508" y="825"/>
                    <a:pt x="1555" y="778"/>
                    <a:pt x="1586" y="731"/>
                  </a:cubicBezTo>
                  <a:cubicBezTo>
                    <a:pt x="1633" y="669"/>
                    <a:pt x="1679" y="607"/>
                    <a:pt x="1711" y="560"/>
                  </a:cubicBezTo>
                  <a:lnTo>
                    <a:pt x="1711" y="560"/>
                  </a:lnTo>
                  <a:lnTo>
                    <a:pt x="1415" y="1742"/>
                  </a:lnTo>
                  <a:lnTo>
                    <a:pt x="1617" y="1789"/>
                  </a:lnTo>
                  <a:lnTo>
                    <a:pt x="1975" y="420"/>
                  </a:lnTo>
                  <a:lnTo>
                    <a:pt x="1633" y="343"/>
                  </a:lnTo>
                  <a:lnTo>
                    <a:pt x="871" y="1353"/>
                  </a:lnTo>
                  <a:lnTo>
                    <a:pt x="715" y="94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55"/>
            <p:cNvSpPr/>
            <p:nvPr/>
          </p:nvSpPr>
          <p:spPr>
            <a:xfrm>
              <a:off x="1495408" y="2419191"/>
              <a:ext cx="18210" cy="47813"/>
            </a:xfrm>
            <a:custGeom>
              <a:rect b="b" l="l" r="r" t="t"/>
              <a:pathLst>
                <a:path extrusionOk="0" h="1431" w="545">
                  <a:moveTo>
                    <a:pt x="342" y="0"/>
                  </a:moveTo>
                  <a:lnTo>
                    <a:pt x="0" y="1369"/>
                  </a:lnTo>
                  <a:lnTo>
                    <a:pt x="203" y="1431"/>
                  </a:lnTo>
                  <a:lnTo>
                    <a:pt x="545" y="6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55"/>
            <p:cNvSpPr/>
            <p:nvPr/>
          </p:nvSpPr>
          <p:spPr>
            <a:xfrm>
              <a:off x="1533332" y="2426442"/>
              <a:ext cx="39527" cy="51489"/>
            </a:xfrm>
            <a:custGeom>
              <a:rect b="b" l="l" r="r" t="t"/>
              <a:pathLst>
                <a:path extrusionOk="0" h="1541" w="1183">
                  <a:moveTo>
                    <a:pt x="47" y="1"/>
                  </a:moveTo>
                  <a:lnTo>
                    <a:pt x="0" y="187"/>
                  </a:lnTo>
                  <a:lnTo>
                    <a:pt x="234" y="234"/>
                  </a:lnTo>
                  <a:cubicBezTo>
                    <a:pt x="343" y="281"/>
                    <a:pt x="451" y="296"/>
                    <a:pt x="451" y="296"/>
                  </a:cubicBezTo>
                  <a:lnTo>
                    <a:pt x="172" y="1494"/>
                  </a:lnTo>
                  <a:lnTo>
                    <a:pt x="389" y="1540"/>
                  </a:lnTo>
                  <a:lnTo>
                    <a:pt x="669" y="343"/>
                  </a:lnTo>
                  <a:lnTo>
                    <a:pt x="1136" y="436"/>
                  </a:lnTo>
                  <a:lnTo>
                    <a:pt x="1182" y="265"/>
                  </a:lnTo>
                  <a:lnTo>
                    <a:pt x="607" y="141"/>
                  </a:lnTo>
                  <a:cubicBezTo>
                    <a:pt x="311" y="94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55"/>
            <p:cNvSpPr/>
            <p:nvPr/>
          </p:nvSpPr>
          <p:spPr>
            <a:xfrm>
              <a:off x="1619570" y="2449830"/>
              <a:ext cx="50419" cy="48882"/>
            </a:xfrm>
            <a:custGeom>
              <a:rect b="b" l="l" r="r" t="t"/>
              <a:pathLst>
                <a:path extrusionOk="0" h="1463" w="1509">
                  <a:moveTo>
                    <a:pt x="765" y="176"/>
                  </a:moveTo>
                  <a:cubicBezTo>
                    <a:pt x="798" y="176"/>
                    <a:pt x="833" y="179"/>
                    <a:pt x="871" y="187"/>
                  </a:cubicBezTo>
                  <a:cubicBezTo>
                    <a:pt x="934" y="203"/>
                    <a:pt x="996" y="234"/>
                    <a:pt x="1058" y="265"/>
                  </a:cubicBezTo>
                  <a:cubicBezTo>
                    <a:pt x="1105" y="296"/>
                    <a:pt x="1151" y="343"/>
                    <a:pt x="1182" y="389"/>
                  </a:cubicBezTo>
                  <a:cubicBezTo>
                    <a:pt x="1229" y="452"/>
                    <a:pt x="1245" y="514"/>
                    <a:pt x="1260" y="576"/>
                  </a:cubicBezTo>
                  <a:cubicBezTo>
                    <a:pt x="1276" y="669"/>
                    <a:pt x="1276" y="747"/>
                    <a:pt x="1245" y="825"/>
                  </a:cubicBezTo>
                  <a:cubicBezTo>
                    <a:pt x="1229" y="918"/>
                    <a:pt x="1198" y="996"/>
                    <a:pt x="1167" y="1073"/>
                  </a:cubicBezTo>
                  <a:cubicBezTo>
                    <a:pt x="1136" y="1136"/>
                    <a:pt x="1074" y="1182"/>
                    <a:pt x="1027" y="1213"/>
                  </a:cubicBezTo>
                  <a:cubicBezTo>
                    <a:pt x="965" y="1260"/>
                    <a:pt x="918" y="1276"/>
                    <a:pt x="840" y="1276"/>
                  </a:cubicBezTo>
                  <a:cubicBezTo>
                    <a:pt x="819" y="1278"/>
                    <a:pt x="797" y="1280"/>
                    <a:pt x="775" y="1280"/>
                  </a:cubicBezTo>
                  <a:cubicBezTo>
                    <a:pt x="668" y="1280"/>
                    <a:pt x="555" y="1249"/>
                    <a:pt x="452" y="1198"/>
                  </a:cubicBezTo>
                  <a:cubicBezTo>
                    <a:pt x="405" y="1167"/>
                    <a:pt x="358" y="1120"/>
                    <a:pt x="327" y="1073"/>
                  </a:cubicBezTo>
                  <a:cubicBezTo>
                    <a:pt x="281" y="1011"/>
                    <a:pt x="265" y="949"/>
                    <a:pt x="249" y="887"/>
                  </a:cubicBezTo>
                  <a:cubicBezTo>
                    <a:pt x="234" y="716"/>
                    <a:pt x="265" y="545"/>
                    <a:pt x="358" y="389"/>
                  </a:cubicBezTo>
                  <a:cubicBezTo>
                    <a:pt x="389" y="327"/>
                    <a:pt x="436" y="280"/>
                    <a:pt x="498" y="249"/>
                  </a:cubicBezTo>
                  <a:cubicBezTo>
                    <a:pt x="545" y="203"/>
                    <a:pt x="607" y="187"/>
                    <a:pt x="669" y="187"/>
                  </a:cubicBezTo>
                  <a:cubicBezTo>
                    <a:pt x="700" y="179"/>
                    <a:pt x="731" y="176"/>
                    <a:pt x="765" y="176"/>
                  </a:cubicBezTo>
                  <a:close/>
                  <a:moveTo>
                    <a:pt x="654" y="1"/>
                  </a:moveTo>
                  <a:cubicBezTo>
                    <a:pt x="576" y="1"/>
                    <a:pt x="483" y="16"/>
                    <a:pt x="405" y="63"/>
                  </a:cubicBezTo>
                  <a:cubicBezTo>
                    <a:pt x="312" y="109"/>
                    <a:pt x="234" y="172"/>
                    <a:pt x="172" y="249"/>
                  </a:cubicBezTo>
                  <a:cubicBezTo>
                    <a:pt x="110" y="343"/>
                    <a:pt x="47" y="452"/>
                    <a:pt x="32" y="576"/>
                  </a:cubicBezTo>
                  <a:cubicBezTo>
                    <a:pt x="16" y="669"/>
                    <a:pt x="1" y="747"/>
                    <a:pt x="16" y="840"/>
                  </a:cubicBezTo>
                  <a:cubicBezTo>
                    <a:pt x="16" y="918"/>
                    <a:pt x="32" y="980"/>
                    <a:pt x="63" y="1042"/>
                  </a:cubicBezTo>
                  <a:cubicBezTo>
                    <a:pt x="94" y="1105"/>
                    <a:pt x="125" y="1167"/>
                    <a:pt x="172" y="1213"/>
                  </a:cubicBezTo>
                  <a:cubicBezTo>
                    <a:pt x="203" y="1245"/>
                    <a:pt x="249" y="1291"/>
                    <a:pt x="296" y="1322"/>
                  </a:cubicBezTo>
                  <a:cubicBezTo>
                    <a:pt x="358" y="1353"/>
                    <a:pt x="405" y="1384"/>
                    <a:pt x="452" y="1400"/>
                  </a:cubicBezTo>
                  <a:cubicBezTo>
                    <a:pt x="514" y="1416"/>
                    <a:pt x="560" y="1431"/>
                    <a:pt x="607" y="1447"/>
                  </a:cubicBezTo>
                  <a:cubicBezTo>
                    <a:pt x="669" y="1462"/>
                    <a:pt x="716" y="1462"/>
                    <a:pt x="778" y="1462"/>
                  </a:cubicBezTo>
                  <a:cubicBezTo>
                    <a:pt x="825" y="1462"/>
                    <a:pt x="887" y="1462"/>
                    <a:pt x="949" y="1447"/>
                  </a:cubicBezTo>
                  <a:cubicBezTo>
                    <a:pt x="996" y="1447"/>
                    <a:pt x="1058" y="1431"/>
                    <a:pt x="1120" y="1400"/>
                  </a:cubicBezTo>
                  <a:cubicBezTo>
                    <a:pt x="1167" y="1369"/>
                    <a:pt x="1229" y="1338"/>
                    <a:pt x="1276" y="1291"/>
                  </a:cubicBezTo>
                  <a:cubicBezTo>
                    <a:pt x="1322" y="1245"/>
                    <a:pt x="1369" y="1182"/>
                    <a:pt x="1400" y="1120"/>
                  </a:cubicBezTo>
                  <a:cubicBezTo>
                    <a:pt x="1431" y="1042"/>
                    <a:pt x="1462" y="965"/>
                    <a:pt x="1478" y="871"/>
                  </a:cubicBezTo>
                  <a:cubicBezTo>
                    <a:pt x="1509" y="747"/>
                    <a:pt x="1509" y="623"/>
                    <a:pt x="1478" y="514"/>
                  </a:cubicBezTo>
                  <a:cubicBezTo>
                    <a:pt x="1447" y="420"/>
                    <a:pt x="1400" y="327"/>
                    <a:pt x="1338" y="249"/>
                  </a:cubicBezTo>
                  <a:cubicBezTo>
                    <a:pt x="1276" y="187"/>
                    <a:pt x="1214" y="141"/>
                    <a:pt x="1136" y="94"/>
                  </a:cubicBezTo>
                  <a:cubicBezTo>
                    <a:pt x="1058" y="63"/>
                    <a:pt x="980" y="32"/>
                    <a:pt x="903" y="16"/>
                  </a:cubicBezTo>
                  <a:cubicBezTo>
                    <a:pt x="825" y="1"/>
                    <a:pt x="747" y="1"/>
                    <a:pt x="654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55"/>
            <p:cNvSpPr/>
            <p:nvPr/>
          </p:nvSpPr>
          <p:spPr>
            <a:xfrm>
              <a:off x="1689202" y="2461258"/>
              <a:ext cx="47813" cy="53560"/>
            </a:xfrm>
            <a:custGeom>
              <a:rect b="b" l="l" r="r" t="t"/>
              <a:pathLst>
                <a:path extrusionOk="0" h="1603" w="1431">
                  <a:moveTo>
                    <a:pt x="249" y="1"/>
                  </a:moveTo>
                  <a:lnTo>
                    <a:pt x="0" y="1385"/>
                  </a:lnTo>
                  <a:lnTo>
                    <a:pt x="218" y="1431"/>
                  </a:lnTo>
                  <a:lnTo>
                    <a:pt x="420" y="296"/>
                  </a:lnTo>
                  <a:lnTo>
                    <a:pt x="669" y="934"/>
                  </a:lnTo>
                  <a:cubicBezTo>
                    <a:pt x="778" y="1245"/>
                    <a:pt x="902" y="1556"/>
                    <a:pt x="902" y="1556"/>
                  </a:cubicBezTo>
                  <a:lnTo>
                    <a:pt x="1182" y="1602"/>
                  </a:lnTo>
                  <a:lnTo>
                    <a:pt x="1431" y="218"/>
                  </a:lnTo>
                  <a:lnTo>
                    <a:pt x="1213" y="187"/>
                  </a:lnTo>
                  <a:lnTo>
                    <a:pt x="1011" y="1291"/>
                  </a:lnTo>
                  <a:cubicBezTo>
                    <a:pt x="1011" y="1291"/>
                    <a:pt x="902" y="980"/>
                    <a:pt x="778" y="685"/>
                  </a:cubicBezTo>
                  <a:cubicBezTo>
                    <a:pt x="669" y="374"/>
                    <a:pt x="545" y="63"/>
                    <a:pt x="545" y="63"/>
                  </a:cubicBezTo>
                  <a:lnTo>
                    <a:pt x="249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55"/>
            <p:cNvSpPr/>
            <p:nvPr/>
          </p:nvSpPr>
          <p:spPr>
            <a:xfrm>
              <a:off x="1756728" y="2472685"/>
              <a:ext cx="35885" cy="50453"/>
            </a:xfrm>
            <a:custGeom>
              <a:rect b="b" l="l" r="r" t="t"/>
              <a:pathLst>
                <a:path extrusionOk="0" h="1510" w="1074">
                  <a:moveTo>
                    <a:pt x="234" y="1"/>
                  </a:moveTo>
                  <a:lnTo>
                    <a:pt x="1" y="1385"/>
                  </a:lnTo>
                  <a:lnTo>
                    <a:pt x="856" y="1509"/>
                  </a:lnTo>
                  <a:lnTo>
                    <a:pt x="887" y="1338"/>
                  </a:lnTo>
                  <a:lnTo>
                    <a:pt x="249" y="1245"/>
                  </a:lnTo>
                  <a:lnTo>
                    <a:pt x="327" y="794"/>
                  </a:lnTo>
                  <a:lnTo>
                    <a:pt x="903" y="871"/>
                  </a:lnTo>
                  <a:lnTo>
                    <a:pt x="934" y="700"/>
                  </a:lnTo>
                  <a:lnTo>
                    <a:pt x="358" y="607"/>
                  </a:lnTo>
                  <a:lnTo>
                    <a:pt x="421" y="203"/>
                  </a:lnTo>
                  <a:lnTo>
                    <a:pt x="1011" y="296"/>
                  </a:lnTo>
                  <a:lnTo>
                    <a:pt x="1074" y="125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55"/>
            <p:cNvSpPr/>
            <p:nvPr/>
          </p:nvSpPr>
          <p:spPr>
            <a:xfrm>
              <a:off x="1327577" y="2202009"/>
              <a:ext cx="79021" cy="119517"/>
            </a:xfrm>
            <a:custGeom>
              <a:rect b="b" l="l" r="r" t="t"/>
              <a:pathLst>
                <a:path extrusionOk="0" h="3577" w="2365">
                  <a:moveTo>
                    <a:pt x="1556" y="1"/>
                  </a:moveTo>
                  <a:cubicBezTo>
                    <a:pt x="1463" y="1"/>
                    <a:pt x="1369" y="16"/>
                    <a:pt x="1276" y="32"/>
                  </a:cubicBezTo>
                  <a:cubicBezTo>
                    <a:pt x="1183" y="63"/>
                    <a:pt x="1074" y="109"/>
                    <a:pt x="981" y="172"/>
                  </a:cubicBezTo>
                  <a:cubicBezTo>
                    <a:pt x="872" y="234"/>
                    <a:pt x="778" y="327"/>
                    <a:pt x="685" y="420"/>
                  </a:cubicBezTo>
                  <a:cubicBezTo>
                    <a:pt x="576" y="545"/>
                    <a:pt x="483" y="685"/>
                    <a:pt x="405" y="840"/>
                  </a:cubicBezTo>
                  <a:cubicBezTo>
                    <a:pt x="219" y="1229"/>
                    <a:pt x="94" y="1633"/>
                    <a:pt x="32" y="2069"/>
                  </a:cubicBezTo>
                  <a:cubicBezTo>
                    <a:pt x="1" y="2224"/>
                    <a:pt x="1" y="2395"/>
                    <a:pt x="16" y="2566"/>
                  </a:cubicBezTo>
                  <a:cubicBezTo>
                    <a:pt x="32" y="2691"/>
                    <a:pt x="63" y="2831"/>
                    <a:pt x="125" y="2955"/>
                  </a:cubicBezTo>
                  <a:cubicBezTo>
                    <a:pt x="172" y="3048"/>
                    <a:pt x="219" y="3142"/>
                    <a:pt x="296" y="3219"/>
                  </a:cubicBezTo>
                  <a:cubicBezTo>
                    <a:pt x="359" y="3297"/>
                    <a:pt x="436" y="3359"/>
                    <a:pt x="514" y="3406"/>
                  </a:cubicBezTo>
                  <a:cubicBezTo>
                    <a:pt x="592" y="3453"/>
                    <a:pt x="670" y="3499"/>
                    <a:pt x="763" y="3530"/>
                  </a:cubicBezTo>
                  <a:cubicBezTo>
                    <a:pt x="841" y="3546"/>
                    <a:pt x="918" y="3561"/>
                    <a:pt x="1012" y="3577"/>
                  </a:cubicBezTo>
                  <a:lnTo>
                    <a:pt x="1229" y="3577"/>
                  </a:lnTo>
                  <a:cubicBezTo>
                    <a:pt x="1292" y="3577"/>
                    <a:pt x="1369" y="3561"/>
                    <a:pt x="1447" y="3546"/>
                  </a:cubicBezTo>
                  <a:lnTo>
                    <a:pt x="1603" y="3002"/>
                  </a:lnTo>
                  <a:lnTo>
                    <a:pt x="1603" y="3002"/>
                  </a:lnTo>
                  <a:cubicBezTo>
                    <a:pt x="1494" y="3033"/>
                    <a:pt x="1385" y="3048"/>
                    <a:pt x="1276" y="3048"/>
                  </a:cubicBezTo>
                  <a:cubicBezTo>
                    <a:pt x="1183" y="3048"/>
                    <a:pt x="1074" y="3033"/>
                    <a:pt x="981" y="3002"/>
                  </a:cubicBezTo>
                  <a:cubicBezTo>
                    <a:pt x="887" y="2971"/>
                    <a:pt x="794" y="2924"/>
                    <a:pt x="732" y="2846"/>
                  </a:cubicBezTo>
                  <a:cubicBezTo>
                    <a:pt x="654" y="2784"/>
                    <a:pt x="607" y="2675"/>
                    <a:pt x="576" y="2582"/>
                  </a:cubicBezTo>
                  <a:cubicBezTo>
                    <a:pt x="545" y="2442"/>
                    <a:pt x="530" y="2302"/>
                    <a:pt x="545" y="2162"/>
                  </a:cubicBezTo>
                  <a:cubicBezTo>
                    <a:pt x="576" y="1773"/>
                    <a:pt x="701" y="1400"/>
                    <a:pt x="887" y="1058"/>
                  </a:cubicBezTo>
                  <a:cubicBezTo>
                    <a:pt x="949" y="934"/>
                    <a:pt x="1043" y="825"/>
                    <a:pt x="1152" y="731"/>
                  </a:cubicBezTo>
                  <a:cubicBezTo>
                    <a:pt x="1229" y="669"/>
                    <a:pt x="1323" y="623"/>
                    <a:pt x="1416" y="591"/>
                  </a:cubicBezTo>
                  <a:cubicBezTo>
                    <a:pt x="1443" y="587"/>
                    <a:pt x="1471" y="585"/>
                    <a:pt x="1498" y="585"/>
                  </a:cubicBezTo>
                  <a:cubicBezTo>
                    <a:pt x="1564" y="585"/>
                    <a:pt x="1630" y="596"/>
                    <a:pt x="1696" y="607"/>
                  </a:cubicBezTo>
                  <a:cubicBezTo>
                    <a:pt x="1805" y="638"/>
                    <a:pt x="1882" y="685"/>
                    <a:pt x="1976" y="731"/>
                  </a:cubicBezTo>
                  <a:cubicBezTo>
                    <a:pt x="2053" y="794"/>
                    <a:pt x="2131" y="871"/>
                    <a:pt x="2209" y="934"/>
                  </a:cubicBezTo>
                  <a:lnTo>
                    <a:pt x="2364" y="420"/>
                  </a:lnTo>
                  <a:cubicBezTo>
                    <a:pt x="2318" y="358"/>
                    <a:pt x="2271" y="312"/>
                    <a:pt x="2209" y="280"/>
                  </a:cubicBezTo>
                  <a:cubicBezTo>
                    <a:pt x="2162" y="234"/>
                    <a:pt x="2100" y="187"/>
                    <a:pt x="2038" y="156"/>
                  </a:cubicBezTo>
                  <a:cubicBezTo>
                    <a:pt x="1960" y="109"/>
                    <a:pt x="1882" y="78"/>
                    <a:pt x="1805" y="47"/>
                  </a:cubicBezTo>
                  <a:cubicBezTo>
                    <a:pt x="1727" y="32"/>
                    <a:pt x="1649" y="16"/>
                    <a:pt x="155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55"/>
            <p:cNvSpPr/>
            <p:nvPr/>
          </p:nvSpPr>
          <p:spPr>
            <a:xfrm>
              <a:off x="1396173" y="2218114"/>
              <a:ext cx="48348" cy="117445"/>
            </a:xfrm>
            <a:custGeom>
              <a:rect b="b" l="l" r="r" t="t"/>
              <a:pathLst>
                <a:path extrusionOk="0" h="3515" w="1447">
                  <a:moveTo>
                    <a:pt x="980" y="1"/>
                  </a:moveTo>
                  <a:lnTo>
                    <a:pt x="0" y="3390"/>
                  </a:lnTo>
                  <a:lnTo>
                    <a:pt x="482" y="3515"/>
                  </a:lnTo>
                  <a:lnTo>
                    <a:pt x="1447" y="125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55"/>
            <p:cNvSpPr/>
            <p:nvPr/>
          </p:nvSpPr>
          <p:spPr>
            <a:xfrm>
              <a:off x="1440344" y="2229541"/>
              <a:ext cx="95092" cy="130977"/>
            </a:xfrm>
            <a:custGeom>
              <a:rect b="b" l="l" r="r" t="t"/>
              <a:pathLst>
                <a:path extrusionOk="0" h="3920" w="2846">
                  <a:moveTo>
                    <a:pt x="933" y="1"/>
                  </a:moveTo>
                  <a:lnTo>
                    <a:pt x="0" y="3390"/>
                  </a:lnTo>
                  <a:lnTo>
                    <a:pt x="451" y="3515"/>
                  </a:lnTo>
                  <a:lnTo>
                    <a:pt x="1135" y="949"/>
                  </a:lnTo>
                  <a:lnTo>
                    <a:pt x="1337" y="3748"/>
                  </a:lnTo>
                  <a:lnTo>
                    <a:pt x="1975" y="3919"/>
                  </a:lnTo>
                  <a:lnTo>
                    <a:pt x="2846" y="498"/>
                  </a:lnTo>
                  <a:lnTo>
                    <a:pt x="2395" y="374"/>
                  </a:lnTo>
                  <a:lnTo>
                    <a:pt x="1742" y="2940"/>
                  </a:lnTo>
                  <a:lnTo>
                    <a:pt x="1540" y="156"/>
                  </a:lnTo>
                  <a:lnTo>
                    <a:pt x="93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55"/>
            <p:cNvSpPr/>
            <p:nvPr/>
          </p:nvSpPr>
          <p:spPr>
            <a:xfrm>
              <a:off x="1535403" y="2253431"/>
              <a:ext cx="74343" cy="125765"/>
            </a:xfrm>
            <a:custGeom>
              <a:rect b="b" l="l" r="r" t="t"/>
              <a:pathLst>
                <a:path extrusionOk="0" h="3764" w="2225">
                  <a:moveTo>
                    <a:pt x="840" y="1"/>
                  </a:moveTo>
                  <a:lnTo>
                    <a:pt x="1" y="3437"/>
                  </a:lnTo>
                  <a:lnTo>
                    <a:pt x="716" y="3624"/>
                  </a:lnTo>
                  <a:lnTo>
                    <a:pt x="1431" y="3764"/>
                  </a:lnTo>
                  <a:lnTo>
                    <a:pt x="1556" y="3220"/>
                  </a:lnTo>
                  <a:lnTo>
                    <a:pt x="1089" y="3126"/>
                  </a:lnTo>
                  <a:cubicBezTo>
                    <a:pt x="856" y="3080"/>
                    <a:pt x="623" y="3018"/>
                    <a:pt x="623" y="3018"/>
                  </a:cubicBezTo>
                  <a:lnTo>
                    <a:pt x="840" y="2053"/>
                  </a:lnTo>
                  <a:cubicBezTo>
                    <a:pt x="840" y="2053"/>
                    <a:pt x="1058" y="2116"/>
                    <a:pt x="1276" y="2162"/>
                  </a:cubicBezTo>
                  <a:cubicBezTo>
                    <a:pt x="1493" y="2209"/>
                    <a:pt x="1696" y="2240"/>
                    <a:pt x="1696" y="2240"/>
                  </a:cubicBezTo>
                  <a:lnTo>
                    <a:pt x="1820" y="1696"/>
                  </a:lnTo>
                  <a:lnTo>
                    <a:pt x="1400" y="1618"/>
                  </a:lnTo>
                  <a:cubicBezTo>
                    <a:pt x="1182" y="1571"/>
                    <a:pt x="980" y="1509"/>
                    <a:pt x="980" y="1509"/>
                  </a:cubicBezTo>
                  <a:lnTo>
                    <a:pt x="1182" y="670"/>
                  </a:lnTo>
                  <a:cubicBezTo>
                    <a:pt x="1182" y="670"/>
                    <a:pt x="1385" y="732"/>
                    <a:pt x="1602" y="778"/>
                  </a:cubicBezTo>
                  <a:lnTo>
                    <a:pt x="2022" y="856"/>
                  </a:lnTo>
                  <a:lnTo>
                    <a:pt x="2224" y="328"/>
                  </a:lnTo>
                  <a:cubicBezTo>
                    <a:pt x="2224" y="328"/>
                    <a:pt x="1867" y="265"/>
                    <a:pt x="1525" y="188"/>
                  </a:cubicBezTo>
                  <a:lnTo>
                    <a:pt x="84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55"/>
            <p:cNvSpPr/>
            <p:nvPr/>
          </p:nvSpPr>
          <p:spPr>
            <a:xfrm>
              <a:off x="1611785" y="2270070"/>
              <a:ext cx="112767" cy="134084"/>
            </a:xfrm>
            <a:custGeom>
              <a:rect b="b" l="l" r="r" t="t"/>
              <a:pathLst>
                <a:path extrusionOk="0" h="4013" w="3375">
                  <a:moveTo>
                    <a:pt x="747" y="1"/>
                  </a:moveTo>
                  <a:lnTo>
                    <a:pt x="0" y="3452"/>
                  </a:lnTo>
                  <a:lnTo>
                    <a:pt x="467" y="3546"/>
                  </a:lnTo>
                  <a:lnTo>
                    <a:pt x="1058" y="762"/>
                  </a:lnTo>
                  <a:lnTo>
                    <a:pt x="1136" y="3686"/>
                  </a:lnTo>
                  <a:lnTo>
                    <a:pt x="1586" y="3779"/>
                  </a:lnTo>
                  <a:lnTo>
                    <a:pt x="2799" y="1120"/>
                  </a:lnTo>
                  <a:lnTo>
                    <a:pt x="2271" y="3919"/>
                  </a:lnTo>
                  <a:lnTo>
                    <a:pt x="2722" y="4012"/>
                  </a:lnTo>
                  <a:lnTo>
                    <a:pt x="3375" y="545"/>
                  </a:lnTo>
                  <a:lnTo>
                    <a:pt x="2659" y="405"/>
                  </a:lnTo>
                  <a:lnTo>
                    <a:pt x="1540" y="2862"/>
                  </a:lnTo>
                  <a:lnTo>
                    <a:pt x="1462" y="156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55"/>
            <p:cNvSpPr/>
            <p:nvPr/>
          </p:nvSpPr>
          <p:spPr>
            <a:xfrm>
              <a:off x="1725053" y="2297602"/>
              <a:ext cx="81593" cy="123693"/>
            </a:xfrm>
            <a:custGeom>
              <a:rect b="b" l="l" r="r" t="t"/>
              <a:pathLst>
                <a:path extrusionOk="0" h="3702" w="2442">
                  <a:moveTo>
                    <a:pt x="1664" y="903"/>
                  </a:moveTo>
                  <a:cubicBezTo>
                    <a:pt x="1664" y="1011"/>
                    <a:pt x="1680" y="1120"/>
                    <a:pt x="1695" y="1260"/>
                  </a:cubicBezTo>
                  <a:cubicBezTo>
                    <a:pt x="1695" y="1416"/>
                    <a:pt x="1711" y="1540"/>
                    <a:pt x="1726" y="1664"/>
                  </a:cubicBezTo>
                  <a:cubicBezTo>
                    <a:pt x="1726" y="1789"/>
                    <a:pt x="1742" y="1944"/>
                    <a:pt x="1757" y="2115"/>
                  </a:cubicBezTo>
                  <a:lnTo>
                    <a:pt x="1151" y="2022"/>
                  </a:lnTo>
                  <a:cubicBezTo>
                    <a:pt x="1182" y="1960"/>
                    <a:pt x="1213" y="1913"/>
                    <a:pt x="1229" y="1851"/>
                  </a:cubicBezTo>
                  <a:cubicBezTo>
                    <a:pt x="1260" y="1804"/>
                    <a:pt x="1291" y="1742"/>
                    <a:pt x="1322" y="1680"/>
                  </a:cubicBezTo>
                  <a:lnTo>
                    <a:pt x="1400" y="1462"/>
                  </a:lnTo>
                  <a:lnTo>
                    <a:pt x="1664" y="903"/>
                  </a:lnTo>
                  <a:close/>
                  <a:moveTo>
                    <a:pt x="1493" y="1"/>
                  </a:moveTo>
                  <a:lnTo>
                    <a:pt x="762" y="1664"/>
                  </a:lnTo>
                  <a:lnTo>
                    <a:pt x="0" y="3328"/>
                  </a:lnTo>
                  <a:cubicBezTo>
                    <a:pt x="0" y="3328"/>
                    <a:pt x="140" y="3359"/>
                    <a:pt x="265" y="3375"/>
                  </a:cubicBezTo>
                  <a:lnTo>
                    <a:pt x="529" y="3421"/>
                  </a:lnTo>
                  <a:lnTo>
                    <a:pt x="886" y="2628"/>
                  </a:lnTo>
                  <a:lnTo>
                    <a:pt x="1819" y="2768"/>
                  </a:lnTo>
                  <a:lnTo>
                    <a:pt x="1897" y="3624"/>
                  </a:lnTo>
                  <a:lnTo>
                    <a:pt x="2441" y="3701"/>
                  </a:lnTo>
                  <a:lnTo>
                    <a:pt x="2255" y="1898"/>
                  </a:lnTo>
                  <a:lnTo>
                    <a:pt x="2099" y="94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55"/>
            <p:cNvSpPr/>
            <p:nvPr/>
          </p:nvSpPr>
          <p:spPr>
            <a:xfrm>
              <a:off x="2014440" y="2119413"/>
              <a:ext cx="925326" cy="503994"/>
            </a:xfrm>
            <a:custGeom>
              <a:rect b="b" l="l" r="r" t="t"/>
              <a:pathLst>
                <a:path extrusionOk="0" h="15084" w="27694">
                  <a:moveTo>
                    <a:pt x="21925" y="0"/>
                  </a:moveTo>
                  <a:cubicBezTo>
                    <a:pt x="21925" y="0"/>
                    <a:pt x="21645" y="47"/>
                    <a:pt x="21163" y="140"/>
                  </a:cubicBezTo>
                  <a:cubicBezTo>
                    <a:pt x="20681" y="202"/>
                    <a:pt x="19981" y="311"/>
                    <a:pt x="19157" y="451"/>
                  </a:cubicBezTo>
                  <a:cubicBezTo>
                    <a:pt x="18333" y="560"/>
                    <a:pt x="17353" y="747"/>
                    <a:pt x="16327" y="871"/>
                  </a:cubicBezTo>
                  <a:cubicBezTo>
                    <a:pt x="15316" y="980"/>
                    <a:pt x="14228" y="1089"/>
                    <a:pt x="13155" y="1213"/>
                  </a:cubicBezTo>
                  <a:cubicBezTo>
                    <a:pt x="12066" y="1353"/>
                    <a:pt x="10994" y="1369"/>
                    <a:pt x="9967" y="1415"/>
                  </a:cubicBezTo>
                  <a:cubicBezTo>
                    <a:pt x="8957" y="1446"/>
                    <a:pt x="8024" y="1493"/>
                    <a:pt x="7215" y="1524"/>
                  </a:cubicBezTo>
                  <a:lnTo>
                    <a:pt x="4509" y="1462"/>
                  </a:lnTo>
                  <a:cubicBezTo>
                    <a:pt x="4478" y="2504"/>
                    <a:pt x="4043" y="3483"/>
                    <a:pt x="3281" y="4199"/>
                  </a:cubicBezTo>
                  <a:cubicBezTo>
                    <a:pt x="2626" y="4840"/>
                    <a:pt x="1742" y="5182"/>
                    <a:pt x="831" y="5182"/>
                  </a:cubicBezTo>
                  <a:cubicBezTo>
                    <a:pt x="705" y="5182"/>
                    <a:pt x="578" y="5176"/>
                    <a:pt x="451" y="5163"/>
                  </a:cubicBezTo>
                  <a:lnTo>
                    <a:pt x="420" y="5645"/>
                  </a:lnTo>
                  <a:cubicBezTo>
                    <a:pt x="793" y="5676"/>
                    <a:pt x="1073" y="6002"/>
                    <a:pt x="1042" y="6375"/>
                  </a:cubicBezTo>
                  <a:cubicBezTo>
                    <a:pt x="1013" y="6721"/>
                    <a:pt x="731" y="6987"/>
                    <a:pt x="392" y="6987"/>
                  </a:cubicBezTo>
                  <a:cubicBezTo>
                    <a:pt x="366" y="6987"/>
                    <a:pt x="339" y="6985"/>
                    <a:pt x="311" y="6982"/>
                  </a:cubicBezTo>
                  <a:lnTo>
                    <a:pt x="280" y="7355"/>
                  </a:lnTo>
                  <a:cubicBezTo>
                    <a:pt x="653" y="7386"/>
                    <a:pt x="949" y="7713"/>
                    <a:pt x="933" y="8086"/>
                  </a:cubicBezTo>
                  <a:cubicBezTo>
                    <a:pt x="890" y="8445"/>
                    <a:pt x="595" y="8698"/>
                    <a:pt x="256" y="8698"/>
                  </a:cubicBezTo>
                  <a:cubicBezTo>
                    <a:pt x="228" y="8698"/>
                    <a:pt x="200" y="8696"/>
                    <a:pt x="171" y="8692"/>
                  </a:cubicBezTo>
                  <a:lnTo>
                    <a:pt x="140" y="9065"/>
                  </a:lnTo>
                  <a:cubicBezTo>
                    <a:pt x="529" y="9097"/>
                    <a:pt x="824" y="9423"/>
                    <a:pt x="809" y="9796"/>
                  </a:cubicBezTo>
                  <a:cubicBezTo>
                    <a:pt x="765" y="10157"/>
                    <a:pt x="468" y="10423"/>
                    <a:pt x="116" y="10423"/>
                  </a:cubicBezTo>
                  <a:cubicBezTo>
                    <a:pt x="88" y="10423"/>
                    <a:pt x="60" y="10422"/>
                    <a:pt x="31" y="10418"/>
                  </a:cubicBezTo>
                  <a:lnTo>
                    <a:pt x="0" y="10854"/>
                  </a:lnTo>
                  <a:cubicBezTo>
                    <a:pt x="1104" y="10962"/>
                    <a:pt x="2130" y="11444"/>
                    <a:pt x="2939" y="12206"/>
                  </a:cubicBezTo>
                  <a:cubicBezTo>
                    <a:pt x="3701" y="12937"/>
                    <a:pt x="4121" y="13948"/>
                    <a:pt x="4105" y="15005"/>
                  </a:cubicBezTo>
                  <a:lnTo>
                    <a:pt x="7308" y="15083"/>
                  </a:lnTo>
                  <a:cubicBezTo>
                    <a:pt x="8272" y="15052"/>
                    <a:pt x="9407" y="15005"/>
                    <a:pt x="10605" y="14943"/>
                  </a:cubicBezTo>
                  <a:cubicBezTo>
                    <a:pt x="11802" y="14896"/>
                    <a:pt x="13093" y="14865"/>
                    <a:pt x="14352" y="14710"/>
                  </a:cubicBezTo>
                  <a:lnTo>
                    <a:pt x="18084" y="14306"/>
                  </a:lnTo>
                  <a:cubicBezTo>
                    <a:pt x="19250" y="14166"/>
                    <a:pt x="20323" y="13979"/>
                    <a:pt x="21241" y="13839"/>
                  </a:cubicBezTo>
                  <a:cubicBezTo>
                    <a:pt x="22173" y="13699"/>
                    <a:pt x="22935" y="13575"/>
                    <a:pt x="23480" y="13481"/>
                  </a:cubicBezTo>
                  <a:lnTo>
                    <a:pt x="24304" y="13341"/>
                  </a:lnTo>
                  <a:cubicBezTo>
                    <a:pt x="23931" y="11196"/>
                    <a:pt x="25454" y="9128"/>
                    <a:pt x="27694" y="8708"/>
                  </a:cubicBezTo>
                  <a:lnTo>
                    <a:pt x="27600" y="8272"/>
                  </a:lnTo>
                  <a:cubicBezTo>
                    <a:pt x="27552" y="8283"/>
                    <a:pt x="27503" y="8287"/>
                    <a:pt x="27456" y="8287"/>
                  </a:cubicBezTo>
                  <a:cubicBezTo>
                    <a:pt x="27135" y="8287"/>
                    <a:pt x="26844" y="8069"/>
                    <a:pt x="26776" y="7744"/>
                  </a:cubicBezTo>
                  <a:cubicBezTo>
                    <a:pt x="26714" y="7371"/>
                    <a:pt x="26963" y="7013"/>
                    <a:pt x="27336" y="6951"/>
                  </a:cubicBezTo>
                  <a:lnTo>
                    <a:pt x="27274" y="6578"/>
                  </a:lnTo>
                  <a:cubicBezTo>
                    <a:pt x="27225" y="6588"/>
                    <a:pt x="27177" y="6593"/>
                    <a:pt x="27129" y="6593"/>
                  </a:cubicBezTo>
                  <a:cubicBezTo>
                    <a:pt x="26809" y="6593"/>
                    <a:pt x="26517" y="6374"/>
                    <a:pt x="26450" y="6049"/>
                  </a:cubicBezTo>
                  <a:cubicBezTo>
                    <a:pt x="26387" y="5676"/>
                    <a:pt x="26636" y="5334"/>
                    <a:pt x="27009" y="5271"/>
                  </a:cubicBezTo>
                  <a:lnTo>
                    <a:pt x="26932" y="4898"/>
                  </a:lnTo>
                  <a:cubicBezTo>
                    <a:pt x="26883" y="4908"/>
                    <a:pt x="26835" y="4913"/>
                    <a:pt x="26788" y="4913"/>
                  </a:cubicBezTo>
                  <a:cubicBezTo>
                    <a:pt x="26470" y="4913"/>
                    <a:pt x="26191" y="4694"/>
                    <a:pt x="26123" y="4370"/>
                  </a:cubicBezTo>
                  <a:cubicBezTo>
                    <a:pt x="26045" y="3996"/>
                    <a:pt x="26294" y="3639"/>
                    <a:pt x="26667" y="3577"/>
                  </a:cubicBezTo>
                  <a:lnTo>
                    <a:pt x="26574" y="3110"/>
                  </a:lnTo>
                  <a:cubicBezTo>
                    <a:pt x="26317" y="3157"/>
                    <a:pt x="26062" y="3180"/>
                    <a:pt x="25811" y="3180"/>
                  </a:cubicBezTo>
                  <a:cubicBezTo>
                    <a:pt x="23917" y="3180"/>
                    <a:pt x="22254" y="1881"/>
                    <a:pt x="2192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55"/>
            <p:cNvSpPr/>
            <p:nvPr/>
          </p:nvSpPr>
          <p:spPr>
            <a:xfrm>
              <a:off x="2202520" y="2178119"/>
              <a:ext cx="527349" cy="132280"/>
            </a:xfrm>
            <a:custGeom>
              <a:rect b="b" l="l" r="r" t="t"/>
              <a:pathLst>
                <a:path extrusionOk="0" h="3959" w="15783">
                  <a:moveTo>
                    <a:pt x="15347" y="0"/>
                  </a:moveTo>
                  <a:cubicBezTo>
                    <a:pt x="15347" y="0"/>
                    <a:pt x="14383" y="140"/>
                    <a:pt x="12937" y="374"/>
                  </a:cubicBezTo>
                  <a:cubicBezTo>
                    <a:pt x="11475" y="638"/>
                    <a:pt x="9563" y="809"/>
                    <a:pt x="7650" y="1011"/>
                  </a:cubicBezTo>
                  <a:cubicBezTo>
                    <a:pt x="6702" y="1135"/>
                    <a:pt x="5753" y="1167"/>
                    <a:pt x="4851" y="1198"/>
                  </a:cubicBezTo>
                  <a:cubicBezTo>
                    <a:pt x="3965" y="1244"/>
                    <a:pt x="3125" y="1275"/>
                    <a:pt x="2410" y="1306"/>
                  </a:cubicBezTo>
                  <a:cubicBezTo>
                    <a:pt x="2122" y="1322"/>
                    <a:pt x="1835" y="1330"/>
                    <a:pt x="1547" y="1330"/>
                  </a:cubicBezTo>
                  <a:cubicBezTo>
                    <a:pt x="1260" y="1330"/>
                    <a:pt x="972" y="1322"/>
                    <a:pt x="684" y="1306"/>
                  </a:cubicBezTo>
                  <a:lnTo>
                    <a:pt x="31" y="1291"/>
                  </a:lnTo>
                  <a:lnTo>
                    <a:pt x="0" y="3919"/>
                  </a:lnTo>
                  <a:lnTo>
                    <a:pt x="669" y="3934"/>
                  </a:lnTo>
                  <a:cubicBezTo>
                    <a:pt x="933" y="3944"/>
                    <a:pt x="1267" y="3959"/>
                    <a:pt x="1655" y="3959"/>
                  </a:cubicBezTo>
                  <a:cubicBezTo>
                    <a:pt x="1906" y="3959"/>
                    <a:pt x="2180" y="3953"/>
                    <a:pt x="2472" y="3934"/>
                  </a:cubicBezTo>
                  <a:lnTo>
                    <a:pt x="4991" y="3825"/>
                  </a:lnTo>
                  <a:cubicBezTo>
                    <a:pt x="5924" y="3779"/>
                    <a:pt x="6904" y="3763"/>
                    <a:pt x="7899" y="3623"/>
                  </a:cubicBezTo>
                  <a:cubicBezTo>
                    <a:pt x="9858" y="3421"/>
                    <a:pt x="11833" y="3235"/>
                    <a:pt x="13326" y="2955"/>
                  </a:cubicBezTo>
                  <a:lnTo>
                    <a:pt x="15783" y="2582"/>
                  </a:lnTo>
                  <a:lnTo>
                    <a:pt x="15347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55"/>
            <p:cNvSpPr/>
            <p:nvPr/>
          </p:nvSpPr>
          <p:spPr>
            <a:xfrm>
              <a:off x="2198878" y="2442547"/>
              <a:ext cx="576199" cy="136223"/>
            </a:xfrm>
            <a:custGeom>
              <a:rect b="b" l="l" r="r" t="t"/>
              <a:pathLst>
                <a:path extrusionOk="0" h="4077" w="17245">
                  <a:moveTo>
                    <a:pt x="16809" y="1"/>
                  </a:moveTo>
                  <a:lnTo>
                    <a:pt x="14228" y="405"/>
                  </a:lnTo>
                  <a:cubicBezTo>
                    <a:pt x="12688" y="685"/>
                    <a:pt x="10589" y="887"/>
                    <a:pt x="8490" y="1105"/>
                  </a:cubicBezTo>
                  <a:cubicBezTo>
                    <a:pt x="7448" y="1245"/>
                    <a:pt x="6375" y="1276"/>
                    <a:pt x="5396" y="1307"/>
                  </a:cubicBezTo>
                  <a:lnTo>
                    <a:pt x="2675" y="1431"/>
                  </a:lnTo>
                  <a:cubicBezTo>
                    <a:pt x="2363" y="1450"/>
                    <a:pt x="2074" y="1456"/>
                    <a:pt x="1809" y="1456"/>
                  </a:cubicBezTo>
                  <a:cubicBezTo>
                    <a:pt x="1398" y="1456"/>
                    <a:pt x="1046" y="1441"/>
                    <a:pt x="762" y="1431"/>
                  </a:cubicBezTo>
                  <a:lnTo>
                    <a:pt x="31" y="1416"/>
                  </a:lnTo>
                  <a:lnTo>
                    <a:pt x="0" y="4044"/>
                  </a:lnTo>
                  <a:lnTo>
                    <a:pt x="747" y="4059"/>
                  </a:lnTo>
                  <a:cubicBezTo>
                    <a:pt x="1036" y="4059"/>
                    <a:pt x="1398" y="4076"/>
                    <a:pt x="1816" y="4076"/>
                  </a:cubicBezTo>
                  <a:cubicBezTo>
                    <a:pt x="2094" y="4076"/>
                    <a:pt x="2398" y="4069"/>
                    <a:pt x="2721" y="4044"/>
                  </a:cubicBezTo>
                  <a:cubicBezTo>
                    <a:pt x="3545" y="4013"/>
                    <a:pt x="4509" y="3981"/>
                    <a:pt x="5520" y="3935"/>
                  </a:cubicBezTo>
                  <a:cubicBezTo>
                    <a:pt x="6546" y="3888"/>
                    <a:pt x="7650" y="3857"/>
                    <a:pt x="8723" y="3717"/>
                  </a:cubicBezTo>
                  <a:cubicBezTo>
                    <a:pt x="10885" y="3484"/>
                    <a:pt x="13046" y="3282"/>
                    <a:pt x="14617" y="3002"/>
                  </a:cubicBezTo>
                  <a:cubicBezTo>
                    <a:pt x="16187" y="2753"/>
                    <a:pt x="17244" y="2582"/>
                    <a:pt x="17244" y="2582"/>
                  </a:cubicBezTo>
                  <a:lnTo>
                    <a:pt x="1680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55"/>
            <p:cNvSpPr/>
            <p:nvPr/>
          </p:nvSpPr>
          <p:spPr>
            <a:xfrm>
              <a:off x="2746477" y="2308528"/>
              <a:ext cx="73808" cy="72238"/>
            </a:xfrm>
            <a:custGeom>
              <a:rect b="b" l="l" r="r" t="t"/>
              <a:pathLst>
                <a:path extrusionOk="0" h="2162" w="2209">
                  <a:moveTo>
                    <a:pt x="964" y="0"/>
                  </a:moveTo>
                  <a:lnTo>
                    <a:pt x="747" y="731"/>
                  </a:lnTo>
                  <a:lnTo>
                    <a:pt x="373" y="855"/>
                  </a:lnTo>
                  <a:cubicBezTo>
                    <a:pt x="187" y="918"/>
                    <a:pt x="0" y="964"/>
                    <a:pt x="0" y="964"/>
                  </a:cubicBezTo>
                  <a:lnTo>
                    <a:pt x="638" y="1400"/>
                  </a:lnTo>
                  <a:lnTo>
                    <a:pt x="638" y="2162"/>
                  </a:lnTo>
                  <a:lnTo>
                    <a:pt x="1260" y="1680"/>
                  </a:lnTo>
                  <a:lnTo>
                    <a:pt x="2006" y="1897"/>
                  </a:lnTo>
                  <a:lnTo>
                    <a:pt x="1742" y="1197"/>
                  </a:lnTo>
                  <a:lnTo>
                    <a:pt x="2208" y="576"/>
                  </a:lnTo>
                  <a:lnTo>
                    <a:pt x="1431" y="607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55"/>
            <p:cNvSpPr/>
            <p:nvPr/>
          </p:nvSpPr>
          <p:spPr>
            <a:xfrm>
              <a:off x="2122998" y="2359950"/>
              <a:ext cx="75379" cy="69665"/>
            </a:xfrm>
            <a:custGeom>
              <a:rect b="b" l="l" r="r" t="t"/>
              <a:pathLst>
                <a:path extrusionOk="0" h="2085" w="2256">
                  <a:moveTo>
                    <a:pt x="1152" y="1"/>
                  </a:moveTo>
                  <a:lnTo>
                    <a:pt x="794" y="669"/>
                  </a:lnTo>
                  <a:lnTo>
                    <a:pt x="1" y="762"/>
                  </a:lnTo>
                  <a:lnTo>
                    <a:pt x="545" y="1307"/>
                  </a:lnTo>
                  <a:lnTo>
                    <a:pt x="390" y="2038"/>
                  </a:lnTo>
                  <a:lnTo>
                    <a:pt x="390" y="2038"/>
                  </a:lnTo>
                  <a:lnTo>
                    <a:pt x="1105" y="1711"/>
                  </a:lnTo>
                  <a:lnTo>
                    <a:pt x="1805" y="2084"/>
                  </a:lnTo>
                  <a:lnTo>
                    <a:pt x="1805" y="2084"/>
                  </a:lnTo>
                  <a:lnTo>
                    <a:pt x="1680" y="1338"/>
                  </a:lnTo>
                  <a:lnTo>
                    <a:pt x="2256" y="825"/>
                  </a:lnTo>
                  <a:lnTo>
                    <a:pt x="1478" y="685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55"/>
            <p:cNvSpPr/>
            <p:nvPr/>
          </p:nvSpPr>
          <p:spPr>
            <a:xfrm>
              <a:off x="2236801" y="2242538"/>
              <a:ext cx="35885" cy="47312"/>
            </a:xfrm>
            <a:custGeom>
              <a:rect b="b" l="l" r="r" t="t"/>
              <a:pathLst>
                <a:path extrusionOk="0" h="1416" w="1074">
                  <a:moveTo>
                    <a:pt x="0" y="0"/>
                  </a:moveTo>
                  <a:lnTo>
                    <a:pt x="16" y="1"/>
                  </a:lnTo>
                  <a:lnTo>
                    <a:pt x="16" y="0"/>
                  </a:lnTo>
                  <a:close/>
                  <a:moveTo>
                    <a:pt x="1058" y="0"/>
                  </a:moveTo>
                  <a:cubicBezTo>
                    <a:pt x="1058" y="0"/>
                    <a:pt x="809" y="16"/>
                    <a:pt x="544" y="16"/>
                  </a:cubicBezTo>
                  <a:lnTo>
                    <a:pt x="16" y="1"/>
                  </a:lnTo>
                  <a:lnTo>
                    <a:pt x="16" y="171"/>
                  </a:lnTo>
                  <a:lnTo>
                    <a:pt x="436" y="187"/>
                  </a:lnTo>
                  <a:lnTo>
                    <a:pt x="451" y="1415"/>
                  </a:lnTo>
                  <a:lnTo>
                    <a:pt x="653" y="1415"/>
                  </a:lnTo>
                  <a:lnTo>
                    <a:pt x="638" y="187"/>
                  </a:lnTo>
                  <a:lnTo>
                    <a:pt x="1073" y="171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55"/>
            <p:cNvSpPr/>
            <p:nvPr/>
          </p:nvSpPr>
          <p:spPr>
            <a:xfrm>
              <a:off x="2318361" y="2239932"/>
              <a:ext cx="8353" cy="47312"/>
            </a:xfrm>
            <a:custGeom>
              <a:rect b="b" l="l" r="r" t="t"/>
              <a:pathLst>
                <a:path extrusionOk="0" h="1416" w="250">
                  <a:moveTo>
                    <a:pt x="203" y="1"/>
                  </a:moveTo>
                  <a:lnTo>
                    <a:pt x="1" y="16"/>
                  </a:lnTo>
                  <a:lnTo>
                    <a:pt x="47" y="1416"/>
                  </a:lnTo>
                  <a:lnTo>
                    <a:pt x="249" y="1416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55"/>
            <p:cNvSpPr/>
            <p:nvPr/>
          </p:nvSpPr>
          <p:spPr>
            <a:xfrm>
              <a:off x="2374996" y="2236290"/>
              <a:ext cx="36386" cy="48882"/>
            </a:xfrm>
            <a:custGeom>
              <a:rect b="b" l="l" r="r" t="t"/>
              <a:pathLst>
                <a:path extrusionOk="0" h="1463" w="1089">
                  <a:moveTo>
                    <a:pt x="622" y="1"/>
                  </a:moveTo>
                  <a:cubicBezTo>
                    <a:pt x="560" y="1"/>
                    <a:pt x="482" y="16"/>
                    <a:pt x="420" y="48"/>
                  </a:cubicBezTo>
                  <a:cubicBezTo>
                    <a:pt x="342" y="63"/>
                    <a:pt x="265" y="110"/>
                    <a:pt x="203" y="156"/>
                  </a:cubicBezTo>
                  <a:cubicBezTo>
                    <a:pt x="140" y="234"/>
                    <a:pt x="94" y="312"/>
                    <a:pt x="63" y="390"/>
                  </a:cubicBezTo>
                  <a:cubicBezTo>
                    <a:pt x="16" y="514"/>
                    <a:pt x="0" y="638"/>
                    <a:pt x="16" y="763"/>
                  </a:cubicBezTo>
                  <a:cubicBezTo>
                    <a:pt x="16" y="841"/>
                    <a:pt x="31" y="934"/>
                    <a:pt x="63" y="1012"/>
                  </a:cubicBezTo>
                  <a:cubicBezTo>
                    <a:pt x="78" y="1089"/>
                    <a:pt x="109" y="1152"/>
                    <a:pt x="156" y="1198"/>
                  </a:cubicBezTo>
                  <a:cubicBezTo>
                    <a:pt x="187" y="1260"/>
                    <a:pt x="234" y="1291"/>
                    <a:pt x="280" y="1338"/>
                  </a:cubicBezTo>
                  <a:cubicBezTo>
                    <a:pt x="327" y="1369"/>
                    <a:pt x="374" y="1385"/>
                    <a:pt x="420" y="1416"/>
                  </a:cubicBezTo>
                  <a:cubicBezTo>
                    <a:pt x="467" y="1431"/>
                    <a:pt x="529" y="1447"/>
                    <a:pt x="576" y="1447"/>
                  </a:cubicBezTo>
                  <a:cubicBezTo>
                    <a:pt x="622" y="1462"/>
                    <a:pt x="669" y="1462"/>
                    <a:pt x="716" y="1462"/>
                  </a:cubicBezTo>
                  <a:cubicBezTo>
                    <a:pt x="778" y="1447"/>
                    <a:pt x="825" y="1447"/>
                    <a:pt x="871" y="1447"/>
                  </a:cubicBezTo>
                  <a:cubicBezTo>
                    <a:pt x="918" y="1431"/>
                    <a:pt x="949" y="1416"/>
                    <a:pt x="980" y="1416"/>
                  </a:cubicBezTo>
                  <a:cubicBezTo>
                    <a:pt x="1027" y="1400"/>
                    <a:pt x="1058" y="1385"/>
                    <a:pt x="1089" y="1369"/>
                  </a:cubicBezTo>
                  <a:lnTo>
                    <a:pt x="1089" y="1214"/>
                  </a:lnTo>
                  <a:cubicBezTo>
                    <a:pt x="1027" y="1229"/>
                    <a:pt x="964" y="1245"/>
                    <a:pt x="902" y="1260"/>
                  </a:cubicBezTo>
                  <a:cubicBezTo>
                    <a:pt x="840" y="1276"/>
                    <a:pt x="778" y="1276"/>
                    <a:pt x="716" y="1276"/>
                  </a:cubicBezTo>
                  <a:cubicBezTo>
                    <a:pt x="653" y="1276"/>
                    <a:pt x="591" y="1260"/>
                    <a:pt x="529" y="1245"/>
                  </a:cubicBezTo>
                  <a:cubicBezTo>
                    <a:pt x="482" y="1229"/>
                    <a:pt x="420" y="1198"/>
                    <a:pt x="389" y="1167"/>
                  </a:cubicBezTo>
                  <a:cubicBezTo>
                    <a:pt x="342" y="1120"/>
                    <a:pt x="296" y="1058"/>
                    <a:pt x="280" y="996"/>
                  </a:cubicBezTo>
                  <a:cubicBezTo>
                    <a:pt x="249" y="918"/>
                    <a:pt x="218" y="841"/>
                    <a:pt x="218" y="747"/>
                  </a:cubicBezTo>
                  <a:cubicBezTo>
                    <a:pt x="218" y="669"/>
                    <a:pt x="218" y="576"/>
                    <a:pt x="249" y="498"/>
                  </a:cubicBezTo>
                  <a:cubicBezTo>
                    <a:pt x="265" y="436"/>
                    <a:pt x="296" y="374"/>
                    <a:pt x="327" y="327"/>
                  </a:cubicBezTo>
                  <a:cubicBezTo>
                    <a:pt x="374" y="281"/>
                    <a:pt x="420" y="250"/>
                    <a:pt x="467" y="219"/>
                  </a:cubicBezTo>
                  <a:cubicBezTo>
                    <a:pt x="529" y="203"/>
                    <a:pt x="576" y="187"/>
                    <a:pt x="638" y="187"/>
                  </a:cubicBezTo>
                  <a:cubicBezTo>
                    <a:pt x="669" y="180"/>
                    <a:pt x="700" y="176"/>
                    <a:pt x="731" y="176"/>
                  </a:cubicBezTo>
                  <a:cubicBezTo>
                    <a:pt x="762" y="176"/>
                    <a:pt x="793" y="180"/>
                    <a:pt x="825" y="187"/>
                  </a:cubicBezTo>
                  <a:cubicBezTo>
                    <a:pt x="887" y="187"/>
                    <a:pt x="949" y="203"/>
                    <a:pt x="1011" y="219"/>
                  </a:cubicBezTo>
                  <a:lnTo>
                    <a:pt x="996" y="48"/>
                  </a:lnTo>
                  <a:cubicBezTo>
                    <a:pt x="964" y="32"/>
                    <a:pt x="933" y="32"/>
                    <a:pt x="887" y="16"/>
                  </a:cubicBezTo>
                  <a:cubicBezTo>
                    <a:pt x="856" y="16"/>
                    <a:pt x="809" y="16"/>
                    <a:pt x="778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55"/>
            <p:cNvSpPr/>
            <p:nvPr/>
          </p:nvSpPr>
          <p:spPr>
            <a:xfrm>
              <a:off x="2455520" y="2229040"/>
              <a:ext cx="40028" cy="50419"/>
            </a:xfrm>
            <a:custGeom>
              <a:rect b="b" l="l" r="r" t="t"/>
              <a:pathLst>
                <a:path extrusionOk="0" h="1509" w="1198">
                  <a:moveTo>
                    <a:pt x="1042" y="0"/>
                  </a:moveTo>
                  <a:lnTo>
                    <a:pt x="809" y="16"/>
                  </a:lnTo>
                  <a:lnTo>
                    <a:pt x="436" y="638"/>
                  </a:lnTo>
                  <a:lnTo>
                    <a:pt x="249" y="669"/>
                  </a:lnTo>
                  <a:lnTo>
                    <a:pt x="203" y="78"/>
                  </a:lnTo>
                  <a:lnTo>
                    <a:pt x="1" y="109"/>
                  </a:lnTo>
                  <a:lnTo>
                    <a:pt x="125" y="1508"/>
                  </a:lnTo>
                  <a:lnTo>
                    <a:pt x="327" y="1493"/>
                  </a:lnTo>
                  <a:lnTo>
                    <a:pt x="265" y="840"/>
                  </a:lnTo>
                  <a:lnTo>
                    <a:pt x="451" y="824"/>
                  </a:lnTo>
                  <a:lnTo>
                    <a:pt x="965" y="1415"/>
                  </a:lnTo>
                  <a:lnTo>
                    <a:pt x="1198" y="1400"/>
                  </a:lnTo>
                  <a:lnTo>
                    <a:pt x="607" y="715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55"/>
            <p:cNvSpPr/>
            <p:nvPr/>
          </p:nvSpPr>
          <p:spPr>
            <a:xfrm>
              <a:off x="2537615" y="2221221"/>
              <a:ext cx="31708" cy="49417"/>
            </a:xfrm>
            <a:custGeom>
              <a:rect b="b" l="l" r="r" t="t"/>
              <a:pathLst>
                <a:path extrusionOk="0" h="1479" w="949">
                  <a:moveTo>
                    <a:pt x="778" y="1"/>
                  </a:moveTo>
                  <a:lnTo>
                    <a:pt x="0" y="79"/>
                  </a:lnTo>
                  <a:lnTo>
                    <a:pt x="171" y="1478"/>
                  </a:lnTo>
                  <a:lnTo>
                    <a:pt x="949" y="1400"/>
                  </a:lnTo>
                  <a:lnTo>
                    <a:pt x="933" y="1214"/>
                  </a:lnTo>
                  <a:lnTo>
                    <a:pt x="342" y="1276"/>
                  </a:lnTo>
                  <a:lnTo>
                    <a:pt x="296" y="825"/>
                  </a:lnTo>
                  <a:lnTo>
                    <a:pt x="824" y="763"/>
                  </a:lnTo>
                  <a:lnTo>
                    <a:pt x="793" y="592"/>
                  </a:lnTo>
                  <a:lnTo>
                    <a:pt x="265" y="638"/>
                  </a:lnTo>
                  <a:lnTo>
                    <a:pt x="218" y="234"/>
                  </a:lnTo>
                  <a:lnTo>
                    <a:pt x="762" y="17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55"/>
            <p:cNvSpPr/>
            <p:nvPr/>
          </p:nvSpPr>
          <p:spPr>
            <a:xfrm>
              <a:off x="2608784" y="2209293"/>
              <a:ext cx="36921" cy="49918"/>
            </a:xfrm>
            <a:custGeom>
              <a:rect b="b" l="l" r="r" t="t"/>
              <a:pathLst>
                <a:path extrusionOk="0" h="1494" w="1105">
                  <a:moveTo>
                    <a:pt x="1073" y="0"/>
                  </a:moveTo>
                  <a:lnTo>
                    <a:pt x="1" y="171"/>
                  </a:lnTo>
                  <a:lnTo>
                    <a:pt x="32" y="342"/>
                  </a:lnTo>
                  <a:lnTo>
                    <a:pt x="467" y="280"/>
                  </a:lnTo>
                  <a:lnTo>
                    <a:pt x="638" y="1493"/>
                  </a:lnTo>
                  <a:lnTo>
                    <a:pt x="840" y="1462"/>
                  </a:lnTo>
                  <a:lnTo>
                    <a:pt x="669" y="249"/>
                  </a:lnTo>
                  <a:lnTo>
                    <a:pt x="1105" y="171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55"/>
            <p:cNvSpPr/>
            <p:nvPr/>
          </p:nvSpPr>
          <p:spPr>
            <a:xfrm>
              <a:off x="2215484" y="2512179"/>
              <a:ext cx="51990" cy="47813"/>
            </a:xfrm>
            <a:custGeom>
              <a:rect b="b" l="l" r="r" t="t"/>
              <a:pathLst>
                <a:path extrusionOk="0" h="1431" w="1556">
                  <a:moveTo>
                    <a:pt x="778" y="203"/>
                  </a:moveTo>
                  <a:lnTo>
                    <a:pt x="1105" y="887"/>
                  </a:lnTo>
                  <a:lnTo>
                    <a:pt x="452" y="871"/>
                  </a:lnTo>
                  <a:lnTo>
                    <a:pt x="778" y="203"/>
                  </a:lnTo>
                  <a:close/>
                  <a:moveTo>
                    <a:pt x="669" y="0"/>
                  </a:moveTo>
                  <a:lnTo>
                    <a:pt x="1" y="1400"/>
                  </a:lnTo>
                  <a:lnTo>
                    <a:pt x="218" y="1400"/>
                  </a:lnTo>
                  <a:lnTo>
                    <a:pt x="389" y="1042"/>
                  </a:lnTo>
                  <a:lnTo>
                    <a:pt x="1182" y="1073"/>
                  </a:lnTo>
                  <a:lnTo>
                    <a:pt x="1354" y="1431"/>
                  </a:lnTo>
                  <a:lnTo>
                    <a:pt x="1556" y="1415"/>
                  </a:lnTo>
                  <a:lnTo>
                    <a:pt x="1229" y="716"/>
                  </a:lnTo>
                  <a:cubicBezTo>
                    <a:pt x="1074" y="358"/>
                    <a:pt x="903" y="0"/>
                    <a:pt x="903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55"/>
            <p:cNvSpPr/>
            <p:nvPr/>
          </p:nvSpPr>
          <p:spPr>
            <a:xfrm>
              <a:off x="2288758" y="2510942"/>
              <a:ext cx="43136" cy="48014"/>
            </a:xfrm>
            <a:custGeom>
              <a:rect b="b" l="l" r="r" t="t"/>
              <a:pathLst>
                <a:path extrusionOk="0" h="1437" w="1291">
                  <a:moveTo>
                    <a:pt x="544" y="177"/>
                  </a:moveTo>
                  <a:cubicBezTo>
                    <a:pt x="607" y="177"/>
                    <a:pt x="669" y="177"/>
                    <a:pt x="731" y="209"/>
                  </a:cubicBezTo>
                  <a:cubicBezTo>
                    <a:pt x="793" y="224"/>
                    <a:pt x="855" y="271"/>
                    <a:pt x="902" y="302"/>
                  </a:cubicBezTo>
                  <a:cubicBezTo>
                    <a:pt x="949" y="348"/>
                    <a:pt x="980" y="411"/>
                    <a:pt x="1011" y="457"/>
                  </a:cubicBezTo>
                  <a:cubicBezTo>
                    <a:pt x="1042" y="535"/>
                    <a:pt x="1058" y="597"/>
                    <a:pt x="1058" y="675"/>
                  </a:cubicBezTo>
                  <a:cubicBezTo>
                    <a:pt x="1058" y="753"/>
                    <a:pt x="1058" y="815"/>
                    <a:pt x="1026" y="893"/>
                  </a:cubicBezTo>
                  <a:cubicBezTo>
                    <a:pt x="995" y="955"/>
                    <a:pt x="964" y="1017"/>
                    <a:pt x="918" y="1064"/>
                  </a:cubicBezTo>
                  <a:cubicBezTo>
                    <a:pt x="871" y="1110"/>
                    <a:pt x="824" y="1157"/>
                    <a:pt x="762" y="1188"/>
                  </a:cubicBezTo>
                  <a:cubicBezTo>
                    <a:pt x="700" y="1219"/>
                    <a:pt x="638" y="1235"/>
                    <a:pt x="560" y="1235"/>
                  </a:cubicBezTo>
                  <a:lnTo>
                    <a:pt x="249" y="1250"/>
                  </a:lnTo>
                  <a:lnTo>
                    <a:pt x="218" y="193"/>
                  </a:lnTo>
                  <a:lnTo>
                    <a:pt x="544" y="177"/>
                  </a:lnTo>
                  <a:close/>
                  <a:moveTo>
                    <a:pt x="538" y="0"/>
                  </a:moveTo>
                  <a:cubicBezTo>
                    <a:pt x="509" y="0"/>
                    <a:pt x="480" y="2"/>
                    <a:pt x="451" y="6"/>
                  </a:cubicBezTo>
                  <a:lnTo>
                    <a:pt x="0" y="22"/>
                  </a:lnTo>
                  <a:lnTo>
                    <a:pt x="31" y="1437"/>
                  </a:lnTo>
                  <a:lnTo>
                    <a:pt x="576" y="1406"/>
                  </a:lnTo>
                  <a:cubicBezTo>
                    <a:pt x="684" y="1406"/>
                    <a:pt x="778" y="1375"/>
                    <a:pt x="871" y="1344"/>
                  </a:cubicBezTo>
                  <a:cubicBezTo>
                    <a:pt x="964" y="1297"/>
                    <a:pt x="1042" y="1250"/>
                    <a:pt x="1104" y="1173"/>
                  </a:cubicBezTo>
                  <a:cubicBezTo>
                    <a:pt x="1166" y="1110"/>
                    <a:pt x="1213" y="1033"/>
                    <a:pt x="1244" y="939"/>
                  </a:cubicBezTo>
                  <a:cubicBezTo>
                    <a:pt x="1275" y="862"/>
                    <a:pt x="1291" y="753"/>
                    <a:pt x="1291" y="659"/>
                  </a:cubicBezTo>
                  <a:cubicBezTo>
                    <a:pt x="1291" y="566"/>
                    <a:pt x="1260" y="457"/>
                    <a:pt x="1213" y="380"/>
                  </a:cubicBezTo>
                  <a:cubicBezTo>
                    <a:pt x="1166" y="286"/>
                    <a:pt x="1104" y="224"/>
                    <a:pt x="1026" y="162"/>
                  </a:cubicBezTo>
                  <a:cubicBezTo>
                    <a:pt x="949" y="100"/>
                    <a:pt x="871" y="69"/>
                    <a:pt x="762" y="37"/>
                  </a:cubicBezTo>
                  <a:cubicBezTo>
                    <a:pt x="694" y="15"/>
                    <a:pt x="617" y="0"/>
                    <a:pt x="538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55"/>
            <p:cNvSpPr/>
            <p:nvPr/>
          </p:nvSpPr>
          <p:spPr>
            <a:xfrm>
              <a:off x="2356819" y="2506465"/>
              <a:ext cx="58739" cy="49384"/>
            </a:xfrm>
            <a:custGeom>
              <a:rect b="b" l="l" r="r" t="t"/>
              <a:pathLst>
                <a:path extrusionOk="0" h="1478" w="1758">
                  <a:moveTo>
                    <a:pt x="1664" y="0"/>
                  </a:moveTo>
                  <a:lnTo>
                    <a:pt x="1322" y="16"/>
                  </a:lnTo>
                  <a:lnTo>
                    <a:pt x="902" y="1198"/>
                  </a:lnTo>
                  <a:lnTo>
                    <a:pt x="358" y="63"/>
                  </a:lnTo>
                  <a:lnTo>
                    <a:pt x="0" y="78"/>
                  </a:lnTo>
                  <a:lnTo>
                    <a:pt x="62" y="1478"/>
                  </a:lnTo>
                  <a:lnTo>
                    <a:pt x="296" y="1462"/>
                  </a:lnTo>
                  <a:lnTo>
                    <a:pt x="233" y="249"/>
                  </a:lnTo>
                  <a:lnTo>
                    <a:pt x="778" y="1447"/>
                  </a:lnTo>
                  <a:lnTo>
                    <a:pt x="1042" y="1431"/>
                  </a:lnTo>
                  <a:cubicBezTo>
                    <a:pt x="1120" y="1213"/>
                    <a:pt x="1197" y="996"/>
                    <a:pt x="1260" y="825"/>
                  </a:cubicBezTo>
                  <a:cubicBezTo>
                    <a:pt x="1275" y="747"/>
                    <a:pt x="1306" y="669"/>
                    <a:pt x="1337" y="591"/>
                  </a:cubicBezTo>
                  <a:lnTo>
                    <a:pt x="1400" y="389"/>
                  </a:lnTo>
                  <a:cubicBezTo>
                    <a:pt x="1415" y="327"/>
                    <a:pt x="1446" y="265"/>
                    <a:pt x="1462" y="203"/>
                  </a:cubicBezTo>
                  <a:lnTo>
                    <a:pt x="1540" y="1415"/>
                  </a:lnTo>
                  <a:lnTo>
                    <a:pt x="1757" y="1400"/>
                  </a:lnTo>
                  <a:lnTo>
                    <a:pt x="166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55"/>
            <p:cNvSpPr/>
            <p:nvPr/>
          </p:nvSpPr>
          <p:spPr>
            <a:xfrm>
              <a:off x="2440451" y="2504393"/>
              <a:ext cx="10959" cy="47813"/>
            </a:xfrm>
            <a:custGeom>
              <a:rect b="b" l="l" r="r" t="t"/>
              <a:pathLst>
                <a:path extrusionOk="0" h="1431" w="328">
                  <a:moveTo>
                    <a:pt x="218" y="0"/>
                  </a:moveTo>
                  <a:lnTo>
                    <a:pt x="1" y="31"/>
                  </a:lnTo>
                  <a:lnTo>
                    <a:pt x="109" y="1431"/>
                  </a:lnTo>
                  <a:lnTo>
                    <a:pt x="327" y="1415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55"/>
            <p:cNvSpPr/>
            <p:nvPr/>
          </p:nvSpPr>
          <p:spPr>
            <a:xfrm>
              <a:off x="2469553" y="2498145"/>
              <a:ext cx="39527" cy="49384"/>
            </a:xfrm>
            <a:custGeom>
              <a:rect b="b" l="l" r="r" t="t"/>
              <a:pathLst>
                <a:path extrusionOk="0" h="1478" w="1183">
                  <a:moveTo>
                    <a:pt x="1167" y="1"/>
                  </a:moveTo>
                  <a:lnTo>
                    <a:pt x="0" y="125"/>
                  </a:lnTo>
                  <a:lnTo>
                    <a:pt x="16" y="296"/>
                  </a:lnTo>
                  <a:lnTo>
                    <a:pt x="498" y="249"/>
                  </a:lnTo>
                  <a:lnTo>
                    <a:pt x="607" y="1478"/>
                  </a:lnTo>
                  <a:lnTo>
                    <a:pt x="824" y="1462"/>
                  </a:lnTo>
                  <a:lnTo>
                    <a:pt x="716" y="234"/>
                  </a:lnTo>
                  <a:lnTo>
                    <a:pt x="1182" y="187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55"/>
            <p:cNvSpPr/>
            <p:nvPr/>
          </p:nvSpPr>
          <p:spPr>
            <a:xfrm>
              <a:off x="2564612" y="2488923"/>
              <a:ext cx="49918" cy="48749"/>
            </a:xfrm>
            <a:custGeom>
              <a:rect b="b" l="l" r="r" t="t"/>
              <a:pathLst>
                <a:path extrusionOk="0" h="1459" w="1494">
                  <a:moveTo>
                    <a:pt x="685" y="183"/>
                  </a:moveTo>
                  <a:cubicBezTo>
                    <a:pt x="747" y="183"/>
                    <a:pt x="825" y="183"/>
                    <a:pt x="887" y="199"/>
                  </a:cubicBezTo>
                  <a:cubicBezTo>
                    <a:pt x="949" y="199"/>
                    <a:pt x="1012" y="230"/>
                    <a:pt x="1058" y="277"/>
                  </a:cubicBezTo>
                  <a:cubicBezTo>
                    <a:pt x="1105" y="308"/>
                    <a:pt x="1152" y="370"/>
                    <a:pt x="1183" y="432"/>
                  </a:cubicBezTo>
                  <a:cubicBezTo>
                    <a:pt x="1214" y="510"/>
                    <a:pt x="1245" y="588"/>
                    <a:pt x="1245" y="665"/>
                  </a:cubicBezTo>
                  <a:cubicBezTo>
                    <a:pt x="1260" y="759"/>
                    <a:pt x="1260" y="836"/>
                    <a:pt x="1245" y="930"/>
                  </a:cubicBezTo>
                  <a:cubicBezTo>
                    <a:pt x="1229" y="992"/>
                    <a:pt x="1198" y="1054"/>
                    <a:pt x="1167" y="1116"/>
                  </a:cubicBezTo>
                  <a:cubicBezTo>
                    <a:pt x="1120" y="1163"/>
                    <a:pt x="1074" y="1194"/>
                    <a:pt x="1012" y="1225"/>
                  </a:cubicBezTo>
                  <a:cubicBezTo>
                    <a:pt x="949" y="1256"/>
                    <a:pt x="887" y="1272"/>
                    <a:pt x="825" y="1272"/>
                  </a:cubicBezTo>
                  <a:cubicBezTo>
                    <a:pt x="799" y="1277"/>
                    <a:pt x="775" y="1279"/>
                    <a:pt x="752" y="1279"/>
                  </a:cubicBezTo>
                  <a:cubicBezTo>
                    <a:pt x="706" y="1279"/>
                    <a:pt x="664" y="1272"/>
                    <a:pt x="623" y="1272"/>
                  </a:cubicBezTo>
                  <a:cubicBezTo>
                    <a:pt x="561" y="1256"/>
                    <a:pt x="498" y="1225"/>
                    <a:pt x="452" y="1194"/>
                  </a:cubicBezTo>
                  <a:cubicBezTo>
                    <a:pt x="390" y="1147"/>
                    <a:pt x="343" y="1085"/>
                    <a:pt x="312" y="1023"/>
                  </a:cubicBezTo>
                  <a:cubicBezTo>
                    <a:pt x="281" y="945"/>
                    <a:pt x="250" y="868"/>
                    <a:pt x="250" y="774"/>
                  </a:cubicBezTo>
                  <a:cubicBezTo>
                    <a:pt x="234" y="696"/>
                    <a:pt x="234" y="619"/>
                    <a:pt x="250" y="525"/>
                  </a:cubicBezTo>
                  <a:cubicBezTo>
                    <a:pt x="265" y="463"/>
                    <a:pt x="296" y="401"/>
                    <a:pt x="343" y="354"/>
                  </a:cubicBezTo>
                  <a:cubicBezTo>
                    <a:pt x="390" y="292"/>
                    <a:pt x="436" y="261"/>
                    <a:pt x="498" y="230"/>
                  </a:cubicBezTo>
                  <a:cubicBezTo>
                    <a:pt x="545" y="214"/>
                    <a:pt x="623" y="183"/>
                    <a:pt x="685" y="183"/>
                  </a:cubicBezTo>
                  <a:close/>
                  <a:moveTo>
                    <a:pt x="784" y="1"/>
                  </a:moveTo>
                  <a:cubicBezTo>
                    <a:pt x="743" y="1"/>
                    <a:pt x="701" y="5"/>
                    <a:pt x="654" y="12"/>
                  </a:cubicBezTo>
                  <a:cubicBezTo>
                    <a:pt x="576" y="12"/>
                    <a:pt x="498" y="28"/>
                    <a:pt x="421" y="59"/>
                  </a:cubicBezTo>
                  <a:cubicBezTo>
                    <a:pt x="343" y="90"/>
                    <a:pt x="265" y="137"/>
                    <a:pt x="203" y="199"/>
                  </a:cubicBezTo>
                  <a:cubicBezTo>
                    <a:pt x="125" y="261"/>
                    <a:pt x="79" y="354"/>
                    <a:pt x="48" y="448"/>
                  </a:cubicBezTo>
                  <a:cubicBezTo>
                    <a:pt x="1" y="557"/>
                    <a:pt x="1" y="681"/>
                    <a:pt x="16" y="805"/>
                  </a:cubicBezTo>
                  <a:cubicBezTo>
                    <a:pt x="16" y="899"/>
                    <a:pt x="48" y="976"/>
                    <a:pt x="79" y="1054"/>
                  </a:cubicBezTo>
                  <a:cubicBezTo>
                    <a:pt x="110" y="1132"/>
                    <a:pt x="141" y="1194"/>
                    <a:pt x="187" y="1241"/>
                  </a:cubicBezTo>
                  <a:cubicBezTo>
                    <a:pt x="234" y="1287"/>
                    <a:pt x="281" y="1334"/>
                    <a:pt x="343" y="1365"/>
                  </a:cubicBezTo>
                  <a:cubicBezTo>
                    <a:pt x="390" y="1396"/>
                    <a:pt x="452" y="1412"/>
                    <a:pt x="514" y="1427"/>
                  </a:cubicBezTo>
                  <a:cubicBezTo>
                    <a:pt x="561" y="1443"/>
                    <a:pt x="623" y="1458"/>
                    <a:pt x="685" y="1458"/>
                  </a:cubicBezTo>
                  <a:lnTo>
                    <a:pt x="841" y="1458"/>
                  </a:lnTo>
                  <a:cubicBezTo>
                    <a:pt x="887" y="1443"/>
                    <a:pt x="949" y="1443"/>
                    <a:pt x="996" y="1427"/>
                  </a:cubicBezTo>
                  <a:cubicBezTo>
                    <a:pt x="1058" y="1412"/>
                    <a:pt x="1105" y="1381"/>
                    <a:pt x="1167" y="1365"/>
                  </a:cubicBezTo>
                  <a:cubicBezTo>
                    <a:pt x="1214" y="1334"/>
                    <a:pt x="1260" y="1303"/>
                    <a:pt x="1307" y="1256"/>
                  </a:cubicBezTo>
                  <a:cubicBezTo>
                    <a:pt x="1354" y="1210"/>
                    <a:pt x="1385" y="1163"/>
                    <a:pt x="1416" y="1116"/>
                  </a:cubicBezTo>
                  <a:cubicBezTo>
                    <a:pt x="1447" y="1039"/>
                    <a:pt x="1478" y="976"/>
                    <a:pt x="1478" y="914"/>
                  </a:cubicBezTo>
                  <a:cubicBezTo>
                    <a:pt x="1494" y="821"/>
                    <a:pt x="1494" y="728"/>
                    <a:pt x="1478" y="650"/>
                  </a:cubicBezTo>
                  <a:cubicBezTo>
                    <a:pt x="1478" y="525"/>
                    <a:pt x="1431" y="401"/>
                    <a:pt x="1369" y="292"/>
                  </a:cubicBezTo>
                  <a:cubicBezTo>
                    <a:pt x="1307" y="214"/>
                    <a:pt x="1245" y="152"/>
                    <a:pt x="1152" y="90"/>
                  </a:cubicBezTo>
                  <a:cubicBezTo>
                    <a:pt x="1074" y="59"/>
                    <a:pt x="996" y="28"/>
                    <a:pt x="903" y="12"/>
                  </a:cubicBezTo>
                  <a:cubicBezTo>
                    <a:pt x="864" y="5"/>
                    <a:pt x="825" y="1"/>
                    <a:pt x="784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55"/>
            <p:cNvSpPr/>
            <p:nvPr/>
          </p:nvSpPr>
          <p:spPr>
            <a:xfrm>
              <a:off x="2635280" y="2477897"/>
              <a:ext cx="46276" cy="52491"/>
            </a:xfrm>
            <a:custGeom>
              <a:rect b="b" l="l" r="r" t="t"/>
              <a:pathLst>
                <a:path extrusionOk="0" h="1571" w="1385">
                  <a:moveTo>
                    <a:pt x="1167" y="0"/>
                  </a:moveTo>
                  <a:lnTo>
                    <a:pt x="965" y="31"/>
                  </a:lnTo>
                  <a:lnTo>
                    <a:pt x="1120" y="1135"/>
                  </a:lnTo>
                  <a:lnTo>
                    <a:pt x="296" y="125"/>
                  </a:lnTo>
                  <a:lnTo>
                    <a:pt x="1" y="171"/>
                  </a:lnTo>
                  <a:lnTo>
                    <a:pt x="203" y="1571"/>
                  </a:lnTo>
                  <a:lnTo>
                    <a:pt x="420" y="1540"/>
                  </a:lnTo>
                  <a:lnTo>
                    <a:pt x="249" y="389"/>
                  </a:lnTo>
                  <a:lnTo>
                    <a:pt x="1105" y="1431"/>
                  </a:lnTo>
                  <a:lnTo>
                    <a:pt x="1384" y="1384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55"/>
            <p:cNvSpPr/>
            <p:nvPr/>
          </p:nvSpPr>
          <p:spPr>
            <a:xfrm>
              <a:off x="2701771" y="2469043"/>
              <a:ext cx="35384" cy="50954"/>
            </a:xfrm>
            <a:custGeom>
              <a:rect b="b" l="l" r="r" t="t"/>
              <a:pathLst>
                <a:path extrusionOk="0" h="1525" w="1059">
                  <a:moveTo>
                    <a:pt x="841" y="1"/>
                  </a:moveTo>
                  <a:lnTo>
                    <a:pt x="1" y="125"/>
                  </a:lnTo>
                  <a:lnTo>
                    <a:pt x="219" y="1525"/>
                  </a:lnTo>
                  <a:lnTo>
                    <a:pt x="1058" y="1385"/>
                  </a:lnTo>
                  <a:lnTo>
                    <a:pt x="1027" y="1214"/>
                  </a:lnTo>
                  <a:lnTo>
                    <a:pt x="405" y="1307"/>
                  </a:lnTo>
                  <a:lnTo>
                    <a:pt x="327" y="856"/>
                  </a:lnTo>
                  <a:lnTo>
                    <a:pt x="903" y="763"/>
                  </a:lnTo>
                  <a:lnTo>
                    <a:pt x="872" y="592"/>
                  </a:lnTo>
                  <a:lnTo>
                    <a:pt x="296" y="685"/>
                  </a:lnTo>
                  <a:lnTo>
                    <a:pt x="234" y="281"/>
                  </a:lnTo>
                  <a:lnTo>
                    <a:pt x="825" y="187"/>
                  </a:lnTo>
                  <a:lnTo>
                    <a:pt x="841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55"/>
            <p:cNvSpPr/>
            <p:nvPr/>
          </p:nvSpPr>
          <p:spPr>
            <a:xfrm>
              <a:off x="2222233" y="2336361"/>
              <a:ext cx="62381" cy="121287"/>
            </a:xfrm>
            <a:custGeom>
              <a:rect b="b" l="l" r="r" t="t"/>
              <a:pathLst>
                <a:path extrusionOk="0" h="3630" w="1867">
                  <a:moveTo>
                    <a:pt x="1239" y="0"/>
                  </a:moveTo>
                  <a:cubicBezTo>
                    <a:pt x="1214" y="0"/>
                    <a:pt x="1190" y="2"/>
                    <a:pt x="1167" y="7"/>
                  </a:cubicBezTo>
                  <a:cubicBezTo>
                    <a:pt x="1089" y="7"/>
                    <a:pt x="996" y="7"/>
                    <a:pt x="918" y="22"/>
                  </a:cubicBezTo>
                  <a:lnTo>
                    <a:pt x="918" y="38"/>
                  </a:lnTo>
                  <a:cubicBezTo>
                    <a:pt x="825" y="54"/>
                    <a:pt x="747" y="85"/>
                    <a:pt x="670" y="131"/>
                  </a:cubicBezTo>
                  <a:cubicBezTo>
                    <a:pt x="576" y="193"/>
                    <a:pt x="498" y="271"/>
                    <a:pt x="421" y="349"/>
                  </a:cubicBezTo>
                  <a:cubicBezTo>
                    <a:pt x="343" y="442"/>
                    <a:pt x="265" y="551"/>
                    <a:pt x="219" y="675"/>
                  </a:cubicBezTo>
                  <a:cubicBezTo>
                    <a:pt x="156" y="831"/>
                    <a:pt x="110" y="986"/>
                    <a:pt x="79" y="1157"/>
                  </a:cubicBezTo>
                  <a:cubicBezTo>
                    <a:pt x="1" y="1577"/>
                    <a:pt x="1" y="2013"/>
                    <a:pt x="63" y="2433"/>
                  </a:cubicBezTo>
                  <a:cubicBezTo>
                    <a:pt x="94" y="2604"/>
                    <a:pt x="141" y="2759"/>
                    <a:pt x="203" y="2915"/>
                  </a:cubicBezTo>
                  <a:cubicBezTo>
                    <a:pt x="265" y="3039"/>
                    <a:pt x="343" y="3163"/>
                    <a:pt x="421" y="3257"/>
                  </a:cubicBezTo>
                  <a:cubicBezTo>
                    <a:pt x="498" y="3350"/>
                    <a:pt x="576" y="3412"/>
                    <a:pt x="670" y="3474"/>
                  </a:cubicBezTo>
                  <a:cubicBezTo>
                    <a:pt x="763" y="3537"/>
                    <a:pt x="856" y="3568"/>
                    <a:pt x="949" y="3599"/>
                  </a:cubicBezTo>
                  <a:cubicBezTo>
                    <a:pt x="1027" y="3614"/>
                    <a:pt x="1120" y="3630"/>
                    <a:pt x="1198" y="3630"/>
                  </a:cubicBezTo>
                  <a:cubicBezTo>
                    <a:pt x="1291" y="3630"/>
                    <a:pt x="1369" y="3614"/>
                    <a:pt x="1463" y="3583"/>
                  </a:cubicBezTo>
                  <a:cubicBezTo>
                    <a:pt x="1525" y="3568"/>
                    <a:pt x="1602" y="3552"/>
                    <a:pt x="1665" y="3505"/>
                  </a:cubicBezTo>
                  <a:cubicBezTo>
                    <a:pt x="1742" y="3490"/>
                    <a:pt x="1805" y="3443"/>
                    <a:pt x="1867" y="3412"/>
                  </a:cubicBezTo>
                  <a:lnTo>
                    <a:pt x="1851" y="2852"/>
                  </a:lnTo>
                  <a:cubicBezTo>
                    <a:pt x="1758" y="2915"/>
                    <a:pt x="1665" y="2961"/>
                    <a:pt x="1556" y="3008"/>
                  </a:cubicBezTo>
                  <a:cubicBezTo>
                    <a:pt x="1463" y="3039"/>
                    <a:pt x="1369" y="3054"/>
                    <a:pt x="1260" y="3070"/>
                  </a:cubicBezTo>
                  <a:cubicBezTo>
                    <a:pt x="1167" y="3070"/>
                    <a:pt x="1058" y="3039"/>
                    <a:pt x="980" y="2992"/>
                  </a:cubicBezTo>
                  <a:cubicBezTo>
                    <a:pt x="887" y="2946"/>
                    <a:pt x="809" y="2868"/>
                    <a:pt x="747" y="2775"/>
                  </a:cubicBezTo>
                  <a:cubicBezTo>
                    <a:pt x="670" y="2650"/>
                    <a:pt x="623" y="2526"/>
                    <a:pt x="592" y="2386"/>
                  </a:cubicBezTo>
                  <a:cubicBezTo>
                    <a:pt x="514" y="1997"/>
                    <a:pt x="514" y="1608"/>
                    <a:pt x="592" y="1220"/>
                  </a:cubicBezTo>
                  <a:cubicBezTo>
                    <a:pt x="607" y="1095"/>
                    <a:pt x="670" y="955"/>
                    <a:pt x="747" y="847"/>
                  </a:cubicBezTo>
                  <a:cubicBezTo>
                    <a:pt x="794" y="753"/>
                    <a:pt x="872" y="691"/>
                    <a:pt x="965" y="644"/>
                  </a:cubicBezTo>
                  <a:cubicBezTo>
                    <a:pt x="1075" y="585"/>
                    <a:pt x="1197" y="557"/>
                    <a:pt x="1320" y="557"/>
                  </a:cubicBezTo>
                  <a:cubicBezTo>
                    <a:pt x="1389" y="557"/>
                    <a:pt x="1458" y="565"/>
                    <a:pt x="1525" y="582"/>
                  </a:cubicBezTo>
                  <a:cubicBezTo>
                    <a:pt x="1634" y="613"/>
                    <a:pt x="1727" y="644"/>
                    <a:pt x="1820" y="691"/>
                  </a:cubicBezTo>
                  <a:lnTo>
                    <a:pt x="1805" y="147"/>
                  </a:lnTo>
                  <a:cubicBezTo>
                    <a:pt x="1742" y="116"/>
                    <a:pt x="1680" y="100"/>
                    <a:pt x="1618" y="69"/>
                  </a:cubicBezTo>
                  <a:cubicBezTo>
                    <a:pt x="1556" y="54"/>
                    <a:pt x="1478" y="38"/>
                    <a:pt x="1416" y="22"/>
                  </a:cubicBezTo>
                  <a:cubicBezTo>
                    <a:pt x="1361" y="11"/>
                    <a:pt x="1298" y="0"/>
                    <a:pt x="1239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55"/>
            <p:cNvSpPr/>
            <p:nvPr/>
          </p:nvSpPr>
          <p:spPr>
            <a:xfrm>
              <a:off x="2304328" y="2335526"/>
              <a:ext cx="19780" cy="118481"/>
            </a:xfrm>
            <a:custGeom>
              <a:rect b="b" l="l" r="r" t="t"/>
              <a:pathLst>
                <a:path extrusionOk="0" h="3546" w="592">
                  <a:moveTo>
                    <a:pt x="483" y="1"/>
                  </a:moveTo>
                  <a:lnTo>
                    <a:pt x="1" y="16"/>
                  </a:lnTo>
                  <a:lnTo>
                    <a:pt x="94" y="3546"/>
                  </a:lnTo>
                  <a:lnTo>
                    <a:pt x="592" y="3530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55"/>
            <p:cNvSpPr/>
            <p:nvPr/>
          </p:nvSpPr>
          <p:spPr>
            <a:xfrm>
              <a:off x="2347965" y="2331884"/>
              <a:ext cx="73808" cy="120051"/>
            </a:xfrm>
            <a:custGeom>
              <a:rect b="b" l="l" r="r" t="t"/>
              <a:pathLst>
                <a:path extrusionOk="0" h="3593" w="2209">
                  <a:moveTo>
                    <a:pt x="1960" y="1"/>
                  </a:moveTo>
                  <a:lnTo>
                    <a:pt x="1509" y="16"/>
                  </a:lnTo>
                  <a:lnTo>
                    <a:pt x="1680" y="2644"/>
                  </a:lnTo>
                  <a:cubicBezTo>
                    <a:pt x="1680" y="2644"/>
                    <a:pt x="1416" y="2007"/>
                    <a:pt x="1151" y="1354"/>
                  </a:cubicBezTo>
                  <a:lnTo>
                    <a:pt x="623" y="48"/>
                  </a:lnTo>
                  <a:lnTo>
                    <a:pt x="1" y="79"/>
                  </a:lnTo>
                  <a:lnTo>
                    <a:pt x="156" y="3593"/>
                  </a:lnTo>
                  <a:lnTo>
                    <a:pt x="623" y="3577"/>
                  </a:lnTo>
                  <a:lnTo>
                    <a:pt x="498" y="934"/>
                  </a:lnTo>
                  <a:lnTo>
                    <a:pt x="1012" y="2240"/>
                  </a:lnTo>
                  <a:lnTo>
                    <a:pt x="1556" y="3531"/>
                  </a:lnTo>
                  <a:lnTo>
                    <a:pt x="2209" y="3515"/>
                  </a:lnTo>
                  <a:lnTo>
                    <a:pt x="196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55"/>
            <p:cNvSpPr/>
            <p:nvPr/>
          </p:nvSpPr>
          <p:spPr>
            <a:xfrm>
              <a:off x="2442522" y="2324633"/>
              <a:ext cx="58739" cy="122123"/>
            </a:xfrm>
            <a:custGeom>
              <a:rect b="b" l="l" r="r" t="t"/>
              <a:pathLst>
                <a:path extrusionOk="0" h="3655" w="1758">
                  <a:moveTo>
                    <a:pt x="1416" y="0"/>
                  </a:moveTo>
                  <a:lnTo>
                    <a:pt x="1" y="156"/>
                  </a:lnTo>
                  <a:lnTo>
                    <a:pt x="281" y="3654"/>
                  </a:lnTo>
                  <a:lnTo>
                    <a:pt x="1758" y="3499"/>
                  </a:lnTo>
                  <a:lnTo>
                    <a:pt x="1696" y="2955"/>
                  </a:lnTo>
                  <a:lnTo>
                    <a:pt x="732" y="3048"/>
                  </a:lnTo>
                  <a:lnTo>
                    <a:pt x="654" y="2068"/>
                  </a:lnTo>
                  <a:lnTo>
                    <a:pt x="1525" y="1975"/>
                  </a:lnTo>
                  <a:lnTo>
                    <a:pt x="1462" y="1415"/>
                  </a:lnTo>
                  <a:lnTo>
                    <a:pt x="607" y="1508"/>
                  </a:lnTo>
                  <a:lnTo>
                    <a:pt x="529" y="653"/>
                  </a:lnTo>
                  <a:lnTo>
                    <a:pt x="1385" y="560"/>
                  </a:lnTo>
                  <a:lnTo>
                    <a:pt x="141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55"/>
            <p:cNvSpPr/>
            <p:nvPr/>
          </p:nvSpPr>
          <p:spPr>
            <a:xfrm>
              <a:off x="2517333" y="2311636"/>
              <a:ext cx="104982" cy="127335"/>
            </a:xfrm>
            <a:custGeom>
              <a:rect b="b" l="l" r="r" t="t"/>
              <a:pathLst>
                <a:path extrusionOk="0" h="3811" w="3142">
                  <a:moveTo>
                    <a:pt x="2660" y="0"/>
                  </a:moveTo>
                  <a:cubicBezTo>
                    <a:pt x="2660" y="0"/>
                    <a:pt x="2489" y="32"/>
                    <a:pt x="2302" y="47"/>
                  </a:cubicBezTo>
                  <a:cubicBezTo>
                    <a:pt x="2131" y="78"/>
                    <a:pt x="1945" y="94"/>
                    <a:pt x="1945" y="94"/>
                  </a:cubicBezTo>
                  <a:lnTo>
                    <a:pt x="1649" y="2784"/>
                  </a:lnTo>
                  <a:lnTo>
                    <a:pt x="716" y="218"/>
                  </a:lnTo>
                  <a:lnTo>
                    <a:pt x="1" y="296"/>
                  </a:lnTo>
                  <a:lnTo>
                    <a:pt x="374" y="3810"/>
                  </a:lnTo>
                  <a:lnTo>
                    <a:pt x="841" y="3748"/>
                  </a:lnTo>
                  <a:lnTo>
                    <a:pt x="530" y="918"/>
                  </a:lnTo>
                  <a:lnTo>
                    <a:pt x="1540" y="3686"/>
                  </a:lnTo>
                  <a:lnTo>
                    <a:pt x="1991" y="3639"/>
                  </a:lnTo>
                  <a:lnTo>
                    <a:pt x="2302" y="731"/>
                  </a:lnTo>
                  <a:lnTo>
                    <a:pt x="2675" y="3561"/>
                  </a:lnTo>
                  <a:lnTo>
                    <a:pt x="3142" y="3484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55"/>
            <p:cNvSpPr/>
            <p:nvPr/>
          </p:nvSpPr>
          <p:spPr>
            <a:xfrm>
              <a:off x="2644635" y="2300710"/>
              <a:ext cx="81092" cy="124228"/>
            </a:xfrm>
            <a:custGeom>
              <a:rect b="b" l="l" r="r" t="t"/>
              <a:pathLst>
                <a:path extrusionOk="0" h="3718" w="2427">
                  <a:moveTo>
                    <a:pt x="809" y="903"/>
                  </a:moveTo>
                  <a:cubicBezTo>
                    <a:pt x="856" y="996"/>
                    <a:pt x="902" y="1105"/>
                    <a:pt x="949" y="1229"/>
                  </a:cubicBezTo>
                  <a:cubicBezTo>
                    <a:pt x="1011" y="1369"/>
                    <a:pt x="1058" y="1494"/>
                    <a:pt x="1120" y="1603"/>
                  </a:cubicBezTo>
                  <a:cubicBezTo>
                    <a:pt x="1167" y="1727"/>
                    <a:pt x="1229" y="1867"/>
                    <a:pt x="1291" y="2022"/>
                  </a:cubicBezTo>
                  <a:lnTo>
                    <a:pt x="685" y="2116"/>
                  </a:lnTo>
                  <a:cubicBezTo>
                    <a:pt x="700" y="2053"/>
                    <a:pt x="700" y="1991"/>
                    <a:pt x="716" y="1929"/>
                  </a:cubicBezTo>
                  <a:cubicBezTo>
                    <a:pt x="716" y="1867"/>
                    <a:pt x="716" y="1805"/>
                    <a:pt x="731" y="1727"/>
                  </a:cubicBezTo>
                  <a:lnTo>
                    <a:pt x="747" y="1509"/>
                  </a:lnTo>
                  <a:lnTo>
                    <a:pt x="809" y="903"/>
                  </a:lnTo>
                  <a:close/>
                  <a:moveTo>
                    <a:pt x="980" y="1"/>
                  </a:moveTo>
                  <a:lnTo>
                    <a:pt x="389" y="79"/>
                  </a:lnTo>
                  <a:lnTo>
                    <a:pt x="0" y="3717"/>
                  </a:lnTo>
                  <a:lnTo>
                    <a:pt x="529" y="3624"/>
                  </a:lnTo>
                  <a:lnTo>
                    <a:pt x="622" y="2769"/>
                  </a:lnTo>
                  <a:lnTo>
                    <a:pt x="1555" y="2629"/>
                  </a:lnTo>
                  <a:lnTo>
                    <a:pt x="1882" y="3422"/>
                  </a:lnTo>
                  <a:lnTo>
                    <a:pt x="2426" y="332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55"/>
            <p:cNvSpPr/>
            <p:nvPr/>
          </p:nvSpPr>
          <p:spPr>
            <a:xfrm>
              <a:off x="2902313" y="1955758"/>
              <a:ext cx="916505" cy="555416"/>
            </a:xfrm>
            <a:custGeom>
              <a:rect b="b" l="l" r="r" t="t"/>
              <a:pathLst>
                <a:path extrusionOk="0" h="16623" w="27430">
                  <a:moveTo>
                    <a:pt x="22501" y="0"/>
                  </a:moveTo>
                  <a:lnTo>
                    <a:pt x="19344" y="358"/>
                  </a:lnTo>
                  <a:lnTo>
                    <a:pt x="16188" y="840"/>
                  </a:lnTo>
                  <a:cubicBezTo>
                    <a:pt x="15612" y="933"/>
                    <a:pt x="15006" y="1027"/>
                    <a:pt x="14400" y="1120"/>
                  </a:cubicBezTo>
                  <a:cubicBezTo>
                    <a:pt x="13809" y="1244"/>
                    <a:pt x="13218" y="1353"/>
                    <a:pt x="12611" y="1462"/>
                  </a:cubicBezTo>
                  <a:cubicBezTo>
                    <a:pt x="11414" y="1695"/>
                    <a:pt x="10217" y="1913"/>
                    <a:pt x="9097" y="2131"/>
                  </a:cubicBezTo>
                  <a:cubicBezTo>
                    <a:pt x="7993" y="2364"/>
                    <a:pt x="6967" y="2566"/>
                    <a:pt x="6096" y="2753"/>
                  </a:cubicBezTo>
                  <a:lnTo>
                    <a:pt x="3189" y="3343"/>
                  </a:lnTo>
                  <a:cubicBezTo>
                    <a:pt x="3640" y="5458"/>
                    <a:pt x="2209" y="7557"/>
                    <a:pt x="1" y="8008"/>
                  </a:cubicBezTo>
                  <a:lnTo>
                    <a:pt x="94" y="8475"/>
                  </a:lnTo>
                  <a:cubicBezTo>
                    <a:pt x="160" y="8459"/>
                    <a:pt x="222" y="8451"/>
                    <a:pt x="281" y="8451"/>
                  </a:cubicBezTo>
                  <a:cubicBezTo>
                    <a:pt x="1030" y="8451"/>
                    <a:pt x="1209" y="9652"/>
                    <a:pt x="359" y="9796"/>
                  </a:cubicBezTo>
                  <a:lnTo>
                    <a:pt x="436" y="10169"/>
                  </a:lnTo>
                  <a:cubicBezTo>
                    <a:pt x="502" y="10154"/>
                    <a:pt x="564" y="10146"/>
                    <a:pt x="623" y="10146"/>
                  </a:cubicBezTo>
                  <a:cubicBezTo>
                    <a:pt x="1373" y="10146"/>
                    <a:pt x="1551" y="11346"/>
                    <a:pt x="701" y="11476"/>
                  </a:cubicBezTo>
                  <a:lnTo>
                    <a:pt x="763" y="11849"/>
                  </a:lnTo>
                  <a:cubicBezTo>
                    <a:pt x="832" y="11831"/>
                    <a:pt x="898" y="11823"/>
                    <a:pt x="960" y="11823"/>
                  </a:cubicBezTo>
                  <a:cubicBezTo>
                    <a:pt x="1716" y="11823"/>
                    <a:pt x="1889" y="13041"/>
                    <a:pt x="1027" y="13170"/>
                  </a:cubicBezTo>
                  <a:lnTo>
                    <a:pt x="1121" y="13606"/>
                  </a:lnTo>
                  <a:cubicBezTo>
                    <a:pt x="1411" y="13547"/>
                    <a:pt x="1701" y="13518"/>
                    <a:pt x="1986" y="13518"/>
                  </a:cubicBezTo>
                  <a:cubicBezTo>
                    <a:pt x="3877" y="13518"/>
                    <a:pt x="5549" y="14771"/>
                    <a:pt x="5941" y="16622"/>
                  </a:cubicBezTo>
                  <a:lnTo>
                    <a:pt x="8817" y="16032"/>
                  </a:lnTo>
                  <a:cubicBezTo>
                    <a:pt x="9688" y="15845"/>
                    <a:pt x="10683" y="15643"/>
                    <a:pt x="11756" y="15425"/>
                  </a:cubicBezTo>
                  <a:cubicBezTo>
                    <a:pt x="12814" y="15223"/>
                    <a:pt x="13933" y="15005"/>
                    <a:pt x="15068" y="14788"/>
                  </a:cubicBezTo>
                  <a:lnTo>
                    <a:pt x="16732" y="14477"/>
                  </a:lnTo>
                  <a:cubicBezTo>
                    <a:pt x="17276" y="14399"/>
                    <a:pt x="17820" y="14306"/>
                    <a:pt x="18334" y="14228"/>
                  </a:cubicBezTo>
                  <a:cubicBezTo>
                    <a:pt x="19375" y="14072"/>
                    <a:pt x="20339" y="13917"/>
                    <a:pt x="21164" y="13792"/>
                  </a:cubicBezTo>
                  <a:lnTo>
                    <a:pt x="23885" y="13481"/>
                  </a:lnTo>
                  <a:cubicBezTo>
                    <a:pt x="23760" y="12455"/>
                    <a:pt x="24071" y="11413"/>
                    <a:pt x="24740" y="10605"/>
                  </a:cubicBezTo>
                  <a:cubicBezTo>
                    <a:pt x="25393" y="9796"/>
                    <a:pt x="26373" y="9299"/>
                    <a:pt x="27430" y="9268"/>
                  </a:cubicBezTo>
                  <a:lnTo>
                    <a:pt x="27399" y="8817"/>
                  </a:lnTo>
                  <a:cubicBezTo>
                    <a:pt x="27389" y="8817"/>
                    <a:pt x="27379" y="8817"/>
                    <a:pt x="27369" y="8817"/>
                  </a:cubicBezTo>
                  <a:cubicBezTo>
                    <a:pt x="27009" y="8817"/>
                    <a:pt x="26698" y="8542"/>
                    <a:pt x="26668" y="8179"/>
                  </a:cubicBezTo>
                  <a:cubicBezTo>
                    <a:pt x="26653" y="7806"/>
                    <a:pt x="26948" y="7495"/>
                    <a:pt x="27321" y="7479"/>
                  </a:cubicBezTo>
                  <a:lnTo>
                    <a:pt x="27306" y="7106"/>
                  </a:lnTo>
                  <a:cubicBezTo>
                    <a:pt x="27295" y="7107"/>
                    <a:pt x="27285" y="7107"/>
                    <a:pt x="27275" y="7107"/>
                  </a:cubicBezTo>
                  <a:cubicBezTo>
                    <a:pt x="26900" y="7107"/>
                    <a:pt x="26589" y="6832"/>
                    <a:pt x="26559" y="6469"/>
                  </a:cubicBezTo>
                  <a:cubicBezTo>
                    <a:pt x="26544" y="6096"/>
                    <a:pt x="26839" y="5769"/>
                    <a:pt x="27228" y="5753"/>
                  </a:cubicBezTo>
                  <a:lnTo>
                    <a:pt x="27197" y="5380"/>
                  </a:lnTo>
                  <a:cubicBezTo>
                    <a:pt x="27178" y="5382"/>
                    <a:pt x="27159" y="5383"/>
                    <a:pt x="27140" y="5383"/>
                  </a:cubicBezTo>
                  <a:cubicBezTo>
                    <a:pt x="26790" y="5383"/>
                    <a:pt x="26480" y="5113"/>
                    <a:pt x="26450" y="4758"/>
                  </a:cubicBezTo>
                  <a:cubicBezTo>
                    <a:pt x="26435" y="4370"/>
                    <a:pt x="26746" y="4059"/>
                    <a:pt x="27119" y="4043"/>
                  </a:cubicBezTo>
                  <a:lnTo>
                    <a:pt x="27088" y="3561"/>
                  </a:lnTo>
                  <a:cubicBezTo>
                    <a:pt x="27020" y="3564"/>
                    <a:pt x="26951" y="3565"/>
                    <a:pt x="26883" y="3565"/>
                  </a:cubicBezTo>
                  <a:cubicBezTo>
                    <a:pt x="25864" y="3565"/>
                    <a:pt x="24855" y="3240"/>
                    <a:pt x="24025" y="2628"/>
                  </a:cubicBezTo>
                  <a:cubicBezTo>
                    <a:pt x="23169" y="2006"/>
                    <a:pt x="22625" y="1058"/>
                    <a:pt x="22501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55"/>
            <p:cNvSpPr/>
            <p:nvPr/>
          </p:nvSpPr>
          <p:spPr>
            <a:xfrm>
              <a:off x="3061324" y="2012893"/>
              <a:ext cx="563201" cy="183435"/>
            </a:xfrm>
            <a:custGeom>
              <a:rect b="b" l="l" r="r" t="t"/>
              <a:pathLst>
                <a:path extrusionOk="0" h="5490" w="16856">
                  <a:moveTo>
                    <a:pt x="16545" y="1"/>
                  </a:moveTo>
                  <a:lnTo>
                    <a:pt x="15798" y="78"/>
                  </a:lnTo>
                  <a:cubicBezTo>
                    <a:pt x="15565" y="110"/>
                    <a:pt x="15285" y="141"/>
                    <a:pt x="14959" y="172"/>
                  </a:cubicBezTo>
                  <a:cubicBezTo>
                    <a:pt x="14632" y="218"/>
                    <a:pt x="14274" y="281"/>
                    <a:pt x="13886" y="343"/>
                  </a:cubicBezTo>
                  <a:cubicBezTo>
                    <a:pt x="13093" y="467"/>
                    <a:pt x="12175" y="607"/>
                    <a:pt x="11180" y="763"/>
                  </a:cubicBezTo>
                  <a:cubicBezTo>
                    <a:pt x="10698" y="840"/>
                    <a:pt x="10185" y="918"/>
                    <a:pt x="9672" y="1011"/>
                  </a:cubicBezTo>
                  <a:lnTo>
                    <a:pt x="8132" y="1291"/>
                  </a:lnTo>
                  <a:cubicBezTo>
                    <a:pt x="7106" y="1493"/>
                    <a:pt x="6080" y="1680"/>
                    <a:pt x="5116" y="1867"/>
                  </a:cubicBezTo>
                  <a:cubicBezTo>
                    <a:pt x="4167" y="2069"/>
                    <a:pt x="3281" y="2240"/>
                    <a:pt x="2519" y="2395"/>
                  </a:cubicBezTo>
                  <a:cubicBezTo>
                    <a:pt x="1011" y="2706"/>
                    <a:pt x="0" y="2924"/>
                    <a:pt x="0" y="2924"/>
                  </a:cubicBezTo>
                  <a:lnTo>
                    <a:pt x="529" y="5490"/>
                  </a:lnTo>
                  <a:cubicBezTo>
                    <a:pt x="529" y="5490"/>
                    <a:pt x="1539" y="5272"/>
                    <a:pt x="3048" y="4961"/>
                  </a:cubicBezTo>
                  <a:cubicBezTo>
                    <a:pt x="4540" y="4650"/>
                    <a:pt x="6577" y="4261"/>
                    <a:pt x="8614" y="3872"/>
                  </a:cubicBezTo>
                  <a:cubicBezTo>
                    <a:pt x="10620" y="3468"/>
                    <a:pt x="12719" y="3188"/>
                    <a:pt x="14259" y="2940"/>
                  </a:cubicBezTo>
                  <a:cubicBezTo>
                    <a:pt x="14632" y="2877"/>
                    <a:pt x="14990" y="2815"/>
                    <a:pt x="15301" y="2768"/>
                  </a:cubicBezTo>
                  <a:lnTo>
                    <a:pt x="16125" y="2691"/>
                  </a:lnTo>
                  <a:lnTo>
                    <a:pt x="16856" y="2613"/>
                  </a:lnTo>
                  <a:lnTo>
                    <a:pt x="16545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55"/>
            <p:cNvSpPr/>
            <p:nvPr/>
          </p:nvSpPr>
          <p:spPr>
            <a:xfrm>
              <a:off x="3115853" y="2279426"/>
              <a:ext cx="539846" cy="179793"/>
            </a:xfrm>
            <a:custGeom>
              <a:rect b="b" l="l" r="r" t="t"/>
              <a:pathLst>
                <a:path extrusionOk="0" h="5381" w="16157">
                  <a:moveTo>
                    <a:pt x="15845" y="0"/>
                  </a:moveTo>
                  <a:lnTo>
                    <a:pt x="15177" y="78"/>
                  </a:lnTo>
                  <a:lnTo>
                    <a:pt x="14399" y="156"/>
                  </a:lnTo>
                  <a:lnTo>
                    <a:pt x="13389" y="327"/>
                  </a:lnTo>
                  <a:cubicBezTo>
                    <a:pt x="11912" y="576"/>
                    <a:pt x="9937" y="809"/>
                    <a:pt x="7962" y="1229"/>
                  </a:cubicBezTo>
                  <a:cubicBezTo>
                    <a:pt x="5972" y="1586"/>
                    <a:pt x="3997" y="1975"/>
                    <a:pt x="2504" y="2302"/>
                  </a:cubicBezTo>
                  <a:lnTo>
                    <a:pt x="1" y="2815"/>
                  </a:lnTo>
                  <a:lnTo>
                    <a:pt x="545" y="5380"/>
                  </a:lnTo>
                  <a:cubicBezTo>
                    <a:pt x="545" y="5380"/>
                    <a:pt x="1540" y="5163"/>
                    <a:pt x="3017" y="4867"/>
                  </a:cubicBezTo>
                  <a:lnTo>
                    <a:pt x="5552" y="4354"/>
                  </a:lnTo>
                  <a:cubicBezTo>
                    <a:pt x="6469" y="4168"/>
                    <a:pt x="7449" y="3981"/>
                    <a:pt x="8428" y="3810"/>
                  </a:cubicBezTo>
                  <a:cubicBezTo>
                    <a:pt x="8926" y="3717"/>
                    <a:pt x="9408" y="3623"/>
                    <a:pt x="9890" y="3530"/>
                  </a:cubicBezTo>
                  <a:cubicBezTo>
                    <a:pt x="10372" y="3452"/>
                    <a:pt x="10839" y="3375"/>
                    <a:pt x="11290" y="3297"/>
                  </a:cubicBezTo>
                  <a:cubicBezTo>
                    <a:pt x="12191" y="3157"/>
                    <a:pt x="13031" y="3033"/>
                    <a:pt x="13762" y="2908"/>
                  </a:cubicBezTo>
                  <a:cubicBezTo>
                    <a:pt x="14120" y="2861"/>
                    <a:pt x="14446" y="2799"/>
                    <a:pt x="14741" y="2753"/>
                  </a:cubicBezTo>
                  <a:cubicBezTo>
                    <a:pt x="15037" y="2737"/>
                    <a:pt x="15286" y="2706"/>
                    <a:pt x="15503" y="2675"/>
                  </a:cubicBezTo>
                  <a:lnTo>
                    <a:pt x="16156" y="2613"/>
                  </a:lnTo>
                  <a:lnTo>
                    <a:pt x="1584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55"/>
            <p:cNvSpPr/>
            <p:nvPr/>
          </p:nvSpPr>
          <p:spPr>
            <a:xfrm>
              <a:off x="3636455" y="2147446"/>
              <a:ext cx="75345" cy="70701"/>
            </a:xfrm>
            <a:custGeom>
              <a:rect b="b" l="l" r="r" t="t"/>
              <a:pathLst>
                <a:path extrusionOk="0" h="2116" w="2255">
                  <a:moveTo>
                    <a:pt x="1042" y="1"/>
                  </a:moveTo>
                  <a:lnTo>
                    <a:pt x="762" y="701"/>
                  </a:lnTo>
                  <a:lnTo>
                    <a:pt x="0" y="903"/>
                  </a:lnTo>
                  <a:lnTo>
                    <a:pt x="622" y="1354"/>
                  </a:lnTo>
                  <a:lnTo>
                    <a:pt x="575" y="2116"/>
                  </a:lnTo>
                  <a:lnTo>
                    <a:pt x="1213" y="1696"/>
                  </a:lnTo>
                  <a:lnTo>
                    <a:pt x="1944" y="1960"/>
                  </a:lnTo>
                  <a:lnTo>
                    <a:pt x="1944" y="1960"/>
                  </a:lnTo>
                  <a:lnTo>
                    <a:pt x="1742" y="1245"/>
                  </a:lnTo>
                  <a:lnTo>
                    <a:pt x="2255" y="654"/>
                  </a:lnTo>
                  <a:lnTo>
                    <a:pt x="1462" y="638"/>
                  </a:lnTo>
                  <a:lnTo>
                    <a:pt x="104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55"/>
            <p:cNvSpPr/>
            <p:nvPr/>
          </p:nvSpPr>
          <p:spPr>
            <a:xfrm>
              <a:off x="3018188" y="2255001"/>
              <a:ext cx="73808" cy="72238"/>
            </a:xfrm>
            <a:custGeom>
              <a:rect b="b" l="l" r="r" t="t"/>
              <a:pathLst>
                <a:path extrusionOk="0" h="2162" w="2209">
                  <a:moveTo>
                    <a:pt x="949" y="1"/>
                  </a:moveTo>
                  <a:lnTo>
                    <a:pt x="747" y="747"/>
                  </a:lnTo>
                  <a:lnTo>
                    <a:pt x="0" y="996"/>
                  </a:lnTo>
                  <a:lnTo>
                    <a:pt x="669" y="1400"/>
                  </a:lnTo>
                  <a:lnTo>
                    <a:pt x="685" y="2162"/>
                  </a:lnTo>
                  <a:lnTo>
                    <a:pt x="1291" y="1680"/>
                  </a:lnTo>
                  <a:lnTo>
                    <a:pt x="2053" y="1882"/>
                  </a:lnTo>
                  <a:lnTo>
                    <a:pt x="1773" y="1182"/>
                  </a:lnTo>
                  <a:lnTo>
                    <a:pt x="2208" y="545"/>
                  </a:lnTo>
                  <a:lnTo>
                    <a:pt x="1431" y="607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55"/>
            <p:cNvSpPr/>
            <p:nvPr/>
          </p:nvSpPr>
          <p:spPr>
            <a:xfrm>
              <a:off x="3100784" y="2115236"/>
              <a:ext cx="37957" cy="50453"/>
            </a:xfrm>
            <a:custGeom>
              <a:rect b="b" l="l" r="r" t="t"/>
              <a:pathLst>
                <a:path extrusionOk="0" h="1510" w="1136">
                  <a:moveTo>
                    <a:pt x="1105" y="1"/>
                  </a:moveTo>
                  <a:lnTo>
                    <a:pt x="1" y="219"/>
                  </a:lnTo>
                  <a:lnTo>
                    <a:pt x="32" y="405"/>
                  </a:lnTo>
                  <a:lnTo>
                    <a:pt x="483" y="312"/>
                  </a:lnTo>
                  <a:lnTo>
                    <a:pt x="732" y="1509"/>
                  </a:lnTo>
                  <a:lnTo>
                    <a:pt x="934" y="1478"/>
                  </a:lnTo>
                  <a:lnTo>
                    <a:pt x="685" y="265"/>
                  </a:lnTo>
                  <a:lnTo>
                    <a:pt x="1136" y="172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55"/>
            <p:cNvSpPr/>
            <p:nvPr/>
          </p:nvSpPr>
          <p:spPr>
            <a:xfrm>
              <a:off x="3185987" y="2103809"/>
              <a:ext cx="16673" cy="47312"/>
            </a:xfrm>
            <a:custGeom>
              <a:rect b="b" l="l" r="r" t="t"/>
              <a:pathLst>
                <a:path extrusionOk="0" h="1416" w="499">
                  <a:moveTo>
                    <a:pt x="219" y="1"/>
                  </a:moveTo>
                  <a:lnTo>
                    <a:pt x="1" y="47"/>
                  </a:lnTo>
                  <a:lnTo>
                    <a:pt x="281" y="1416"/>
                  </a:lnTo>
                  <a:lnTo>
                    <a:pt x="498" y="1385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55"/>
            <p:cNvSpPr/>
            <p:nvPr/>
          </p:nvSpPr>
          <p:spPr>
            <a:xfrm>
              <a:off x="3248335" y="2087704"/>
              <a:ext cx="41599" cy="48882"/>
            </a:xfrm>
            <a:custGeom>
              <a:rect b="b" l="l" r="r" t="t"/>
              <a:pathLst>
                <a:path extrusionOk="0" h="1463" w="1245">
                  <a:moveTo>
                    <a:pt x="747" y="1"/>
                  </a:moveTo>
                  <a:cubicBezTo>
                    <a:pt x="701" y="1"/>
                    <a:pt x="638" y="1"/>
                    <a:pt x="592" y="16"/>
                  </a:cubicBezTo>
                  <a:cubicBezTo>
                    <a:pt x="514" y="32"/>
                    <a:pt x="436" y="63"/>
                    <a:pt x="374" y="94"/>
                  </a:cubicBezTo>
                  <a:cubicBezTo>
                    <a:pt x="203" y="172"/>
                    <a:pt x="79" y="312"/>
                    <a:pt x="32" y="498"/>
                  </a:cubicBezTo>
                  <a:cubicBezTo>
                    <a:pt x="1" y="623"/>
                    <a:pt x="1" y="747"/>
                    <a:pt x="32" y="872"/>
                  </a:cubicBezTo>
                  <a:cubicBezTo>
                    <a:pt x="47" y="949"/>
                    <a:pt x="79" y="1027"/>
                    <a:pt x="110" y="1120"/>
                  </a:cubicBezTo>
                  <a:cubicBezTo>
                    <a:pt x="141" y="1183"/>
                    <a:pt x="187" y="1229"/>
                    <a:pt x="234" y="1291"/>
                  </a:cubicBezTo>
                  <a:cubicBezTo>
                    <a:pt x="281" y="1322"/>
                    <a:pt x="327" y="1369"/>
                    <a:pt x="390" y="1400"/>
                  </a:cubicBezTo>
                  <a:cubicBezTo>
                    <a:pt x="436" y="1416"/>
                    <a:pt x="498" y="1431"/>
                    <a:pt x="545" y="1447"/>
                  </a:cubicBezTo>
                  <a:cubicBezTo>
                    <a:pt x="607" y="1462"/>
                    <a:pt x="654" y="1462"/>
                    <a:pt x="716" y="1462"/>
                  </a:cubicBezTo>
                  <a:cubicBezTo>
                    <a:pt x="763" y="1462"/>
                    <a:pt x="825" y="1462"/>
                    <a:pt x="872" y="1447"/>
                  </a:cubicBezTo>
                  <a:cubicBezTo>
                    <a:pt x="918" y="1431"/>
                    <a:pt x="965" y="1431"/>
                    <a:pt x="1012" y="1400"/>
                  </a:cubicBezTo>
                  <a:lnTo>
                    <a:pt x="1136" y="1369"/>
                  </a:lnTo>
                  <a:cubicBezTo>
                    <a:pt x="1183" y="1354"/>
                    <a:pt x="1214" y="1322"/>
                    <a:pt x="1245" y="1307"/>
                  </a:cubicBezTo>
                  <a:lnTo>
                    <a:pt x="1214" y="1151"/>
                  </a:lnTo>
                  <a:cubicBezTo>
                    <a:pt x="1167" y="1167"/>
                    <a:pt x="1089" y="1198"/>
                    <a:pt x="1027" y="1229"/>
                  </a:cubicBezTo>
                  <a:cubicBezTo>
                    <a:pt x="965" y="1245"/>
                    <a:pt x="903" y="1260"/>
                    <a:pt x="840" y="1276"/>
                  </a:cubicBezTo>
                  <a:lnTo>
                    <a:pt x="654" y="1276"/>
                  </a:lnTo>
                  <a:cubicBezTo>
                    <a:pt x="592" y="1260"/>
                    <a:pt x="529" y="1245"/>
                    <a:pt x="483" y="1214"/>
                  </a:cubicBezTo>
                  <a:cubicBezTo>
                    <a:pt x="421" y="1167"/>
                    <a:pt x="374" y="1120"/>
                    <a:pt x="343" y="1058"/>
                  </a:cubicBezTo>
                  <a:cubicBezTo>
                    <a:pt x="265" y="918"/>
                    <a:pt x="219" y="747"/>
                    <a:pt x="250" y="561"/>
                  </a:cubicBezTo>
                  <a:cubicBezTo>
                    <a:pt x="250" y="498"/>
                    <a:pt x="281" y="436"/>
                    <a:pt x="312" y="390"/>
                  </a:cubicBezTo>
                  <a:cubicBezTo>
                    <a:pt x="358" y="343"/>
                    <a:pt x="405" y="296"/>
                    <a:pt x="452" y="265"/>
                  </a:cubicBezTo>
                  <a:cubicBezTo>
                    <a:pt x="514" y="234"/>
                    <a:pt x="561" y="203"/>
                    <a:pt x="623" y="187"/>
                  </a:cubicBezTo>
                  <a:cubicBezTo>
                    <a:pt x="701" y="172"/>
                    <a:pt x="763" y="172"/>
                    <a:pt x="825" y="172"/>
                  </a:cubicBezTo>
                  <a:lnTo>
                    <a:pt x="1027" y="172"/>
                  </a:lnTo>
                  <a:lnTo>
                    <a:pt x="99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55"/>
            <p:cNvSpPr/>
            <p:nvPr/>
          </p:nvSpPr>
          <p:spPr>
            <a:xfrm>
              <a:off x="3332000" y="2070062"/>
              <a:ext cx="45742" cy="53026"/>
            </a:xfrm>
            <a:custGeom>
              <a:rect b="b" l="l" r="r" t="t"/>
              <a:pathLst>
                <a:path extrusionOk="0" h="1587" w="1369">
                  <a:moveTo>
                    <a:pt x="1104" y="0"/>
                  </a:moveTo>
                  <a:lnTo>
                    <a:pt x="855" y="47"/>
                  </a:lnTo>
                  <a:lnTo>
                    <a:pt x="498" y="700"/>
                  </a:lnTo>
                  <a:lnTo>
                    <a:pt x="311" y="746"/>
                  </a:lnTo>
                  <a:lnTo>
                    <a:pt x="202" y="171"/>
                  </a:lnTo>
                  <a:lnTo>
                    <a:pt x="0" y="202"/>
                  </a:lnTo>
                  <a:lnTo>
                    <a:pt x="249" y="1586"/>
                  </a:lnTo>
                  <a:lnTo>
                    <a:pt x="467" y="1555"/>
                  </a:lnTo>
                  <a:lnTo>
                    <a:pt x="342" y="918"/>
                  </a:lnTo>
                  <a:lnTo>
                    <a:pt x="529" y="871"/>
                  </a:lnTo>
                  <a:lnTo>
                    <a:pt x="1120" y="1431"/>
                  </a:lnTo>
                  <a:lnTo>
                    <a:pt x="1369" y="1384"/>
                  </a:lnTo>
                  <a:lnTo>
                    <a:pt x="700" y="746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55"/>
            <p:cNvSpPr/>
            <p:nvPr/>
          </p:nvSpPr>
          <p:spPr>
            <a:xfrm>
              <a:off x="3419808" y="2056530"/>
              <a:ext cx="35852" cy="50954"/>
            </a:xfrm>
            <a:custGeom>
              <a:rect b="b" l="l" r="r" t="t"/>
              <a:pathLst>
                <a:path extrusionOk="0" h="1525" w="1073">
                  <a:moveTo>
                    <a:pt x="840" y="1"/>
                  </a:moveTo>
                  <a:lnTo>
                    <a:pt x="0" y="141"/>
                  </a:lnTo>
                  <a:lnTo>
                    <a:pt x="233" y="1525"/>
                  </a:lnTo>
                  <a:lnTo>
                    <a:pt x="1073" y="1400"/>
                  </a:lnTo>
                  <a:lnTo>
                    <a:pt x="1042" y="1229"/>
                  </a:lnTo>
                  <a:lnTo>
                    <a:pt x="420" y="1323"/>
                  </a:lnTo>
                  <a:lnTo>
                    <a:pt x="342" y="872"/>
                  </a:lnTo>
                  <a:lnTo>
                    <a:pt x="917" y="778"/>
                  </a:lnTo>
                  <a:lnTo>
                    <a:pt x="886" y="592"/>
                  </a:lnTo>
                  <a:lnTo>
                    <a:pt x="311" y="685"/>
                  </a:lnTo>
                  <a:lnTo>
                    <a:pt x="249" y="281"/>
                  </a:lnTo>
                  <a:lnTo>
                    <a:pt x="840" y="187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55"/>
            <p:cNvSpPr/>
            <p:nvPr/>
          </p:nvSpPr>
          <p:spPr>
            <a:xfrm>
              <a:off x="3497192" y="2043031"/>
              <a:ext cx="39026" cy="50419"/>
            </a:xfrm>
            <a:custGeom>
              <a:rect b="b" l="l" r="r" t="t"/>
              <a:pathLst>
                <a:path extrusionOk="0" h="1509" w="1168">
                  <a:moveTo>
                    <a:pt x="1152" y="1"/>
                  </a:moveTo>
                  <a:lnTo>
                    <a:pt x="1" y="187"/>
                  </a:lnTo>
                  <a:lnTo>
                    <a:pt x="32" y="358"/>
                  </a:lnTo>
                  <a:lnTo>
                    <a:pt x="499" y="280"/>
                  </a:lnTo>
                  <a:lnTo>
                    <a:pt x="670" y="1509"/>
                  </a:lnTo>
                  <a:lnTo>
                    <a:pt x="887" y="1462"/>
                  </a:lnTo>
                  <a:lnTo>
                    <a:pt x="701" y="249"/>
                  </a:lnTo>
                  <a:lnTo>
                    <a:pt x="1167" y="17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55"/>
            <p:cNvSpPr/>
            <p:nvPr/>
          </p:nvSpPr>
          <p:spPr>
            <a:xfrm>
              <a:off x="3144956" y="2385411"/>
              <a:ext cx="47847" cy="51990"/>
            </a:xfrm>
            <a:custGeom>
              <a:rect b="b" l="l" r="r" t="t"/>
              <a:pathLst>
                <a:path extrusionOk="0" h="1556" w="1432">
                  <a:moveTo>
                    <a:pt x="467" y="203"/>
                  </a:moveTo>
                  <a:lnTo>
                    <a:pt x="918" y="825"/>
                  </a:lnTo>
                  <a:lnTo>
                    <a:pt x="311" y="949"/>
                  </a:lnTo>
                  <a:lnTo>
                    <a:pt x="311" y="949"/>
                  </a:lnTo>
                  <a:lnTo>
                    <a:pt x="467" y="203"/>
                  </a:lnTo>
                  <a:close/>
                  <a:moveTo>
                    <a:pt x="545" y="0"/>
                  </a:moveTo>
                  <a:lnTo>
                    <a:pt x="327" y="47"/>
                  </a:lnTo>
                  <a:lnTo>
                    <a:pt x="0" y="1555"/>
                  </a:lnTo>
                  <a:lnTo>
                    <a:pt x="0" y="1555"/>
                  </a:lnTo>
                  <a:lnTo>
                    <a:pt x="203" y="1509"/>
                  </a:lnTo>
                  <a:lnTo>
                    <a:pt x="280" y="1120"/>
                  </a:lnTo>
                  <a:lnTo>
                    <a:pt x="1011" y="980"/>
                  </a:lnTo>
                  <a:lnTo>
                    <a:pt x="1244" y="1291"/>
                  </a:lnTo>
                  <a:lnTo>
                    <a:pt x="1431" y="1260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55"/>
            <p:cNvSpPr/>
            <p:nvPr/>
          </p:nvSpPr>
          <p:spPr>
            <a:xfrm>
              <a:off x="3203662" y="2373449"/>
              <a:ext cx="44706" cy="49918"/>
            </a:xfrm>
            <a:custGeom>
              <a:rect b="b" l="l" r="r" t="t"/>
              <a:pathLst>
                <a:path extrusionOk="0" h="1494" w="1338">
                  <a:moveTo>
                    <a:pt x="716" y="172"/>
                  </a:moveTo>
                  <a:cubicBezTo>
                    <a:pt x="778" y="187"/>
                    <a:pt x="840" y="219"/>
                    <a:pt x="887" y="250"/>
                  </a:cubicBezTo>
                  <a:cubicBezTo>
                    <a:pt x="949" y="296"/>
                    <a:pt x="996" y="343"/>
                    <a:pt x="1027" y="390"/>
                  </a:cubicBezTo>
                  <a:cubicBezTo>
                    <a:pt x="1058" y="452"/>
                    <a:pt x="1089" y="514"/>
                    <a:pt x="1105" y="592"/>
                  </a:cubicBezTo>
                  <a:cubicBezTo>
                    <a:pt x="1120" y="654"/>
                    <a:pt x="1120" y="732"/>
                    <a:pt x="1105" y="809"/>
                  </a:cubicBezTo>
                  <a:cubicBezTo>
                    <a:pt x="1089" y="872"/>
                    <a:pt x="1073" y="934"/>
                    <a:pt x="1042" y="996"/>
                  </a:cubicBezTo>
                  <a:cubicBezTo>
                    <a:pt x="1011" y="1043"/>
                    <a:pt x="965" y="1089"/>
                    <a:pt x="918" y="1136"/>
                  </a:cubicBezTo>
                  <a:cubicBezTo>
                    <a:pt x="856" y="1167"/>
                    <a:pt x="809" y="1198"/>
                    <a:pt x="747" y="1214"/>
                  </a:cubicBezTo>
                  <a:lnTo>
                    <a:pt x="451" y="1276"/>
                  </a:lnTo>
                  <a:lnTo>
                    <a:pt x="234" y="234"/>
                  </a:lnTo>
                  <a:lnTo>
                    <a:pt x="529" y="172"/>
                  </a:lnTo>
                  <a:close/>
                  <a:moveTo>
                    <a:pt x="731" y="1"/>
                  </a:moveTo>
                  <a:cubicBezTo>
                    <a:pt x="623" y="1"/>
                    <a:pt x="514" y="1"/>
                    <a:pt x="420" y="16"/>
                  </a:cubicBezTo>
                  <a:lnTo>
                    <a:pt x="1" y="110"/>
                  </a:lnTo>
                  <a:lnTo>
                    <a:pt x="280" y="1494"/>
                  </a:lnTo>
                  <a:lnTo>
                    <a:pt x="778" y="1385"/>
                  </a:lnTo>
                  <a:cubicBezTo>
                    <a:pt x="871" y="1369"/>
                    <a:pt x="965" y="1323"/>
                    <a:pt x="1058" y="1276"/>
                  </a:cubicBezTo>
                  <a:cubicBezTo>
                    <a:pt x="1120" y="1229"/>
                    <a:pt x="1182" y="1151"/>
                    <a:pt x="1229" y="1089"/>
                  </a:cubicBezTo>
                  <a:cubicBezTo>
                    <a:pt x="1276" y="1012"/>
                    <a:pt x="1307" y="918"/>
                    <a:pt x="1322" y="825"/>
                  </a:cubicBezTo>
                  <a:cubicBezTo>
                    <a:pt x="1338" y="732"/>
                    <a:pt x="1338" y="638"/>
                    <a:pt x="1322" y="545"/>
                  </a:cubicBezTo>
                  <a:cubicBezTo>
                    <a:pt x="1307" y="452"/>
                    <a:pt x="1260" y="358"/>
                    <a:pt x="1198" y="265"/>
                  </a:cubicBezTo>
                  <a:cubicBezTo>
                    <a:pt x="1151" y="203"/>
                    <a:pt x="1073" y="141"/>
                    <a:pt x="996" y="94"/>
                  </a:cubicBezTo>
                  <a:cubicBezTo>
                    <a:pt x="918" y="47"/>
                    <a:pt x="825" y="16"/>
                    <a:pt x="731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55"/>
            <p:cNvSpPr/>
            <p:nvPr/>
          </p:nvSpPr>
          <p:spPr>
            <a:xfrm>
              <a:off x="3267046" y="2353702"/>
              <a:ext cx="60811" cy="56668"/>
            </a:xfrm>
            <a:custGeom>
              <a:rect b="b" l="l" r="r" t="t"/>
              <a:pathLst>
                <a:path extrusionOk="0" h="1696" w="1820">
                  <a:moveTo>
                    <a:pt x="1556" y="1"/>
                  </a:moveTo>
                  <a:lnTo>
                    <a:pt x="1229" y="63"/>
                  </a:lnTo>
                  <a:lnTo>
                    <a:pt x="1011" y="1307"/>
                  </a:lnTo>
                  <a:lnTo>
                    <a:pt x="327" y="234"/>
                  </a:lnTo>
                  <a:lnTo>
                    <a:pt x="1" y="312"/>
                  </a:lnTo>
                  <a:lnTo>
                    <a:pt x="280" y="1696"/>
                  </a:lnTo>
                  <a:lnTo>
                    <a:pt x="483" y="1649"/>
                  </a:lnTo>
                  <a:lnTo>
                    <a:pt x="249" y="452"/>
                  </a:lnTo>
                  <a:lnTo>
                    <a:pt x="249" y="452"/>
                  </a:lnTo>
                  <a:lnTo>
                    <a:pt x="934" y="1556"/>
                  </a:lnTo>
                  <a:lnTo>
                    <a:pt x="1167" y="1509"/>
                  </a:lnTo>
                  <a:cubicBezTo>
                    <a:pt x="1213" y="1276"/>
                    <a:pt x="1245" y="1058"/>
                    <a:pt x="1276" y="872"/>
                  </a:cubicBezTo>
                  <a:cubicBezTo>
                    <a:pt x="1291" y="794"/>
                    <a:pt x="1307" y="716"/>
                    <a:pt x="1322" y="638"/>
                  </a:cubicBezTo>
                  <a:cubicBezTo>
                    <a:pt x="1322" y="576"/>
                    <a:pt x="1338" y="499"/>
                    <a:pt x="1353" y="436"/>
                  </a:cubicBezTo>
                  <a:cubicBezTo>
                    <a:pt x="1369" y="374"/>
                    <a:pt x="1369" y="296"/>
                    <a:pt x="1384" y="234"/>
                  </a:cubicBezTo>
                  <a:lnTo>
                    <a:pt x="1618" y="1432"/>
                  </a:lnTo>
                  <a:lnTo>
                    <a:pt x="1820" y="1385"/>
                  </a:lnTo>
                  <a:lnTo>
                    <a:pt x="155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55"/>
            <p:cNvSpPr/>
            <p:nvPr/>
          </p:nvSpPr>
          <p:spPr>
            <a:xfrm>
              <a:off x="3344964" y="2347989"/>
              <a:ext cx="15637" cy="47312"/>
            </a:xfrm>
            <a:custGeom>
              <a:rect b="b" l="l" r="r" t="t"/>
              <a:pathLst>
                <a:path extrusionOk="0" h="1416" w="468">
                  <a:moveTo>
                    <a:pt x="203" y="1"/>
                  </a:moveTo>
                  <a:lnTo>
                    <a:pt x="1" y="32"/>
                  </a:lnTo>
                  <a:lnTo>
                    <a:pt x="265" y="1416"/>
                  </a:lnTo>
                  <a:lnTo>
                    <a:pt x="467" y="138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55"/>
            <p:cNvSpPr/>
            <p:nvPr/>
          </p:nvSpPr>
          <p:spPr>
            <a:xfrm>
              <a:off x="3371995" y="2337096"/>
              <a:ext cx="37455" cy="50419"/>
            </a:xfrm>
            <a:custGeom>
              <a:rect b="b" l="l" r="r" t="t"/>
              <a:pathLst>
                <a:path extrusionOk="0" h="1509" w="1121">
                  <a:moveTo>
                    <a:pt x="1089" y="0"/>
                  </a:moveTo>
                  <a:lnTo>
                    <a:pt x="1" y="203"/>
                  </a:lnTo>
                  <a:lnTo>
                    <a:pt x="32" y="389"/>
                  </a:lnTo>
                  <a:lnTo>
                    <a:pt x="467" y="296"/>
                  </a:lnTo>
                  <a:lnTo>
                    <a:pt x="700" y="1509"/>
                  </a:lnTo>
                  <a:lnTo>
                    <a:pt x="902" y="1478"/>
                  </a:lnTo>
                  <a:lnTo>
                    <a:pt x="669" y="265"/>
                  </a:lnTo>
                  <a:lnTo>
                    <a:pt x="1120" y="17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55"/>
            <p:cNvSpPr/>
            <p:nvPr/>
          </p:nvSpPr>
          <p:spPr>
            <a:xfrm>
              <a:off x="3461373" y="2323597"/>
              <a:ext cx="46778" cy="48849"/>
            </a:xfrm>
            <a:custGeom>
              <a:rect b="b" l="l" r="r" t="t"/>
              <a:pathLst>
                <a:path extrusionOk="0" h="1462" w="1400">
                  <a:moveTo>
                    <a:pt x="715" y="175"/>
                  </a:moveTo>
                  <a:cubicBezTo>
                    <a:pt x="746" y="175"/>
                    <a:pt x="778" y="179"/>
                    <a:pt x="809" y="187"/>
                  </a:cubicBezTo>
                  <a:cubicBezTo>
                    <a:pt x="855" y="202"/>
                    <a:pt x="917" y="218"/>
                    <a:pt x="964" y="264"/>
                  </a:cubicBezTo>
                  <a:cubicBezTo>
                    <a:pt x="1011" y="296"/>
                    <a:pt x="1057" y="358"/>
                    <a:pt x="1088" y="420"/>
                  </a:cubicBezTo>
                  <a:cubicBezTo>
                    <a:pt x="1135" y="482"/>
                    <a:pt x="1151" y="575"/>
                    <a:pt x="1166" y="653"/>
                  </a:cubicBezTo>
                  <a:cubicBezTo>
                    <a:pt x="1182" y="731"/>
                    <a:pt x="1182" y="824"/>
                    <a:pt x="1166" y="902"/>
                  </a:cubicBezTo>
                  <a:cubicBezTo>
                    <a:pt x="1166" y="980"/>
                    <a:pt x="1135" y="1042"/>
                    <a:pt x="1104" y="1089"/>
                  </a:cubicBezTo>
                  <a:cubicBezTo>
                    <a:pt x="1073" y="1135"/>
                    <a:pt x="1026" y="1182"/>
                    <a:pt x="964" y="1213"/>
                  </a:cubicBezTo>
                  <a:cubicBezTo>
                    <a:pt x="917" y="1244"/>
                    <a:pt x="855" y="1260"/>
                    <a:pt x="793" y="1275"/>
                  </a:cubicBezTo>
                  <a:lnTo>
                    <a:pt x="606" y="1275"/>
                  </a:lnTo>
                  <a:lnTo>
                    <a:pt x="606" y="1260"/>
                  </a:lnTo>
                  <a:cubicBezTo>
                    <a:pt x="544" y="1260"/>
                    <a:pt x="498" y="1229"/>
                    <a:pt x="451" y="1197"/>
                  </a:cubicBezTo>
                  <a:cubicBezTo>
                    <a:pt x="389" y="1151"/>
                    <a:pt x="358" y="1104"/>
                    <a:pt x="327" y="1042"/>
                  </a:cubicBezTo>
                  <a:cubicBezTo>
                    <a:pt x="280" y="964"/>
                    <a:pt x="249" y="886"/>
                    <a:pt x="249" y="793"/>
                  </a:cubicBezTo>
                  <a:cubicBezTo>
                    <a:pt x="233" y="715"/>
                    <a:pt x="233" y="622"/>
                    <a:pt x="233" y="544"/>
                  </a:cubicBezTo>
                  <a:cubicBezTo>
                    <a:pt x="249" y="482"/>
                    <a:pt x="280" y="420"/>
                    <a:pt x="311" y="358"/>
                  </a:cubicBezTo>
                  <a:cubicBezTo>
                    <a:pt x="342" y="311"/>
                    <a:pt x="389" y="264"/>
                    <a:pt x="435" y="249"/>
                  </a:cubicBezTo>
                  <a:cubicBezTo>
                    <a:pt x="498" y="218"/>
                    <a:pt x="560" y="187"/>
                    <a:pt x="622" y="187"/>
                  </a:cubicBezTo>
                  <a:cubicBezTo>
                    <a:pt x="653" y="179"/>
                    <a:pt x="684" y="175"/>
                    <a:pt x="715" y="175"/>
                  </a:cubicBezTo>
                  <a:close/>
                  <a:moveTo>
                    <a:pt x="591" y="0"/>
                  </a:moveTo>
                  <a:cubicBezTo>
                    <a:pt x="513" y="16"/>
                    <a:pt x="435" y="47"/>
                    <a:pt x="373" y="78"/>
                  </a:cubicBezTo>
                  <a:cubicBezTo>
                    <a:pt x="202" y="140"/>
                    <a:pt x="78" y="296"/>
                    <a:pt x="31" y="467"/>
                  </a:cubicBezTo>
                  <a:cubicBezTo>
                    <a:pt x="0" y="591"/>
                    <a:pt x="0" y="715"/>
                    <a:pt x="31" y="824"/>
                  </a:cubicBezTo>
                  <a:cubicBezTo>
                    <a:pt x="47" y="918"/>
                    <a:pt x="62" y="995"/>
                    <a:pt x="109" y="1089"/>
                  </a:cubicBezTo>
                  <a:cubicBezTo>
                    <a:pt x="140" y="1151"/>
                    <a:pt x="171" y="1213"/>
                    <a:pt x="218" y="1260"/>
                  </a:cubicBezTo>
                  <a:cubicBezTo>
                    <a:pt x="264" y="1306"/>
                    <a:pt x="311" y="1337"/>
                    <a:pt x="358" y="1368"/>
                  </a:cubicBezTo>
                  <a:cubicBezTo>
                    <a:pt x="404" y="1400"/>
                    <a:pt x="467" y="1415"/>
                    <a:pt x="513" y="1431"/>
                  </a:cubicBezTo>
                  <a:cubicBezTo>
                    <a:pt x="575" y="1446"/>
                    <a:pt x="622" y="1462"/>
                    <a:pt x="669" y="1462"/>
                  </a:cubicBezTo>
                  <a:cubicBezTo>
                    <a:pt x="731" y="1462"/>
                    <a:pt x="778" y="1446"/>
                    <a:pt x="824" y="1446"/>
                  </a:cubicBezTo>
                  <a:cubicBezTo>
                    <a:pt x="871" y="1431"/>
                    <a:pt x="917" y="1431"/>
                    <a:pt x="964" y="1415"/>
                  </a:cubicBezTo>
                  <a:cubicBezTo>
                    <a:pt x="1011" y="1400"/>
                    <a:pt x="1073" y="1368"/>
                    <a:pt x="1104" y="1337"/>
                  </a:cubicBezTo>
                  <a:cubicBezTo>
                    <a:pt x="1151" y="1306"/>
                    <a:pt x="1197" y="1275"/>
                    <a:pt x="1244" y="1229"/>
                  </a:cubicBezTo>
                  <a:cubicBezTo>
                    <a:pt x="1275" y="1197"/>
                    <a:pt x="1306" y="1135"/>
                    <a:pt x="1337" y="1089"/>
                  </a:cubicBezTo>
                  <a:cubicBezTo>
                    <a:pt x="1368" y="1011"/>
                    <a:pt x="1384" y="949"/>
                    <a:pt x="1384" y="886"/>
                  </a:cubicBezTo>
                  <a:cubicBezTo>
                    <a:pt x="1399" y="793"/>
                    <a:pt x="1399" y="700"/>
                    <a:pt x="1384" y="622"/>
                  </a:cubicBezTo>
                  <a:cubicBezTo>
                    <a:pt x="1368" y="498"/>
                    <a:pt x="1322" y="373"/>
                    <a:pt x="1260" y="280"/>
                  </a:cubicBezTo>
                  <a:cubicBezTo>
                    <a:pt x="1151" y="125"/>
                    <a:pt x="995" y="16"/>
                    <a:pt x="809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55"/>
            <p:cNvSpPr/>
            <p:nvPr/>
          </p:nvSpPr>
          <p:spPr>
            <a:xfrm>
              <a:off x="3526829" y="2311636"/>
              <a:ext cx="43670" cy="52491"/>
            </a:xfrm>
            <a:custGeom>
              <a:rect b="b" l="l" r="r" t="t"/>
              <a:pathLst>
                <a:path extrusionOk="0" h="1571" w="1307">
                  <a:moveTo>
                    <a:pt x="1104" y="0"/>
                  </a:moveTo>
                  <a:lnTo>
                    <a:pt x="902" y="32"/>
                  </a:lnTo>
                  <a:lnTo>
                    <a:pt x="1058" y="1151"/>
                  </a:lnTo>
                  <a:lnTo>
                    <a:pt x="1058" y="1151"/>
                  </a:lnTo>
                  <a:lnTo>
                    <a:pt x="280" y="125"/>
                  </a:lnTo>
                  <a:lnTo>
                    <a:pt x="0" y="172"/>
                  </a:lnTo>
                  <a:lnTo>
                    <a:pt x="202" y="1571"/>
                  </a:lnTo>
                  <a:lnTo>
                    <a:pt x="405" y="1540"/>
                  </a:lnTo>
                  <a:lnTo>
                    <a:pt x="233" y="389"/>
                  </a:lnTo>
                  <a:lnTo>
                    <a:pt x="1042" y="1431"/>
                  </a:lnTo>
                  <a:lnTo>
                    <a:pt x="1306" y="1400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55"/>
            <p:cNvSpPr/>
            <p:nvPr/>
          </p:nvSpPr>
          <p:spPr>
            <a:xfrm>
              <a:off x="3589177" y="2304352"/>
              <a:ext cx="32744" cy="49918"/>
            </a:xfrm>
            <a:custGeom>
              <a:rect b="b" l="l" r="r" t="t"/>
              <a:pathLst>
                <a:path extrusionOk="0" h="1494" w="980">
                  <a:moveTo>
                    <a:pt x="793" y="1"/>
                  </a:moveTo>
                  <a:lnTo>
                    <a:pt x="793" y="1"/>
                  </a:lnTo>
                  <a:cubicBezTo>
                    <a:pt x="793" y="1"/>
                    <a:pt x="591" y="16"/>
                    <a:pt x="404" y="47"/>
                  </a:cubicBezTo>
                  <a:cubicBezTo>
                    <a:pt x="202" y="79"/>
                    <a:pt x="0" y="94"/>
                    <a:pt x="0" y="94"/>
                  </a:cubicBezTo>
                  <a:lnTo>
                    <a:pt x="202" y="1494"/>
                  </a:lnTo>
                  <a:cubicBezTo>
                    <a:pt x="202" y="1494"/>
                    <a:pt x="389" y="1462"/>
                    <a:pt x="591" y="1447"/>
                  </a:cubicBezTo>
                  <a:lnTo>
                    <a:pt x="980" y="1400"/>
                  </a:lnTo>
                  <a:lnTo>
                    <a:pt x="949" y="1229"/>
                  </a:lnTo>
                  <a:lnTo>
                    <a:pt x="653" y="1260"/>
                  </a:lnTo>
                  <a:cubicBezTo>
                    <a:pt x="513" y="1260"/>
                    <a:pt x="373" y="1291"/>
                    <a:pt x="373" y="1291"/>
                  </a:cubicBezTo>
                  <a:lnTo>
                    <a:pt x="311" y="825"/>
                  </a:lnTo>
                  <a:cubicBezTo>
                    <a:pt x="311" y="825"/>
                    <a:pt x="436" y="809"/>
                    <a:pt x="575" y="794"/>
                  </a:cubicBezTo>
                  <a:cubicBezTo>
                    <a:pt x="700" y="778"/>
                    <a:pt x="840" y="763"/>
                    <a:pt x="840" y="763"/>
                  </a:cubicBezTo>
                  <a:lnTo>
                    <a:pt x="809" y="592"/>
                  </a:lnTo>
                  <a:lnTo>
                    <a:pt x="544" y="623"/>
                  </a:lnTo>
                  <a:cubicBezTo>
                    <a:pt x="420" y="638"/>
                    <a:pt x="280" y="654"/>
                    <a:pt x="280" y="654"/>
                  </a:cubicBezTo>
                  <a:lnTo>
                    <a:pt x="233" y="250"/>
                  </a:lnTo>
                  <a:cubicBezTo>
                    <a:pt x="233" y="250"/>
                    <a:pt x="373" y="218"/>
                    <a:pt x="513" y="218"/>
                  </a:cubicBezTo>
                  <a:cubicBezTo>
                    <a:pt x="638" y="203"/>
                    <a:pt x="778" y="187"/>
                    <a:pt x="778" y="187"/>
                  </a:cubicBezTo>
                  <a:lnTo>
                    <a:pt x="79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55"/>
            <p:cNvSpPr/>
            <p:nvPr/>
          </p:nvSpPr>
          <p:spPr>
            <a:xfrm>
              <a:off x="3115352" y="2208257"/>
              <a:ext cx="72772" cy="120552"/>
            </a:xfrm>
            <a:custGeom>
              <a:rect b="b" l="l" r="r" t="t"/>
              <a:pathLst>
                <a:path extrusionOk="0" h="3608" w="2178">
                  <a:moveTo>
                    <a:pt x="1104" y="0"/>
                  </a:moveTo>
                  <a:cubicBezTo>
                    <a:pt x="1026" y="0"/>
                    <a:pt x="933" y="16"/>
                    <a:pt x="855" y="31"/>
                  </a:cubicBezTo>
                  <a:cubicBezTo>
                    <a:pt x="778" y="47"/>
                    <a:pt x="684" y="78"/>
                    <a:pt x="607" y="109"/>
                  </a:cubicBezTo>
                  <a:lnTo>
                    <a:pt x="622" y="109"/>
                  </a:lnTo>
                  <a:cubicBezTo>
                    <a:pt x="529" y="156"/>
                    <a:pt x="451" y="218"/>
                    <a:pt x="373" y="280"/>
                  </a:cubicBezTo>
                  <a:cubicBezTo>
                    <a:pt x="296" y="358"/>
                    <a:pt x="233" y="436"/>
                    <a:pt x="187" y="544"/>
                  </a:cubicBezTo>
                  <a:cubicBezTo>
                    <a:pt x="109" y="653"/>
                    <a:pt x="78" y="778"/>
                    <a:pt x="47" y="902"/>
                  </a:cubicBezTo>
                  <a:cubicBezTo>
                    <a:pt x="16" y="1073"/>
                    <a:pt x="0" y="1244"/>
                    <a:pt x="0" y="1400"/>
                  </a:cubicBezTo>
                  <a:cubicBezTo>
                    <a:pt x="0" y="1617"/>
                    <a:pt x="31" y="1835"/>
                    <a:pt x="78" y="2037"/>
                  </a:cubicBezTo>
                  <a:cubicBezTo>
                    <a:pt x="125" y="2255"/>
                    <a:pt x="187" y="2457"/>
                    <a:pt x="265" y="2659"/>
                  </a:cubicBezTo>
                  <a:cubicBezTo>
                    <a:pt x="327" y="2815"/>
                    <a:pt x="404" y="2970"/>
                    <a:pt x="498" y="3110"/>
                  </a:cubicBezTo>
                  <a:cubicBezTo>
                    <a:pt x="576" y="3219"/>
                    <a:pt x="669" y="3312"/>
                    <a:pt x="762" y="3390"/>
                  </a:cubicBezTo>
                  <a:cubicBezTo>
                    <a:pt x="855" y="3452"/>
                    <a:pt x="949" y="3514"/>
                    <a:pt x="1058" y="3545"/>
                  </a:cubicBezTo>
                  <a:cubicBezTo>
                    <a:pt x="1135" y="3577"/>
                    <a:pt x="1244" y="3608"/>
                    <a:pt x="1337" y="3608"/>
                  </a:cubicBezTo>
                  <a:cubicBezTo>
                    <a:pt x="1415" y="3608"/>
                    <a:pt x="1508" y="3608"/>
                    <a:pt x="1586" y="3592"/>
                  </a:cubicBezTo>
                  <a:cubicBezTo>
                    <a:pt x="1664" y="3577"/>
                    <a:pt x="1742" y="3545"/>
                    <a:pt x="1819" y="3514"/>
                  </a:cubicBezTo>
                  <a:cubicBezTo>
                    <a:pt x="1897" y="3483"/>
                    <a:pt x="1959" y="3437"/>
                    <a:pt x="2006" y="3405"/>
                  </a:cubicBezTo>
                  <a:cubicBezTo>
                    <a:pt x="2068" y="3359"/>
                    <a:pt x="2130" y="3312"/>
                    <a:pt x="2177" y="3266"/>
                  </a:cubicBezTo>
                  <a:lnTo>
                    <a:pt x="2068" y="2721"/>
                  </a:lnTo>
                  <a:cubicBezTo>
                    <a:pt x="1990" y="2799"/>
                    <a:pt x="1913" y="2861"/>
                    <a:pt x="1819" y="2923"/>
                  </a:cubicBezTo>
                  <a:cubicBezTo>
                    <a:pt x="1726" y="2970"/>
                    <a:pt x="1633" y="3001"/>
                    <a:pt x="1524" y="3017"/>
                  </a:cubicBezTo>
                  <a:cubicBezTo>
                    <a:pt x="1485" y="3030"/>
                    <a:pt x="1445" y="3035"/>
                    <a:pt x="1406" y="3035"/>
                  </a:cubicBezTo>
                  <a:cubicBezTo>
                    <a:pt x="1352" y="3035"/>
                    <a:pt x="1298" y="3026"/>
                    <a:pt x="1244" y="3017"/>
                  </a:cubicBezTo>
                  <a:cubicBezTo>
                    <a:pt x="1151" y="2986"/>
                    <a:pt x="1058" y="2923"/>
                    <a:pt x="980" y="2846"/>
                  </a:cubicBezTo>
                  <a:cubicBezTo>
                    <a:pt x="886" y="2752"/>
                    <a:pt x="809" y="2628"/>
                    <a:pt x="747" y="2504"/>
                  </a:cubicBezTo>
                  <a:cubicBezTo>
                    <a:pt x="669" y="2317"/>
                    <a:pt x="607" y="2130"/>
                    <a:pt x="576" y="1944"/>
                  </a:cubicBezTo>
                  <a:cubicBezTo>
                    <a:pt x="529" y="1757"/>
                    <a:pt x="513" y="1555"/>
                    <a:pt x="513" y="1369"/>
                  </a:cubicBezTo>
                  <a:cubicBezTo>
                    <a:pt x="513" y="1229"/>
                    <a:pt x="544" y="1089"/>
                    <a:pt x="591" y="949"/>
                  </a:cubicBezTo>
                  <a:cubicBezTo>
                    <a:pt x="622" y="855"/>
                    <a:pt x="700" y="762"/>
                    <a:pt x="778" y="700"/>
                  </a:cubicBezTo>
                  <a:cubicBezTo>
                    <a:pt x="855" y="638"/>
                    <a:pt x="933" y="591"/>
                    <a:pt x="1026" y="576"/>
                  </a:cubicBezTo>
                  <a:cubicBezTo>
                    <a:pt x="1120" y="544"/>
                    <a:pt x="1229" y="544"/>
                    <a:pt x="1322" y="544"/>
                  </a:cubicBezTo>
                  <a:cubicBezTo>
                    <a:pt x="1431" y="560"/>
                    <a:pt x="1540" y="576"/>
                    <a:pt x="1633" y="607"/>
                  </a:cubicBezTo>
                  <a:lnTo>
                    <a:pt x="1524" y="78"/>
                  </a:lnTo>
                  <a:cubicBezTo>
                    <a:pt x="1462" y="47"/>
                    <a:pt x="1400" y="31"/>
                    <a:pt x="1322" y="31"/>
                  </a:cubicBezTo>
                  <a:cubicBezTo>
                    <a:pt x="1244" y="16"/>
                    <a:pt x="1182" y="16"/>
                    <a:pt x="110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55"/>
            <p:cNvSpPr/>
            <p:nvPr/>
          </p:nvSpPr>
          <p:spPr>
            <a:xfrm>
              <a:off x="3187557" y="2198901"/>
              <a:ext cx="39527" cy="118481"/>
            </a:xfrm>
            <a:custGeom>
              <a:rect b="b" l="l" r="r" t="t"/>
              <a:pathLst>
                <a:path extrusionOk="0" h="3546" w="1183">
                  <a:moveTo>
                    <a:pt x="483" y="0"/>
                  </a:moveTo>
                  <a:lnTo>
                    <a:pt x="1" y="94"/>
                  </a:lnTo>
                  <a:lnTo>
                    <a:pt x="700" y="3546"/>
                  </a:lnTo>
                  <a:lnTo>
                    <a:pt x="1182" y="3452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55"/>
            <p:cNvSpPr/>
            <p:nvPr/>
          </p:nvSpPr>
          <p:spPr>
            <a:xfrm>
              <a:off x="3231728" y="2180190"/>
              <a:ext cx="88343" cy="128371"/>
            </a:xfrm>
            <a:custGeom>
              <a:rect b="b" l="l" r="r" t="t"/>
              <a:pathLst>
                <a:path extrusionOk="0" h="3842" w="2644">
                  <a:moveTo>
                    <a:pt x="1975" y="1"/>
                  </a:moveTo>
                  <a:lnTo>
                    <a:pt x="1524" y="94"/>
                  </a:lnTo>
                  <a:lnTo>
                    <a:pt x="2022" y="2675"/>
                  </a:lnTo>
                  <a:lnTo>
                    <a:pt x="622" y="249"/>
                  </a:lnTo>
                  <a:lnTo>
                    <a:pt x="0" y="389"/>
                  </a:lnTo>
                  <a:lnTo>
                    <a:pt x="684" y="3841"/>
                  </a:lnTo>
                  <a:lnTo>
                    <a:pt x="1151" y="3748"/>
                  </a:lnTo>
                  <a:lnTo>
                    <a:pt x="622" y="1151"/>
                  </a:lnTo>
                  <a:lnTo>
                    <a:pt x="622" y="1151"/>
                  </a:lnTo>
                  <a:lnTo>
                    <a:pt x="2022" y="3577"/>
                  </a:lnTo>
                  <a:lnTo>
                    <a:pt x="2644" y="3468"/>
                  </a:lnTo>
                  <a:lnTo>
                    <a:pt x="1975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55"/>
            <p:cNvSpPr/>
            <p:nvPr/>
          </p:nvSpPr>
          <p:spPr>
            <a:xfrm>
              <a:off x="3327322" y="2165656"/>
              <a:ext cx="69130" cy="124695"/>
            </a:xfrm>
            <a:custGeom>
              <a:rect b="b" l="l" r="r" t="t"/>
              <a:pathLst>
                <a:path extrusionOk="0" h="3732" w="2069">
                  <a:moveTo>
                    <a:pt x="1431" y="0"/>
                  </a:moveTo>
                  <a:lnTo>
                    <a:pt x="0" y="265"/>
                  </a:lnTo>
                  <a:lnTo>
                    <a:pt x="653" y="3732"/>
                  </a:lnTo>
                  <a:lnTo>
                    <a:pt x="2068" y="3468"/>
                  </a:lnTo>
                  <a:lnTo>
                    <a:pt x="1960" y="2908"/>
                  </a:lnTo>
                  <a:lnTo>
                    <a:pt x="1027" y="3094"/>
                  </a:lnTo>
                  <a:lnTo>
                    <a:pt x="856" y="2130"/>
                  </a:lnTo>
                  <a:lnTo>
                    <a:pt x="1711" y="1959"/>
                  </a:lnTo>
                  <a:lnTo>
                    <a:pt x="1617" y="1415"/>
                  </a:lnTo>
                  <a:lnTo>
                    <a:pt x="747" y="1571"/>
                  </a:lnTo>
                  <a:lnTo>
                    <a:pt x="591" y="731"/>
                  </a:lnTo>
                  <a:lnTo>
                    <a:pt x="1462" y="560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55"/>
            <p:cNvSpPr/>
            <p:nvPr/>
          </p:nvSpPr>
          <p:spPr>
            <a:xfrm>
              <a:off x="3403169" y="2145909"/>
              <a:ext cx="109660" cy="130442"/>
            </a:xfrm>
            <a:custGeom>
              <a:rect b="b" l="l" r="r" t="t"/>
              <a:pathLst>
                <a:path extrusionOk="0" h="3904" w="3282">
                  <a:moveTo>
                    <a:pt x="2753" y="0"/>
                  </a:moveTo>
                  <a:lnTo>
                    <a:pt x="2006" y="109"/>
                  </a:lnTo>
                  <a:lnTo>
                    <a:pt x="1804" y="2815"/>
                  </a:lnTo>
                  <a:lnTo>
                    <a:pt x="747" y="311"/>
                  </a:lnTo>
                  <a:lnTo>
                    <a:pt x="374" y="358"/>
                  </a:lnTo>
                  <a:cubicBezTo>
                    <a:pt x="187" y="389"/>
                    <a:pt x="1" y="436"/>
                    <a:pt x="1" y="436"/>
                  </a:cubicBezTo>
                  <a:lnTo>
                    <a:pt x="622" y="3903"/>
                  </a:lnTo>
                  <a:cubicBezTo>
                    <a:pt x="622" y="3903"/>
                    <a:pt x="731" y="3872"/>
                    <a:pt x="840" y="3857"/>
                  </a:cubicBezTo>
                  <a:cubicBezTo>
                    <a:pt x="965" y="3841"/>
                    <a:pt x="1073" y="3825"/>
                    <a:pt x="1073" y="3825"/>
                  </a:cubicBezTo>
                  <a:lnTo>
                    <a:pt x="591" y="1011"/>
                  </a:lnTo>
                  <a:lnTo>
                    <a:pt x="1742" y="3717"/>
                  </a:lnTo>
                  <a:lnTo>
                    <a:pt x="2162" y="3654"/>
                  </a:lnTo>
                  <a:lnTo>
                    <a:pt x="2395" y="731"/>
                  </a:lnTo>
                  <a:lnTo>
                    <a:pt x="2830" y="3546"/>
                  </a:lnTo>
                  <a:lnTo>
                    <a:pt x="3281" y="3483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55"/>
            <p:cNvSpPr/>
            <p:nvPr/>
          </p:nvSpPr>
          <p:spPr>
            <a:xfrm>
              <a:off x="3534614" y="2134482"/>
              <a:ext cx="78486" cy="124194"/>
            </a:xfrm>
            <a:custGeom>
              <a:rect b="b" l="l" r="r" t="t"/>
              <a:pathLst>
                <a:path extrusionOk="0" h="3717" w="2349">
                  <a:moveTo>
                    <a:pt x="809" y="902"/>
                  </a:moveTo>
                  <a:cubicBezTo>
                    <a:pt x="856" y="995"/>
                    <a:pt x="902" y="1104"/>
                    <a:pt x="949" y="1244"/>
                  </a:cubicBezTo>
                  <a:cubicBezTo>
                    <a:pt x="1011" y="1369"/>
                    <a:pt x="1058" y="1493"/>
                    <a:pt x="1104" y="1617"/>
                  </a:cubicBezTo>
                  <a:cubicBezTo>
                    <a:pt x="1151" y="1726"/>
                    <a:pt x="1213" y="1866"/>
                    <a:pt x="1276" y="2037"/>
                  </a:cubicBezTo>
                  <a:lnTo>
                    <a:pt x="669" y="2130"/>
                  </a:lnTo>
                  <a:cubicBezTo>
                    <a:pt x="685" y="2053"/>
                    <a:pt x="685" y="1991"/>
                    <a:pt x="700" y="1944"/>
                  </a:cubicBezTo>
                  <a:cubicBezTo>
                    <a:pt x="700" y="1882"/>
                    <a:pt x="700" y="1819"/>
                    <a:pt x="716" y="1742"/>
                  </a:cubicBezTo>
                  <a:lnTo>
                    <a:pt x="747" y="1508"/>
                  </a:lnTo>
                  <a:lnTo>
                    <a:pt x="809" y="902"/>
                  </a:lnTo>
                  <a:close/>
                  <a:moveTo>
                    <a:pt x="996" y="0"/>
                  </a:moveTo>
                  <a:lnTo>
                    <a:pt x="389" y="94"/>
                  </a:lnTo>
                  <a:lnTo>
                    <a:pt x="0" y="3716"/>
                  </a:lnTo>
                  <a:lnTo>
                    <a:pt x="514" y="3639"/>
                  </a:lnTo>
                  <a:lnTo>
                    <a:pt x="607" y="2784"/>
                  </a:lnTo>
                  <a:lnTo>
                    <a:pt x="1509" y="2644"/>
                  </a:lnTo>
                  <a:lnTo>
                    <a:pt x="1835" y="3437"/>
                  </a:lnTo>
                  <a:lnTo>
                    <a:pt x="2348" y="3374"/>
                  </a:lnTo>
                  <a:cubicBezTo>
                    <a:pt x="2348" y="3374"/>
                    <a:pt x="2022" y="2535"/>
                    <a:pt x="1680" y="1680"/>
                  </a:cubicBezTo>
                  <a:cubicBezTo>
                    <a:pt x="1338" y="840"/>
                    <a:pt x="996" y="0"/>
                    <a:pt x="99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55"/>
            <p:cNvSpPr/>
            <p:nvPr/>
          </p:nvSpPr>
          <p:spPr>
            <a:xfrm>
              <a:off x="3807361" y="1938015"/>
              <a:ext cx="928467" cy="509775"/>
            </a:xfrm>
            <a:custGeom>
              <a:rect b="b" l="l" r="r" t="t"/>
              <a:pathLst>
                <a:path extrusionOk="0" h="15257" w="27788">
                  <a:moveTo>
                    <a:pt x="7542" y="1"/>
                  </a:moveTo>
                  <a:cubicBezTo>
                    <a:pt x="7469" y="1"/>
                    <a:pt x="7396" y="1"/>
                    <a:pt x="7325" y="3"/>
                  </a:cubicBezTo>
                  <a:lnTo>
                    <a:pt x="4153" y="3"/>
                  </a:lnTo>
                  <a:cubicBezTo>
                    <a:pt x="4153" y="1060"/>
                    <a:pt x="3717" y="2071"/>
                    <a:pt x="2940" y="2786"/>
                  </a:cubicBezTo>
                  <a:cubicBezTo>
                    <a:pt x="2162" y="3563"/>
                    <a:pt x="1120" y="4030"/>
                    <a:pt x="1" y="4092"/>
                  </a:cubicBezTo>
                  <a:lnTo>
                    <a:pt x="32" y="4574"/>
                  </a:lnTo>
                  <a:cubicBezTo>
                    <a:pt x="66" y="4570"/>
                    <a:pt x="99" y="4568"/>
                    <a:pt x="131" y="4568"/>
                  </a:cubicBezTo>
                  <a:cubicBezTo>
                    <a:pt x="981" y="4568"/>
                    <a:pt x="1039" y="5911"/>
                    <a:pt x="125" y="5911"/>
                  </a:cubicBezTo>
                  <a:cubicBezTo>
                    <a:pt x="120" y="5911"/>
                    <a:pt x="115" y="5911"/>
                    <a:pt x="110" y="5911"/>
                  </a:cubicBezTo>
                  <a:lnTo>
                    <a:pt x="110" y="5911"/>
                  </a:lnTo>
                  <a:lnTo>
                    <a:pt x="141" y="6284"/>
                  </a:lnTo>
                  <a:cubicBezTo>
                    <a:pt x="170" y="6282"/>
                    <a:pt x="199" y="6280"/>
                    <a:pt x="227" y="6280"/>
                  </a:cubicBezTo>
                  <a:cubicBezTo>
                    <a:pt x="1078" y="6280"/>
                    <a:pt x="1122" y="7622"/>
                    <a:pt x="219" y="7637"/>
                  </a:cubicBezTo>
                  <a:lnTo>
                    <a:pt x="234" y="8010"/>
                  </a:lnTo>
                  <a:cubicBezTo>
                    <a:pt x="263" y="8007"/>
                    <a:pt x="292" y="8006"/>
                    <a:pt x="319" y="8006"/>
                  </a:cubicBezTo>
                  <a:cubicBezTo>
                    <a:pt x="1156" y="8006"/>
                    <a:pt x="1215" y="9333"/>
                    <a:pt x="312" y="9348"/>
                  </a:cubicBezTo>
                  <a:lnTo>
                    <a:pt x="343" y="9799"/>
                  </a:lnTo>
                  <a:cubicBezTo>
                    <a:pt x="421" y="9794"/>
                    <a:pt x="498" y="9792"/>
                    <a:pt x="575" y="9792"/>
                  </a:cubicBezTo>
                  <a:cubicBezTo>
                    <a:pt x="1534" y="9792"/>
                    <a:pt x="2453" y="10146"/>
                    <a:pt x="3173" y="10794"/>
                  </a:cubicBezTo>
                  <a:cubicBezTo>
                    <a:pt x="3919" y="11525"/>
                    <a:pt x="4355" y="12520"/>
                    <a:pt x="4355" y="13562"/>
                  </a:cubicBezTo>
                  <a:cubicBezTo>
                    <a:pt x="4355" y="13562"/>
                    <a:pt x="5459" y="13562"/>
                    <a:pt x="7091" y="13546"/>
                  </a:cubicBezTo>
                  <a:cubicBezTo>
                    <a:pt x="7154" y="13545"/>
                    <a:pt x="7217" y="13544"/>
                    <a:pt x="7280" y="13544"/>
                  </a:cubicBezTo>
                  <a:cubicBezTo>
                    <a:pt x="8059" y="13544"/>
                    <a:pt x="8940" y="13627"/>
                    <a:pt x="9875" y="13670"/>
                  </a:cubicBezTo>
                  <a:cubicBezTo>
                    <a:pt x="10885" y="13717"/>
                    <a:pt x="11974" y="13748"/>
                    <a:pt x="13047" y="13888"/>
                  </a:cubicBezTo>
                  <a:cubicBezTo>
                    <a:pt x="14120" y="14012"/>
                    <a:pt x="15193" y="14137"/>
                    <a:pt x="16188" y="14246"/>
                  </a:cubicBezTo>
                  <a:lnTo>
                    <a:pt x="18893" y="14712"/>
                  </a:lnTo>
                  <a:cubicBezTo>
                    <a:pt x="19686" y="14868"/>
                    <a:pt x="20355" y="14945"/>
                    <a:pt x="20790" y="15085"/>
                  </a:cubicBezTo>
                  <a:cubicBezTo>
                    <a:pt x="21257" y="15194"/>
                    <a:pt x="21506" y="15256"/>
                    <a:pt x="21506" y="15256"/>
                  </a:cubicBezTo>
                  <a:cubicBezTo>
                    <a:pt x="21832" y="13733"/>
                    <a:pt x="23076" y="12551"/>
                    <a:pt x="24631" y="12302"/>
                  </a:cubicBezTo>
                  <a:cubicBezTo>
                    <a:pt x="24880" y="12271"/>
                    <a:pt x="25144" y="12255"/>
                    <a:pt x="25408" y="12255"/>
                  </a:cubicBezTo>
                  <a:cubicBezTo>
                    <a:pt x="25673" y="12286"/>
                    <a:pt x="25922" y="12333"/>
                    <a:pt x="26170" y="12426"/>
                  </a:cubicBezTo>
                  <a:lnTo>
                    <a:pt x="26295" y="11991"/>
                  </a:lnTo>
                  <a:cubicBezTo>
                    <a:pt x="25953" y="11867"/>
                    <a:pt x="25751" y="11493"/>
                    <a:pt x="25844" y="11136"/>
                  </a:cubicBezTo>
                  <a:cubicBezTo>
                    <a:pt x="25918" y="10850"/>
                    <a:pt x="26182" y="10664"/>
                    <a:pt x="26467" y="10664"/>
                  </a:cubicBezTo>
                  <a:cubicBezTo>
                    <a:pt x="26538" y="10664"/>
                    <a:pt x="26612" y="10675"/>
                    <a:pt x="26684" y="10700"/>
                  </a:cubicBezTo>
                  <a:lnTo>
                    <a:pt x="26792" y="10343"/>
                  </a:lnTo>
                  <a:cubicBezTo>
                    <a:pt x="26419" y="10234"/>
                    <a:pt x="26217" y="9845"/>
                    <a:pt x="26310" y="9488"/>
                  </a:cubicBezTo>
                  <a:cubicBezTo>
                    <a:pt x="26396" y="9192"/>
                    <a:pt x="26658" y="9014"/>
                    <a:pt x="26940" y="9014"/>
                  </a:cubicBezTo>
                  <a:cubicBezTo>
                    <a:pt x="27015" y="9014"/>
                    <a:pt x="27091" y="9026"/>
                    <a:pt x="27166" y="9052"/>
                  </a:cubicBezTo>
                  <a:lnTo>
                    <a:pt x="27274" y="8695"/>
                  </a:lnTo>
                  <a:cubicBezTo>
                    <a:pt x="26901" y="8586"/>
                    <a:pt x="26684" y="8197"/>
                    <a:pt x="26777" y="7824"/>
                  </a:cubicBezTo>
                  <a:cubicBezTo>
                    <a:pt x="26862" y="7544"/>
                    <a:pt x="27128" y="7359"/>
                    <a:pt x="27411" y="7359"/>
                  </a:cubicBezTo>
                  <a:cubicBezTo>
                    <a:pt x="27490" y="7359"/>
                    <a:pt x="27570" y="7374"/>
                    <a:pt x="27648" y="7404"/>
                  </a:cubicBezTo>
                  <a:lnTo>
                    <a:pt x="27788" y="6938"/>
                  </a:lnTo>
                  <a:cubicBezTo>
                    <a:pt x="27508" y="6844"/>
                    <a:pt x="27243" y="6735"/>
                    <a:pt x="26979" y="6595"/>
                  </a:cubicBezTo>
                  <a:cubicBezTo>
                    <a:pt x="26730" y="6487"/>
                    <a:pt x="26497" y="6347"/>
                    <a:pt x="26264" y="6191"/>
                  </a:cubicBezTo>
                  <a:cubicBezTo>
                    <a:pt x="25828" y="5880"/>
                    <a:pt x="25455" y="5491"/>
                    <a:pt x="25160" y="5056"/>
                  </a:cubicBezTo>
                  <a:cubicBezTo>
                    <a:pt x="24538" y="4185"/>
                    <a:pt x="24320" y="3097"/>
                    <a:pt x="24538" y="2055"/>
                  </a:cubicBezTo>
                  <a:lnTo>
                    <a:pt x="23683" y="1837"/>
                  </a:lnTo>
                  <a:cubicBezTo>
                    <a:pt x="23123" y="1682"/>
                    <a:pt x="22330" y="1573"/>
                    <a:pt x="21366" y="1402"/>
                  </a:cubicBezTo>
                  <a:cubicBezTo>
                    <a:pt x="20417" y="1231"/>
                    <a:pt x="19298" y="1029"/>
                    <a:pt x="18100" y="827"/>
                  </a:cubicBezTo>
                  <a:cubicBezTo>
                    <a:pt x="16903" y="687"/>
                    <a:pt x="15628" y="547"/>
                    <a:pt x="14353" y="407"/>
                  </a:cubicBezTo>
                  <a:cubicBezTo>
                    <a:pt x="13062" y="236"/>
                    <a:pt x="11787" y="189"/>
                    <a:pt x="10590" y="127"/>
                  </a:cubicBezTo>
                  <a:cubicBezTo>
                    <a:pt x="9483" y="84"/>
                    <a:pt x="8443" y="1"/>
                    <a:pt x="7542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55"/>
            <p:cNvSpPr/>
            <p:nvPr/>
          </p:nvSpPr>
          <p:spPr>
            <a:xfrm>
              <a:off x="3992333" y="1990206"/>
              <a:ext cx="578270" cy="142237"/>
            </a:xfrm>
            <a:custGeom>
              <a:rect b="b" l="l" r="r" t="t"/>
              <a:pathLst>
                <a:path extrusionOk="0" h="4257" w="17307">
                  <a:moveTo>
                    <a:pt x="1732" y="1"/>
                  </a:moveTo>
                  <a:cubicBezTo>
                    <a:pt x="1343" y="1"/>
                    <a:pt x="1007" y="11"/>
                    <a:pt x="731" y="11"/>
                  </a:cubicBezTo>
                  <a:lnTo>
                    <a:pt x="0" y="11"/>
                  </a:lnTo>
                  <a:lnTo>
                    <a:pt x="0" y="2639"/>
                  </a:lnTo>
                  <a:cubicBezTo>
                    <a:pt x="0" y="2639"/>
                    <a:pt x="265" y="2639"/>
                    <a:pt x="716" y="2623"/>
                  </a:cubicBezTo>
                  <a:cubicBezTo>
                    <a:pt x="821" y="2627"/>
                    <a:pt x="937" y="2628"/>
                    <a:pt x="1061" y="2628"/>
                  </a:cubicBezTo>
                  <a:cubicBezTo>
                    <a:pt x="1283" y="2628"/>
                    <a:pt x="1533" y="2624"/>
                    <a:pt x="1809" y="2624"/>
                  </a:cubicBezTo>
                  <a:cubicBezTo>
                    <a:pt x="2062" y="2624"/>
                    <a:pt x="2335" y="2627"/>
                    <a:pt x="2628" y="2639"/>
                  </a:cubicBezTo>
                  <a:cubicBezTo>
                    <a:pt x="3421" y="2686"/>
                    <a:pt x="4339" y="2732"/>
                    <a:pt x="5318" y="2779"/>
                  </a:cubicBezTo>
                  <a:lnTo>
                    <a:pt x="6842" y="2857"/>
                  </a:lnTo>
                  <a:cubicBezTo>
                    <a:pt x="7355" y="2888"/>
                    <a:pt x="7884" y="2965"/>
                    <a:pt x="8413" y="3012"/>
                  </a:cubicBezTo>
                  <a:cubicBezTo>
                    <a:pt x="9454" y="3136"/>
                    <a:pt x="10512" y="3245"/>
                    <a:pt x="11491" y="3354"/>
                  </a:cubicBezTo>
                  <a:cubicBezTo>
                    <a:pt x="12471" y="3479"/>
                    <a:pt x="13388" y="3665"/>
                    <a:pt x="14166" y="3790"/>
                  </a:cubicBezTo>
                  <a:cubicBezTo>
                    <a:pt x="14943" y="3929"/>
                    <a:pt x="15596" y="4038"/>
                    <a:pt x="16063" y="4132"/>
                  </a:cubicBezTo>
                  <a:cubicBezTo>
                    <a:pt x="16514" y="4209"/>
                    <a:pt x="16778" y="4256"/>
                    <a:pt x="16778" y="4256"/>
                  </a:cubicBezTo>
                  <a:lnTo>
                    <a:pt x="17307" y="1690"/>
                  </a:lnTo>
                  <a:cubicBezTo>
                    <a:pt x="17307" y="1690"/>
                    <a:pt x="17043" y="1644"/>
                    <a:pt x="16576" y="1550"/>
                  </a:cubicBezTo>
                  <a:cubicBezTo>
                    <a:pt x="16094" y="1473"/>
                    <a:pt x="15425" y="1348"/>
                    <a:pt x="14617" y="1208"/>
                  </a:cubicBezTo>
                  <a:cubicBezTo>
                    <a:pt x="13808" y="1084"/>
                    <a:pt x="12860" y="882"/>
                    <a:pt x="11849" y="757"/>
                  </a:cubicBezTo>
                  <a:cubicBezTo>
                    <a:pt x="10838" y="649"/>
                    <a:pt x="9750" y="524"/>
                    <a:pt x="8661" y="400"/>
                  </a:cubicBezTo>
                  <a:cubicBezTo>
                    <a:pt x="8117" y="353"/>
                    <a:pt x="7573" y="275"/>
                    <a:pt x="7044" y="244"/>
                  </a:cubicBezTo>
                  <a:cubicBezTo>
                    <a:pt x="6516" y="213"/>
                    <a:pt x="5987" y="182"/>
                    <a:pt x="5474" y="167"/>
                  </a:cubicBezTo>
                  <a:lnTo>
                    <a:pt x="2690" y="27"/>
                  </a:lnTo>
                  <a:cubicBezTo>
                    <a:pt x="2344" y="7"/>
                    <a:pt x="2023" y="1"/>
                    <a:pt x="1732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55"/>
            <p:cNvSpPr/>
            <p:nvPr/>
          </p:nvSpPr>
          <p:spPr>
            <a:xfrm>
              <a:off x="3992333" y="2258710"/>
              <a:ext cx="523206" cy="136590"/>
            </a:xfrm>
            <a:custGeom>
              <a:rect b="b" l="l" r="r" t="t"/>
              <a:pathLst>
                <a:path extrusionOk="0" h="4088" w="15659">
                  <a:moveTo>
                    <a:pt x="1781" y="0"/>
                  </a:moveTo>
                  <a:cubicBezTo>
                    <a:pt x="1348" y="0"/>
                    <a:pt x="975" y="14"/>
                    <a:pt x="685" y="14"/>
                  </a:cubicBezTo>
                  <a:lnTo>
                    <a:pt x="0" y="14"/>
                  </a:lnTo>
                  <a:lnTo>
                    <a:pt x="16" y="2626"/>
                  </a:lnTo>
                  <a:lnTo>
                    <a:pt x="669" y="2626"/>
                  </a:lnTo>
                  <a:cubicBezTo>
                    <a:pt x="764" y="2630"/>
                    <a:pt x="869" y="2631"/>
                    <a:pt x="982" y="2631"/>
                  </a:cubicBezTo>
                  <a:cubicBezTo>
                    <a:pt x="1184" y="2631"/>
                    <a:pt x="1414" y="2627"/>
                    <a:pt x="1666" y="2627"/>
                  </a:cubicBezTo>
                  <a:cubicBezTo>
                    <a:pt x="1897" y="2627"/>
                    <a:pt x="2146" y="2630"/>
                    <a:pt x="2411" y="2642"/>
                  </a:cubicBezTo>
                  <a:cubicBezTo>
                    <a:pt x="3126" y="2673"/>
                    <a:pt x="3950" y="2720"/>
                    <a:pt x="4852" y="2766"/>
                  </a:cubicBezTo>
                  <a:cubicBezTo>
                    <a:pt x="5303" y="2782"/>
                    <a:pt x="5754" y="2813"/>
                    <a:pt x="6236" y="2828"/>
                  </a:cubicBezTo>
                  <a:cubicBezTo>
                    <a:pt x="6702" y="2860"/>
                    <a:pt x="7169" y="2937"/>
                    <a:pt x="7635" y="2984"/>
                  </a:cubicBezTo>
                  <a:cubicBezTo>
                    <a:pt x="8584" y="3077"/>
                    <a:pt x="9517" y="3186"/>
                    <a:pt x="10403" y="3279"/>
                  </a:cubicBezTo>
                  <a:cubicBezTo>
                    <a:pt x="11289" y="3388"/>
                    <a:pt x="12098" y="3575"/>
                    <a:pt x="12798" y="3684"/>
                  </a:cubicBezTo>
                  <a:cubicBezTo>
                    <a:pt x="13497" y="3792"/>
                    <a:pt x="14073" y="3901"/>
                    <a:pt x="14477" y="3979"/>
                  </a:cubicBezTo>
                  <a:cubicBezTo>
                    <a:pt x="14897" y="4041"/>
                    <a:pt x="15114" y="4088"/>
                    <a:pt x="15114" y="4088"/>
                  </a:cubicBezTo>
                  <a:lnTo>
                    <a:pt x="15659" y="1522"/>
                  </a:lnTo>
                  <a:cubicBezTo>
                    <a:pt x="15659" y="1522"/>
                    <a:pt x="15425" y="1476"/>
                    <a:pt x="14990" y="1398"/>
                  </a:cubicBezTo>
                  <a:lnTo>
                    <a:pt x="13248" y="1102"/>
                  </a:lnTo>
                  <a:cubicBezTo>
                    <a:pt x="12518" y="978"/>
                    <a:pt x="11678" y="791"/>
                    <a:pt x="10761" y="683"/>
                  </a:cubicBezTo>
                  <a:cubicBezTo>
                    <a:pt x="9843" y="589"/>
                    <a:pt x="8864" y="481"/>
                    <a:pt x="7884" y="372"/>
                  </a:cubicBezTo>
                  <a:cubicBezTo>
                    <a:pt x="7402" y="325"/>
                    <a:pt x="6920" y="247"/>
                    <a:pt x="6422" y="216"/>
                  </a:cubicBezTo>
                  <a:lnTo>
                    <a:pt x="5007" y="154"/>
                  </a:lnTo>
                  <a:cubicBezTo>
                    <a:pt x="4074" y="107"/>
                    <a:pt x="3219" y="61"/>
                    <a:pt x="2473" y="14"/>
                  </a:cubicBezTo>
                  <a:cubicBezTo>
                    <a:pt x="2229" y="4"/>
                    <a:pt x="1998" y="0"/>
                    <a:pt x="1781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55"/>
            <p:cNvSpPr/>
            <p:nvPr/>
          </p:nvSpPr>
          <p:spPr>
            <a:xfrm>
              <a:off x="4539398" y="2193188"/>
              <a:ext cx="73808" cy="72238"/>
            </a:xfrm>
            <a:custGeom>
              <a:rect b="b" l="l" r="r" t="t"/>
              <a:pathLst>
                <a:path extrusionOk="0" h="2162" w="2209">
                  <a:moveTo>
                    <a:pt x="1276" y="0"/>
                  </a:moveTo>
                  <a:lnTo>
                    <a:pt x="794" y="576"/>
                  </a:lnTo>
                  <a:lnTo>
                    <a:pt x="1" y="498"/>
                  </a:lnTo>
                  <a:lnTo>
                    <a:pt x="1" y="498"/>
                  </a:lnTo>
                  <a:lnTo>
                    <a:pt x="452" y="1151"/>
                  </a:lnTo>
                  <a:lnTo>
                    <a:pt x="156" y="1851"/>
                  </a:lnTo>
                  <a:lnTo>
                    <a:pt x="903" y="1664"/>
                  </a:lnTo>
                  <a:lnTo>
                    <a:pt x="1494" y="2162"/>
                  </a:lnTo>
                  <a:lnTo>
                    <a:pt x="1540" y="1415"/>
                  </a:lnTo>
                  <a:lnTo>
                    <a:pt x="2209" y="1042"/>
                  </a:lnTo>
                  <a:lnTo>
                    <a:pt x="1463" y="747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55"/>
            <p:cNvSpPr/>
            <p:nvPr/>
          </p:nvSpPr>
          <p:spPr>
            <a:xfrm>
              <a:off x="3913880" y="2130305"/>
              <a:ext cx="75379" cy="69130"/>
            </a:xfrm>
            <a:custGeom>
              <a:rect b="b" l="l" r="r" t="t"/>
              <a:pathLst>
                <a:path extrusionOk="0" h="2069" w="2256">
                  <a:moveTo>
                    <a:pt x="1120" y="1"/>
                  </a:moveTo>
                  <a:lnTo>
                    <a:pt x="778" y="685"/>
                  </a:lnTo>
                  <a:lnTo>
                    <a:pt x="0" y="794"/>
                  </a:lnTo>
                  <a:lnTo>
                    <a:pt x="576" y="1323"/>
                  </a:lnTo>
                  <a:lnTo>
                    <a:pt x="451" y="2069"/>
                  </a:lnTo>
                  <a:lnTo>
                    <a:pt x="1136" y="1711"/>
                  </a:lnTo>
                  <a:lnTo>
                    <a:pt x="1835" y="2053"/>
                  </a:lnTo>
                  <a:lnTo>
                    <a:pt x="1695" y="1307"/>
                  </a:lnTo>
                  <a:lnTo>
                    <a:pt x="2255" y="778"/>
                  </a:lnTo>
                  <a:lnTo>
                    <a:pt x="1478" y="685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55"/>
            <p:cNvSpPr/>
            <p:nvPr/>
          </p:nvSpPr>
          <p:spPr>
            <a:xfrm>
              <a:off x="4029722" y="2010287"/>
              <a:ext cx="39527" cy="47312"/>
            </a:xfrm>
            <a:custGeom>
              <a:rect b="b" l="l" r="r" t="t"/>
              <a:pathLst>
                <a:path extrusionOk="0" h="1416" w="1183">
                  <a:moveTo>
                    <a:pt x="1183" y="1"/>
                  </a:moveTo>
                  <a:lnTo>
                    <a:pt x="1" y="17"/>
                  </a:lnTo>
                  <a:lnTo>
                    <a:pt x="1" y="188"/>
                  </a:lnTo>
                  <a:lnTo>
                    <a:pt x="483" y="188"/>
                  </a:lnTo>
                  <a:lnTo>
                    <a:pt x="452" y="1416"/>
                  </a:lnTo>
                  <a:lnTo>
                    <a:pt x="670" y="1416"/>
                  </a:lnTo>
                  <a:lnTo>
                    <a:pt x="701" y="188"/>
                  </a:lnTo>
                  <a:lnTo>
                    <a:pt x="1183" y="188"/>
                  </a:lnTo>
                  <a:lnTo>
                    <a:pt x="118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55"/>
            <p:cNvSpPr/>
            <p:nvPr/>
          </p:nvSpPr>
          <p:spPr>
            <a:xfrm>
              <a:off x="4119101" y="2012893"/>
              <a:ext cx="9389" cy="47847"/>
            </a:xfrm>
            <a:custGeom>
              <a:rect b="b" l="l" r="r" t="t"/>
              <a:pathLst>
                <a:path extrusionOk="0" h="1432" w="281">
                  <a:moveTo>
                    <a:pt x="63" y="1"/>
                  </a:moveTo>
                  <a:lnTo>
                    <a:pt x="0" y="1416"/>
                  </a:lnTo>
                  <a:lnTo>
                    <a:pt x="218" y="1431"/>
                  </a:lnTo>
                  <a:lnTo>
                    <a:pt x="280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55"/>
            <p:cNvSpPr/>
            <p:nvPr/>
          </p:nvSpPr>
          <p:spPr>
            <a:xfrm>
              <a:off x="4181449" y="2016535"/>
              <a:ext cx="40563" cy="48882"/>
            </a:xfrm>
            <a:custGeom>
              <a:rect b="b" l="l" r="r" t="t"/>
              <a:pathLst>
                <a:path extrusionOk="0" h="1463" w="1214">
                  <a:moveTo>
                    <a:pt x="793" y="1"/>
                  </a:moveTo>
                  <a:cubicBezTo>
                    <a:pt x="716" y="1"/>
                    <a:pt x="622" y="1"/>
                    <a:pt x="545" y="32"/>
                  </a:cubicBezTo>
                  <a:lnTo>
                    <a:pt x="545" y="16"/>
                  </a:lnTo>
                  <a:cubicBezTo>
                    <a:pt x="467" y="32"/>
                    <a:pt x="374" y="78"/>
                    <a:pt x="296" y="125"/>
                  </a:cubicBezTo>
                  <a:cubicBezTo>
                    <a:pt x="218" y="172"/>
                    <a:pt x="156" y="249"/>
                    <a:pt x="109" y="343"/>
                  </a:cubicBezTo>
                  <a:cubicBezTo>
                    <a:pt x="47" y="451"/>
                    <a:pt x="16" y="576"/>
                    <a:pt x="16" y="700"/>
                  </a:cubicBezTo>
                  <a:cubicBezTo>
                    <a:pt x="0" y="778"/>
                    <a:pt x="16" y="871"/>
                    <a:pt x="32" y="949"/>
                  </a:cubicBezTo>
                  <a:cubicBezTo>
                    <a:pt x="47" y="1027"/>
                    <a:pt x="63" y="1089"/>
                    <a:pt x="109" y="1151"/>
                  </a:cubicBezTo>
                  <a:cubicBezTo>
                    <a:pt x="140" y="1198"/>
                    <a:pt x="187" y="1244"/>
                    <a:pt x="234" y="1291"/>
                  </a:cubicBezTo>
                  <a:cubicBezTo>
                    <a:pt x="265" y="1322"/>
                    <a:pt x="327" y="1353"/>
                    <a:pt x="374" y="1384"/>
                  </a:cubicBezTo>
                  <a:cubicBezTo>
                    <a:pt x="420" y="1400"/>
                    <a:pt x="482" y="1431"/>
                    <a:pt x="529" y="1431"/>
                  </a:cubicBezTo>
                  <a:cubicBezTo>
                    <a:pt x="591" y="1447"/>
                    <a:pt x="638" y="1462"/>
                    <a:pt x="685" y="1462"/>
                  </a:cubicBezTo>
                  <a:lnTo>
                    <a:pt x="856" y="1462"/>
                  </a:lnTo>
                  <a:cubicBezTo>
                    <a:pt x="902" y="1447"/>
                    <a:pt x="949" y="1447"/>
                    <a:pt x="980" y="1447"/>
                  </a:cubicBezTo>
                  <a:cubicBezTo>
                    <a:pt x="1027" y="1431"/>
                    <a:pt x="1058" y="1431"/>
                    <a:pt x="1104" y="1416"/>
                  </a:cubicBezTo>
                  <a:lnTo>
                    <a:pt x="1120" y="1244"/>
                  </a:lnTo>
                  <a:lnTo>
                    <a:pt x="1120" y="1244"/>
                  </a:lnTo>
                  <a:cubicBezTo>
                    <a:pt x="1058" y="1260"/>
                    <a:pt x="980" y="1276"/>
                    <a:pt x="918" y="1276"/>
                  </a:cubicBezTo>
                  <a:cubicBezTo>
                    <a:pt x="879" y="1283"/>
                    <a:pt x="844" y="1287"/>
                    <a:pt x="809" y="1287"/>
                  </a:cubicBezTo>
                  <a:cubicBezTo>
                    <a:pt x="774" y="1287"/>
                    <a:pt x="739" y="1283"/>
                    <a:pt x="700" y="1276"/>
                  </a:cubicBezTo>
                  <a:cubicBezTo>
                    <a:pt x="638" y="1276"/>
                    <a:pt x="576" y="1260"/>
                    <a:pt x="514" y="1229"/>
                  </a:cubicBezTo>
                  <a:cubicBezTo>
                    <a:pt x="467" y="1213"/>
                    <a:pt x="405" y="1182"/>
                    <a:pt x="358" y="1136"/>
                  </a:cubicBezTo>
                  <a:cubicBezTo>
                    <a:pt x="327" y="1089"/>
                    <a:pt x="280" y="1027"/>
                    <a:pt x="265" y="965"/>
                  </a:cubicBezTo>
                  <a:cubicBezTo>
                    <a:pt x="249" y="887"/>
                    <a:pt x="234" y="794"/>
                    <a:pt x="249" y="700"/>
                  </a:cubicBezTo>
                  <a:cubicBezTo>
                    <a:pt x="249" y="623"/>
                    <a:pt x="265" y="529"/>
                    <a:pt x="296" y="451"/>
                  </a:cubicBezTo>
                  <a:cubicBezTo>
                    <a:pt x="327" y="389"/>
                    <a:pt x="374" y="343"/>
                    <a:pt x="420" y="296"/>
                  </a:cubicBezTo>
                  <a:cubicBezTo>
                    <a:pt x="467" y="265"/>
                    <a:pt x="529" y="234"/>
                    <a:pt x="591" y="218"/>
                  </a:cubicBezTo>
                  <a:cubicBezTo>
                    <a:pt x="653" y="203"/>
                    <a:pt x="716" y="187"/>
                    <a:pt x="778" y="187"/>
                  </a:cubicBezTo>
                  <a:cubicBezTo>
                    <a:pt x="856" y="187"/>
                    <a:pt x="918" y="187"/>
                    <a:pt x="996" y="203"/>
                  </a:cubicBezTo>
                  <a:cubicBezTo>
                    <a:pt x="1058" y="218"/>
                    <a:pt x="1120" y="234"/>
                    <a:pt x="1198" y="265"/>
                  </a:cubicBezTo>
                  <a:lnTo>
                    <a:pt x="1213" y="94"/>
                  </a:lnTo>
                  <a:cubicBezTo>
                    <a:pt x="1167" y="78"/>
                    <a:pt x="1136" y="63"/>
                    <a:pt x="1089" y="47"/>
                  </a:cubicBezTo>
                  <a:cubicBezTo>
                    <a:pt x="1042" y="47"/>
                    <a:pt x="996" y="32"/>
                    <a:pt x="949" y="16"/>
                  </a:cubicBezTo>
                  <a:cubicBezTo>
                    <a:pt x="902" y="16"/>
                    <a:pt x="840" y="1"/>
                    <a:pt x="793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55"/>
            <p:cNvSpPr/>
            <p:nvPr/>
          </p:nvSpPr>
          <p:spPr>
            <a:xfrm>
              <a:off x="4270293" y="2023284"/>
              <a:ext cx="43136" cy="50954"/>
            </a:xfrm>
            <a:custGeom>
              <a:rect b="b" l="l" r="r" t="t"/>
              <a:pathLst>
                <a:path extrusionOk="0" h="1525" w="1291">
                  <a:moveTo>
                    <a:pt x="125" y="1"/>
                  </a:moveTo>
                  <a:lnTo>
                    <a:pt x="0" y="1400"/>
                  </a:lnTo>
                  <a:lnTo>
                    <a:pt x="218" y="1431"/>
                  </a:lnTo>
                  <a:lnTo>
                    <a:pt x="280" y="778"/>
                  </a:lnTo>
                  <a:lnTo>
                    <a:pt x="482" y="809"/>
                  </a:lnTo>
                  <a:lnTo>
                    <a:pt x="902" y="1493"/>
                  </a:lnTo>
                  <a:lnTo>
                    <a:pt x="1151" y="1525"/>
                  </a:lnTo>
                  <a:lnTo>
                    <a:pt x="669" y="732"/>
                  </a:lnTo>
                  <a:lnTo>
                    <a:pt x="1291" y="125"/>
                  </a:lnTo>
                  <a:lnTo>
                    <a:pt x="1027" y="94"/>
                  </a:lnTo>
                  <a:lnTo>
                    <a:pt x="498" y="623"/>
                  </a:lnTo>
                  <a:lnTo>
                    <a:pt x="296" y="607"/>
                  </a:lnTo>
                  <a:lnTo>
                    <a:pt x="358" y="1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55"/>
            <p:cNvSpPr/>
            <p:nvPr/>
          </p:nvSpPr>
          <p:spPr>
            <a:xfrm>
              <a:off x="4360173" y="2033175"/>
              <a:ext cx="35350" cy="49885"/>
            </a:xfrm>
            <a:custGeom>
              <a:rect b="b" l="l" r="r" t="t"/>
              <a:pathLst>
                <a:path extrusionOk="0" h="1493" w="1058">
                  <a:moveTo>
                    <a:pt x="187" y="0"/>
                  </a:moveTo>
                  <a:lnTo>
                    <a:pt x="0" y="1400"/>
                  </a:lnTo>
                  <a:lnTo>
                    <a:pt x="856" y="1493"/>
                  </a:lnTo>
                  <a:lnTo>
                    <a:pt x="887" y="1322"/>
                  </a:lnTo>
                  <a:lnTo>
                    <a:pt x="249" y="1244"/>
                  </a:lnTo>
                  <a:lnTo>
                    <a:pt x="311" y="793"/>
                  </a:lnTo>
                  <a:lnTo>
                    <a:pt x="887" y="855"/>
                  </a:lnTo>
                  <a:lnTo>
                    <a:pt x="918" y="684"/>
                  </a:lnTo>
                  <a:lnTo>
                    <a:pt x="327" y="622"/>
                  </a:lnTo>
                  <a:lnTo>
                    <a:pt x="389" y="202"/>
                  </a:lnTo>
                  <a:lnTo>
                    <a:pt x="996" y="280"/>
                  </a:lnTo>
                  <a:lnTo>
                    <a:pt x="1058" y="10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55"/>
            <p:cNvSpPr/>
            <p:nvPr/>
          </p:nvSpPr>
          <p:spPr>
            <a:xfrm>
              <a:off x="4444840" y="2045103"/>
              <a:ext cx="40062" cy="50453"/>
            </a:xfrm>
            <a:custGeom>
              <a:rect b="b" l="l" r="r" t="t"/>
              <a:pathLst>
                <a:path extrusionOk="0" h="1510" w="1199">
                  <a:moveTo>
                    <a:pt x="32" y="1"/>
                  </a:moveTo>
                  <a:lnTo>
                    <a:pt x="1" y="172"/>
                  </a:lnTo>
                  <a:lnTo>
                    <a:pt x="467" y="265"/>
                  </a:lnTo>
                  <a:lnTo>
                    <a:pt x="265" y="1478"/>
                  </a:lnTo>
                  <a:lnTo>
                    <a:pt x="483" y="1509"/>
                  </a:lnTo>
                  <a:lnTo>
                    <a:pt x="701" y="296"/>
                  </a:lnTo>
                  <a:lnTo>
                    <a:pt x="1167" y="374"/>
                  </a:lnTo>
                  <a:lnTo>
                    <a:pt x="1198" y="203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55"/>
            <p:cNvSpPr/>
            <p:nvPr/>
          </p:nvSpPr>
          <p:spPr>
            <a:xfrm>
              <a:off x="4007402" y="2280462"/>
              <a:ext cx="46276" cy="47312"/>
            </a:xfrm>
            <a:custGeom>
              <a:rect b="b" l="l" r="r" t="t"/>
              <a:pathLst>
                <a:path extrusionOk="0" h="1416" w="1385">
                  <a:moveTo>
                    <a:pt x="716" y="187"/>
                  </a:moveTo>
                  <a:lnTo>
                    <a:pt x="996" y="871"/>
                  </a:lnTo>
                  <a:lnTo>
                    <a:pt x="405" y="887"/>
                  </a:lnTo>
                  <a:lnTo>
                    <a:pt x="716" y="187"/>
                  </a:lnTo>
                  <a:close/>
                  <a:moveTo>
                    <a:pt x="607" y="1"/>
                  </a:moveTo>
                  <a:lnTo>
                    <a:pt x="0" y="1416"/>
                  </a:lnTo>
                  <a:lnTo>
                    <a:pt x="187" y="1416"/>
                  </a:lnTo>
                  <a:lnTo>
                    <a:pt x="342" y="1058"/>
                  </a:lnTo>
                  <a:lnTo>
                    <a:pt x="1058" y="1042"/>
                  </a:lnTo>
                  <a:lnTo>
                    <a:pt x="1198" y="1400"/>
                  </a:lnTo>
                  <a:lnTo>
                    <a:pt x="1384" y="1400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55"/>
            <p:cNvSpPr/>
            <p:nvPr/>
          </p:nvSpPr>
          <p:spPr>
            <a:xfrm>
              <a:off x="4073392" y="2280996"/>
              <a:ext cx="39494" cy="47813"/>
            </a:xfrm>
            <a:custGeom>
              <a:rect b="b" l="l" r="r" t="t"/>
              <a:pathLst>
                <a:path extrusionOk="0" h="1431" w="1182">
                  <a:moveTo>
                    <a:pt x="233" y="187"/>
                  </a:moveTo>
                  <a:lnTo>
                    <a:pt x="529" y="202"/>
                  </a:lnTo>
                  <a:cubicBezTo>
                    <a:pt x="575" y="202"/>
                    <a:pt x="638" y="218"/>
                    <a:pt x="700" y="249"/>
                  </a:cubicBezTo>
                  <a:cubicBezTo>
                    <a:pt x="747" y="280"/>
                    <a:pt x="793" y="311"/>
                    <a:pt x="840" y="358"/>
                  </a:cubicBezTo>
                  <a:cubicBezTo>
                    <a:pt x="886" y="404"/>
                    <a:pt x="918" y="467"/>
                    <a:pt x="933" y="529"/>
                  </a:cubicBezTo>
                  <a:cubicBezTo>
                    <a:pt x="949" y="591"/>
                    <a:pt x="964" y="669"/>
                    <a:pt x="964" y="731"/>
                  </a:cubicBezTo>
                  <a:cubicBezTo>
                    <a:pt x="964" y="809"/>
                    <a:pt x="949" y="886"/>
                    <a:pt x="918" y="949"/>
                  </a:cubicBezTo>
                  <a:cubicBezTo>
                    <a:pt x="886" y="1011"/>
                    <a:pt x="855" y="1057"/>
                    <a:pt x="809" y="1120"/>
                  </a:cubicBezTo>
                  <a:cubicBezTo>
                    <a:pt x="762" y="1151"/>
                    <a:pt x="715" y="1197"/>
                    <a:pt x="669" y="1213"/>
                  </a:cubicBezTo>
                  <a:cubicBezTo>
                    <a:pt x="607" y="1244"/>
                    <a:pt x="544" y="1260"/>
                    <a:pt x="482" y="1260"/>
                  </a:cubicBezTo>
                  <a:lnTo>
                    <a:pt x="202" y="1244"/>
                  </a:lnTo>
                  <a:lnTo>
                    <a:pt x="233" y="187"/>
                  </a:lnTo>
                  <a:close/>
                  <a:moveTo>
                    <a:pt x="31" y="0"/>
                  </a:moveTo>
                  <a:lnTo>
                    <a:pt x="0" y="1400"/>
                  </a:lnTo>
                  <a:lnTo>
                    <a:pt x="482" y="1431"/>
                  </a:lnTo>
                  <a:cubicBezTo>
                    <a:pt x="575" y="1431"/>
                    <a:pt x="669" y="1415"/>
                    <a:pt x="762" y="1384"/>
                  </a:cubicBezTo>
                  <a:cubicBezTo>
                    <a:pt x="840" y="1353"/>
                    <a:pt x="902" y="1306"/>
                    <a:pt x="964" y="1244"/>
                  </a:cubicBezTo>
                  <a:cubicBezTo>
                    <a:pt x="1026" y="1182"/>
                    <a:pt x="1073" y="1104"/>
                    <a:pt x="1120" y="1026"/>
                  </a:cubicBezTo>
                  <a:cubicBezTo>
                    <a:pt x="1151" y="933"/>
                    <a:pt x="1166" y="840"/>
                    <a:pt x="1166" y="746"/>
                  </a:cubicBezTo>
                  <a:cubicBezTo>
                    <a:pt x="1182" y="653"/>
                    <a:pt x="1166" y="544"/>
                    <a:pt x="1120" y="451"/>
                  </a:cubicBezTo>
                  <a:cubicBezTo>
                    <a:pt x="1089" y="373"/>
                    <a:pt x="1042" y="296"/>
                    <a:pt x="980" y="233"/>
                  </a:cubicBezTo>
                  <a:cubicBezTo>
                    <a:pt x="902" y="156"/>
                    <a:pt x="824" y="109"/>
                    <a:pt x="747" y="78"/>
                  </a:cubicBezTo>
                  <a:cubicBezTo>
                    <a:pt x="653" y="47"/>
                    <a:pt x="544" y="16"/>
                    <a:pt x="451" y="16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55"/>
            <p:cNvSpPr/>
            <p:nvPr/>
          </p:nvSpPr>
          <p:spPr>
            <a:xfrm>
              <a:off x="4134671" y="2284104"/>
              <a:ext cx="53560" cy="49384"/>
            </a:xfrm>
            <a:custGeom>
              <a:rect b="b" l="l" r="r" t="t"/>
              <a:pathLst>
                <a:path extrusionOk="0" h="1478" w="1603">
                  <a:moveTo>
                    <a:pt x="79" y="0"/>
                  </a:moveTo>
                  <a:lnTo>
                    <a:pt x="1" y="1400"/>
                  </a:lnTo>
                  <a:lnTo>
                    <a:pt x="203" y="1415"/>
                  </a:lnTo>
                  <a:lnTo>
                    <a:pt x="265" y="203"/>
                  </a:lnTo>
                  <a:lnTo>
                    <a:pt x="638" y="1431"/>
                  </a:lnTo>
                  <a:lnTo>
                    <a:pt x="872" y="1446"/>
                  </a:lnTo>
                  <a:cubicBezTo>
                    <a:pt x="965" y="1229"/>
                    <a:pt x="1043" y="1027"/>
                    <a:pt x="1121" y="856"/>
                  </a:cubicBezTo>
                  <a:cubicBezTo>
                    <a:pt x="1152" y="778"/>
                    <a:pt x="1183" y="700"/>
                    <a:pt x="1214" y="638"/>
                  </a:cubicBezTo>
                  <a:cubicBezTo>
                    <a:pt x="1245" y="560"/>
                    <a:pt x="1276" y="498"/>
                    <a:pt x="1307" y="451"/>
                  </a:cubicBezTo>
                  <a:lnTo>
                    <a:pt x="1385" y="265"/>
                  </a:lnTo>
                  <a:lnTo>
                    <a:pt x="1307" y="1478"/>
                  </a:lnTo>
                  <a:lnTo>
                    <a:pt x="1509" y="1478"/>
                  </a:lnTo>
                  <a:lnTo>
                    <a:pt x="1603" y="78"/>
                  </a:lnTo>
                  <a:lnTo>
                    <a:pt x="1276" y="63"/>
                  </a:lnTo>
                  <a:lnTo>
                    <a:pt x="763" y="1198"/>
                  </a:lnTo>
                  <a:lnTo>
                    <a:pt x="390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55"/>
            <p:cNvSpPr/>
            <p:nvPr/>
          </p:nvSpPr>
          <p:spPr>
            <a:xfrm>
              <a:off x="4210016" y="2287746"/>
              <a:ext cx="10425" cy="47813"/>
            </a:xfrm>
            <a:custGeom>
              <a:rect b="b" l="l" r="r" t="t"/>
              <a:pathLst>
                <a:path extrusionOk="0" h="1431" w="312">
                  <a:moveTo>
                    <a:pt x="109" y="0"/>
                  </a:moveTo>
                  <a:lnTo>
                    <a:pt x="1" y="1415"/>
                  </a:lnTo>
                  <a:lnTo>
                    <a:pt x="203" y="1431"/>
                  </a:lnTo>
                  <a:lnTo>
                    <a:pt x="312" y="31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55"/>
            <p:cNvSpPr/>
            <p:nvPr/>
          </p:nvSpPr>
          <p:spPr>
            <a:xfrm>
              <a:off x="4240155" y="2290853"/>
              <a:ext cx="35885" cy="49384"/>
            </a:xfrm>
            <a:custGeom>
              <a:rect b="b" l="l" r="r" t="t"/>
              <a:pathLst>
                <a:path extrusionOk="0" h="1478" w="1074">
                  <a:moveTo>
                    <a:pt x="16" y="1"/>
                  </a:moveTo>
                  <a:lnTo>
                    <a:pt x="0" y="187"/>
                  </a:lnTo>
                  <a:lnTo>
                    <a:pt x="420" y="234"/>
                  </a:lnTo>
                  <a:lnTo>
                    <a:pt x="311" y="1447"/>
                  </a:lnTo>
                  <a:lnTo>
                    <a:pt x="498" y="1478"/>
                  </a:lnTo>
                  <a:lnTo>
                    <a:pt x="622" y="249"/>
                  </a:lnTo>
                  <a:lnTo>
                    <a:pt x="1058" y="296"/>
                  </a:lnTo>
                  <a:lnTo>
                    <a:pt x="1073" y="125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55"/>
            <p:cNvSpPr/>
            <p:nvPr/>
          </p:nvSpPr>
          <p:spPr>
            <a:xfrm>
              <a:off x="4322249" y="2301779"/>
              <a:ext cx="45241" cy="48348"/>
            </a:xfrm>
            <a:custGeom>
              <a:rect b="b" l="l" r="r" t="t"/>
              <a:pathLst>
                <a:path extrusionOk="0" h="1447" w="1354">
                  <a:moveTo>
                    <a:pt x="653" y="175"/>
                  </a:moveTo>
                  <a:cubicBezTo>
                    <a:pt x="684" y="175"/>
                    <a:pt x="716" y="179"/>
                    <a:pt x="747" y="187"/>
                  </a:cubicBezTo>
                  <a:cubicBezTo>
                    <a:pt x="809" y="187"/>
                    <a:pt x="871" y="202"/>
                    <a:pt x="918" y="233"/>
                  </a:cubicBezTo>
                  <a:cubicBezTo>
                    <a:pt x="980" y="249"/>
                    <a:pt x="1027" y="295"/>
                    <a:pt x="1058" y="342"/>
                  </a:cubicBezTo>
                  <a:cubicBezTo>
                    <a:pt x="1089" y="389"/>
                    <a:pt x="1120" y="451"/>
                    <a:pt x="1120" y="529"/>
                  </a:cubicBezTo>
                  <a:cubicBezTo>
                    <a:pt x="1135" y="606"/>
                    <a:pt x="1135" y="684"/>
                    <a:pt x="1120" y="778"/>
                  </a:cubicBezTo>
                  <a:cubicBezTo>
                    <a:pt x="1120" y="855"/>
                    <a:pt x="1089" y="949"/>
                    <a:pt x="1058" y="1026"/>
                  </a:cubicBezTo>
                  <a:cubicBezTo>
                    <a:pt x="1027" y="1073"/>
                    <a:pt x="995" y="1135"/>
                    <a:pt x="933" y="1182"/>
                  </a:cubicBezTo>
                  <a:cubicBezTo>
                    <a:pt x="887" y="1213"/>
                    <a:pt x="840" y="1244"/>
                    <a:pt x="778" y="1260"/>
                  </a:cubicBezTo>
                  <a:cubicBezTo>
                    <a:pt x="716" y="1275"/>
                    <a:pt x="669" y="1275"/>
                    <a:pt x="607" y="1275"/>
                  </a:cubicBezTo>
                  <a:cubicBezTo>
                    <a:pt x="545" y="1260"/>
                    <a:pt x="482" y="1244"/>
                    <a:pt x="436" y="1213"/>
                  </a:cubicBezTo>
                  <a:cubicBezTo>
                    <a:pt x="373" y="1197"/>
                    <a:pt x="327" y="1151"/>
                    <a:pt x="296" y="1104"/>
                  </a:cubicBezTo>
                  <a:cubicBezTo>
                    <a:pt x="265" y="1057"/>
                    <a:pt x="234" y="995"/>
                    <a:pt x="218" y="933"/>
                  </a:cubicBezTo>
                  <a:cubicBezTo>
                    <a:pt x="202" y="840"/>
                    <a:pt x="202" y="762"/>
                    <a:pt x="218" y="669"/>
                  </a:cubicBezTo>
                  <a:cubicBezTo>
                    <a:pt x="234" y="591"/>
                    <a:pt x="249" y="513"/>
                    <a:pt x="296" y="435"/>
                  </a:cubicBezTo>
                  <a:cubicBezTo>
                    <a:pt x="311" y="373"/>
                    <a:pt x="358" y="311"/>
                    <a:pt x="405" y="264"/>
                  </a:cubicBezTo>
                  <a:cubicBezTo>
                    <a:pt x="451" y="233"/>
                    <a:pt x="513" y="202"/>
                    <a:pt x="560" y="187"/>
                  </a:cubicBezTo>
                  <a:cubicBezTo>
                    <a:pt x="591" y="179"/>
                    <a:pt x="622" y="175"/>
                    <a:pt x="653" y="175"/>
                  </a:cubicBezTo>
                  <a:close/>
                  <a:moveTo>
                    <a:pt x="699" y="0"/>
                  </a:moveTo>
                  <a:cubicBezTo>
                    <a:pt x="648" y="0"/>
                    <a:pt x="596" y="5"/>
                    <a:pt x="545" y="16"/>
                  </a:cubicBezTo>
                  <a:cubicBezTo>
                    <a:pt x="467" y="16"/>
                    <a:pt x="389" y="47"/>
                    <a:pt x="311" y="93"/>
                  </a:cubicBezTo>
                  <a:cubicBezTo>
                    <a:pt x="234" y="156"/>
                    <a:pt x="171" y="218"/>
                    <a:pt x="125" y="295"/>
                  </a:cubicBezTo>
                  <a:cubicBezTo>
                    <a:pt x="62" y="404"/>
                    <a:pt x="16" y="529"/>
                    <a:pt x="16" y="653"/>
                  </a:cubicBezTo>
                  <a:cubicBezTo>
                    <a:pt x="0" y="731"/>
                    <a:pt x="0" y="824"/>
                    <a:pt x="0" y="917"/>
                  </a:cubicBezTo>
                  <a:cubicBezTo>
                    <a:pt x="16" y="980"/>
                    <a:pt x="31" y="1042"/>
                    <a:pt x="62" y="1120"/>
                  </a:cubicBezTo>
                  <a:cubicBezTo>
                    <a:pt x="94" y="1166"/>
                    <a:pt x="125" y="1213"/>
                    <a:pt x="171" y="1260"/>
                  </a:cubicBezTo>
                  <a:cubicBezTo>
                    <a:pt x="202" y="1291"/>
                    <a:pt x="249" y="1337"/>
                    <a:pt x="296" y="1353"/>
                  </a:cubicBezTo>
                  <a:cubicBezTo>
                    <a:pt x="342" y="1384"/>
                    <a:pt x="389" y="1399"/>
                    <a:pt x="436" y="1415"/>
                  </a:cubicBezTo>
                  <a:cubicBezTo>
                    <a:pt x="482" y="1431"/>
                    <a:pt x="529" y="1446"/>
                    <a:pt x="576" y="1446"/>
                  </a:cubicBezTo>
                  <a:lnTo>
                    <a:pt x="716" y="1446"/>
                  </a:lnTo>
                  <a:cubicBezTo>
                    <a:pt x="778" y="1446"/>
                    <a:pt x="824" y="1431"/>
                    <a:pt x="871" y="1415"/>
                  </a:cubicBezTo>
                  <a:cubicBezTo>
                    <a:pt x="933" y="1399"/>
                    <a:pt x="980" y="1384"/>
                    <a:pt x="1027" y="1353"/>
                  </a:cubicBezTo>
                  <a:cubicBezTo>
                    <a:pt x="1073" y="1322"/>
                    <a:pt x="1120" y="1291"/>
                    <a:pt x="1166" y="1244"/>
                  </a:cubicBezTo>
                  <a:cubicBezTo>
                    <a:pt x="1198" y="1182"/>
                    <a:pt x="1244" y="1120"/>
                    <a:pt x="1260" y="1057"/>
                  </a:cubicBezTo>
                  <a:cubicBezTo>
                    <a:pt x="1306" y="980"/>
                    <a:pt x="1322" y="902"/>
                    <a:pt x="1338" y="809"/>
                  </a:cubicBezTo>
                  <a:cubicBezTo>
                    <a:pt x="1353" y="684"/>
                    <a:pt x="1353" y="560"/>
                    <a:pt x="1322" y="435"/>
                  </a:cubicBezTo>
                  <a:cubicBezTo>
                    <a:pt x="1291" y="358"/>
                    <a:pt x="1244" y="264"/>
                    <a:pt x="1198" y="202"/>
                  </a:cubicBezTo>
                  <a:cubicBezTo>
                    <a:pt x="1135" y="140"/>
                    <a:pt x="1073" y="93"/>
                    <a:pt x="995" y="62"/>
                  </a:cubicBezTo>
                  <a:cubicBezTo>
                    <a:pt x="902" y="21"/>
                    <a:pt x="802" y="0"/>
                    <a:pt x="699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55"/>
            <p:cNvSpPr/>
            <p:nvPr/>
          </p:nvSpPr>
          <p:spPr>
            <a:xfrm>
              <a:off x="4385099" y="2309564"/>
              <a:ext cx="43670" cy="53026"/>
            </a:xfrm>
            <a:custGeom>
              <a:rect b="b" l="l" r="r" t="t"/>
              <a:pathLst>
                <a:path extrusionOk="0" h="1587" w="1307">
                  <a:moveTo>
                    <a:pt x="218" y="0"/>
                  </a:moveTo>
                  <a:lnTo>
                    <a:pt x="1" y="1400"/>
                  </a:lnTo>
                  <a:lnTo>
                    <a:pt x="203" y="1431"/>
                  </a:lnTo>
                  <a:lnTo>
                    <a:pt x="389" y="280"/>
                  </a:lnTo>
                  <a:lnTo>
                    <a:pt x="825" y="1540"/>
                  </a:lnTo>
                  <a:lnTo>
                    <a:pt x="1058" y="1586"/>
                  </a:lnTo>
                  <a:lnTo>
                    <a:pt x="1307" y="187"/>
                  </a:lnTo>
                  <a:lnTo>
                    <a:pt x="1105" y="156"/>
                  </a:lnTo>
                  <a:lnTo>
                    <a:pt x="918" y="1275"/>
                  </a:lnTo>
                  <a:lnTo>
                    <a:pt x="498" y="4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55"/>
            <p:cNvSpPr/>
            <p:nvPr/>
          </p:nvSpPr>
          <p:spPr>
            <a:xfrm>
              <a:off x="4445375" y="2320457"/>
              <a:ext cx="34315" cy="50453"/>
            </a:xfrm>
            <a:custGeom>
              <a:rect b="b" l="l" r="r" t="t"/>
              <a:pathLst>
                <a:path extrusionOk="0" h="1510" w="1027">
                  <a:moveTo>
                    <a:pt x="249" y="1"/>
                  </a:moveTo>
                  <a:lnTo>
                    <a:pt x="0" y="1385"/>
                  </a:lnTo>
                  <a:lnTo>
                    <a:pt x="747" y="1509"/>
                  </a:lnTo>
                  <a:lnTo>
                    <a:pt x="793" y="1338"/>
                  </a:lnTo>
                  <a:lnTo>
                    <a:pt x="218" y="1245"/>
                  </a:lnTo>
                  <a:lnTo>
                    <a:pt x="311" y="794"/>
                  </a:lnTo>
                  <a:lnTo>
                    <a:pt x="825" y="872"/>
                  </a:lnTo>
                  <a:lnTo>
                    <a:pt x="856" y="701"/>
                  </a:lnTo>
                  <a:lnTo>
                    <a:pt x="343" y="607"/>
                  </a:lnTo>
                  <a:lnTo>
                    <a:pt x="420" y="203"/>
                  </a:lnTo>
                  <a:lnTo>
                    <a:pt x="949" y="296"/>
                  </a:lnTo>
                  <a:lnTo>
                    <a:pt x="1027" y="125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55"/>
            <p:cNvSpPr/>
            <p:nvPr/>
          </p:nvSpPr>
          <p:spPr>
            <a:xfrm>
              <a:off x="4013116" y="2103876"/>
              <a:ext cx="62882" cy="121555"/>
            </a:xfrm>
            <a:custGeom>
              <a:rect b="b" l="l" r="r" t="t"/>
              <a:pathLst>
                <a:path extrusionOk="0" h="3638" w="1882">
                  <a:moveTo>
                    <a:pt x="1246" y="0"/>
                  </a:moveTo>
                  <a:cubicBezTo>
                    <a:pt x="1152" y="0"/>
                    <a:pt x="1058" y="13"/>
                    <a:pt x="964" y="30"/>
                  </a:cubicBezTo>
                  <a:cubicBezTo>
                    <a:pt x="871" y="61"/>
                    <a:pt x="778" y="92"/>
                    <a:pt x="700" y="154"/>
                  </a:cubicBezTo>
                  <a:cubicBezTo>
                    <a:pt x="607" y="217"/>
                    <a:pt x="514" y="279"/>
                    <a:pt x="451" y="372"/>
                  </a:cubicBezTo>
                  <a:cubicBezTo>
                    <a:pt x="358" y="465"/>
                    <a:pt x="280" y="574"/>
                    <a:pt x="234" y="699"/>
                  </a:cubicBezTo>
                  <a:cubicBezTo>
                    <a:pt x="156" y="854"/>
                    <a:pt x="109" y="1010"/>
                    <a:pt x="78" y="1181"/>
                  </a:cubicBezTo>
                  <a:cubicBezTo>
                    <a:pt x="16" y="1600"/>
                    <a:pt x="0" y="2036"/>
                    <a:pt x="78" y="2471"/>
                  </a:cubicBezTo>
                  <a:cubicBezTo>
                    <a:pt x="109" y="2627"/>
                    <a:pt x="156" y="2798"/>
                    <a:pt x="218" y="2938"/>
                  </a:cubicBezTo>
                  <a:cubicBezTo>
                    <a:pt x="265" y="3062"/>
                    <a:pt x="327" y="3171"/>
                    <a:pt x="420" y="3280"/>
                  </a:cubicBezTo>
                  <a:cubicBezTo>
                    <a:pt x="482" y="3357"/>
                    <a:pt x="560" y="3435"/>
                    <a:pt x="653" y="3482"/>
                  </a:cubicBezTo>
                  <a:cubicBezTo>
                    <a:pt x="731" y="3544"/>
                    <a:pt x="825" y="3575"/>
                    <a:pt x="918" y="3606"/>
                  </a:cubicBezTo>
                  <a:cubicBezTo>
                    <a:pt x="996" y="3622"/>
                    <a:pt x="1073" y="3637"/>
                    <a:pt x="1151" y="3637"/>
                  </a:cubicBezTo>
                  <a:cubicBezTo>
                    <a:pt x="1244" y="3637"/>
                    <a:pt x="1322" y="3622"/>
                    <a:pt x="1400" y="3606"/>
                  </a:cubicBezTo>
                  <a:cubicBezTo>
                    <a:pt x="1478" y="3591"/>
                    <a:pt x="1540" y="3560"/>
                    <a:pt x="1618" y="3544"/>
                  </a:cubicBezTo>
                  <a:cubicBezTo>
                    <a:pt x="1680" y="3513"/>
                    <a:pt x="1742" y="3482"/>
                    <a:pt x="1804" y="3451"/>
                  </a:cubicBezTo>
                  <a:lnTo>
                    <a:pt x="1820" y="2891"/>
                  </a:lnTo>
                  <a:lnTo>
                    <a:pt x="1820" y="2891"/>
                  </a:lnTo>
                  <a:cubicBezTo>
                    <a:pt x="1726" y="2953"/>
                    <a:pt x="1618" y="2984"/>
                    <a:pt x="1524" y="3015"/>
                  </a:cubicBezTo>
                  <a:cubicBezTo>
                    <a:pt x="1431" y="3046"/>
                    <a:pt x="1322" y="3062"/>
                    <a:pt x="1229" y="3062"/>
                  </a:cubicBezTo>
                  <a:cubicBezTo>
                    <a:pt x="1136" y="3062"/>
                    <a:pt x="1042" y="3046"/>
                    <a:pt x="964" y="3000"/>
                  </a:cubicBezTo>
                  <a:cubicBezTo>
                    <a:pt x="871" y="2953"/>
                    <a:pt x="793" y="2875"/>
                    <a:pt x="731" y="2782"/>
                  </a:cubicBezTo>
                  <a:cubicBezTo>
                    <a:pt x="669" y="2673"/>
                    <a:pt x="622" y="2533"/>
                    <a:pt x="591" y="2409"/>
                  </a:cubicBezTo>
                  <a:cubicBezTo>
                    <a:pt x="514" y="2020"/>
                    <a:pt x="514" y="1616"/>
                    <a:pt x="607" y="1243"/>
                  </a:cubicBezTo>
                  <a:cubicBezTo>
                    <a:pt x="638" y="1103"/>
                    <a:pt x="685" y="978"/>
                    <a:pt x="762" y="854"/>
                  </a:cubicBezTo>
                  <a:cubicBezTo>
                    <a:pt x="825" y="761"/>
                    <a:pt x="902" y="699"/>
                    <a:pt x="996" y="636"/>
                  </a:cubicBezTo>
                  <a:cubicBezTo>
                    <a:pt x="1089" y="605"/>
                    <a:pt x="1182" y="574"/>
                    <a:pt x="1275" y="574"/>
                  </a:cubicBezTo>
                  <a:cubicBezTo>
                    <a:pt x="1305" y="570"/>
                    <a:pt x="1333" y="568"/>
                    <a:pt x="1360" y="568"/>
                  </a:cubicBezTo>
                  <a:cubicBezTo>
                    <a:pt x="1434" y="568"/>
                    <a:pt x="1503" y="582"/>
                    <a:pt x="1571" y="605"/>
                  </a:cubicBezTo>
                  <a:cubicBezTo>
                    <a:pt x="1680" y="636"/>
                    <a:pt x="1773" y="683"/>
                    <a:pt x="1866" y="745"/>
                  </a:cubicBezTo>
                  <a:lnTo>
                    <a:pt x="1882" y="185"/>
                  </a:lnTo>
                  <a:cubicBezTo>
                    <a:pt x="1820" y="154"/>
                    <a:pt x="1757" y="123"/>
                    <a:pt x="1695" y="92"/>
                  </a:cubicBezTo>
                  <a:cubicBezTo>
                    <a:pt x="1618" y="61"/>
                    <a:pt x="1555" y="45"/>
                    <a:pt x="1478" y="30"/>
                  </a:cubicBezTo>
                  <a:cubicBezTo>
                    <a:pt x="1400" y="9"/>
                    <a:pt x="1323" y="0"/>
                    <a:pt x="124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55"/>
            <p:cNvSpPr/>
            <p:nvPr/>
          </p:nvSpPr>
          <p:spPr>
            <a:xfrm>
              <a:off x="4095211" y="2107451"/>
              <a:ext cx="20281" cy="118481"/>
            </a:xfrm>
            <a:custGeom>
              <a:rect b="b" l="l" r="r" t="t"/>
              <a:pathLst>
                <a:path extrusionOk="0" h="3546" w="607">
                  <a:moveTo>
                    <a:pt x="109" y="1"/>
                  </a:moveTo>
                  <a:lnTo>
                    <a:pt x="0" y="3515"/>
                  </a:lnTo>
                  <a:lnTo>
                    <a:pt x="467" y="3546"/>
                  </a:lnTo>
                  <a:lnTo>
                    <a:pt x="607" y="16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55"/>
            <p:cNvSpPr/>
            <p:nvPr/>
          </p:nvSpPr>
          <p:spPr>
            <a:xfrm>
              <a:off x="4138848" y="2109523"/>
              <a:ext cx="74309" cy="120586"/>
            </a:xfrm>
            <a:custGeom>
              <a:rect b="b" l="l" r="r" t="t"/>
              <a:pathLst>
                <a:path extrusionOk="0" h="3609" w="2224">
                  <a:moveTo>
                    <a:pt x="171" y="1"/>
                  </a:moveTo>
                  <a:lnTo>
                    <a:pt x="0" y="3515"/>
                  </a:lnTo>
                  <a:lnTo>
                    <a:pt x="451" y="3546"/>
                  </a:lnTo>
                  <a:lnTo>
                    <a:pt x="591" y="903"/>
                  </a:lnTo>
                  <a:lnTo>
                    <a:pt x="964" y="2240"/>
                  </a:lnTo>
                  <a:cubicBezTo>
                    <a:pt x="1151" y="2909"/>
                    <a:pt x="1338" y="3577"/>
                    <a:pt x="1338" y="3577"/>
                  </a:cubicBezTo>
                  <a:lnTo>
                    <a:pt x="1960" y="3608"/>
                  </a:lnTo>
                  <a:lnTo>
                    <a:pt x="2224" y="110"/>
                  </a:lnTo>
                  <a:lnTo>
                    <a:pt x="1742" y="79"/>
                  </a:lnTo>
                  <a:lnTo>
                    <a:pt x="1571" y="2722"/>
                  </a:lnTo>
                  <a:lnTo>
                    <a:pt x="1213" y="1369"/>
                  </a:lnTo>
                  <a:lnTo>
                    <a:pt x="824" y="32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55"/>
            <p:cNvSpPr/>
            <p:nvPr/>
          </p:nvSpPr>
          <p:spPr>
            <a:xfrm>
              <a:off x="4233405" y="2115771"/>
              <a:ext cx="59240" cy="122123"/>
            </a:xfrm>
            <a:custGeom>
              <a:rect b="b" l="l" r="r" t="t"/>
              <a:pathLst>
                <a:path extrusionOk="0" h="3655" w="1773">
                  <a:moveTo>
                    <a:pt x="296" y="0"/>
                  </a:moveTo>
                  <a:lnTo>
                    <a:pt x="0" y="3499"/>
                  </a:lnTo>
                  <a:lnTo>
                    <a:pt x="1400" y="3655"/>
                  </a:lnTo>
                  <a:lnTo>
                    <a:pt x="1462" y="3095"/>
                  </a:lnTo>
                  <a:lnTo>
                    <a:pt x="529" y="3001"/>
                  </a:lnTo>
                  <a:lnTo>
                    <a:pt x="622" y="2022"/>
                  </a:lnTo>
                  <a:lnTo>
                    <a:pt x="1478" y="2115"/>
                  </a:lnTo>
                  <a:lnTo>
                    <a:pt x="1540" y="1555"/>
                  </a:lnTo>
                  <a:lnTo>
                    <a:pt x="669" y="1462"/>
                  </a:lnTo>
                  <a:lnTo>
                    <a:pt x="747" y="607"/>
                  </a:lnTo>
                  <a:lnTo>
                    <a:pt x="1633" y="700"/>
                  </a:lnTo>
                  <a:lnTo>
                    <a:pt x="1773" y="15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55"/>
            <p:cNvSpPr/>
            <p:nvPr/>
          </p:nvSpPr>
          <p:spPr>
            <a:xfrm>
              <a:off x="4307682" y="2124090"/>
              <a:ext cx="106552" cy="128337"/>
            </a:xfrm>
            <a:custGeom>
              <a:rect b="b" l="l" r="r" t="t"/>
              <a:pathLst>
                <a:path extrusionOk="0" h="3841" w="3189">
                  <a:moveTo>
                    <a:pt x="405" y="0"/>
                  </a:moveTo>
                  <a:lnTo>
                    <a:pt x="1" y="3499"/>
                  </a:lnTo>
                  <a:lnTo>
                    <a:pt x="452" y="3545"/>
                  </a:lnTo>
                  <a:lnTo>
                    <a:pt x="794" y="715"/>
                  </a:lnTo>
                  <a:lnTo>
                    <a:pt x="1120" y="3623"/>
                  </a:lnTo>
                  <a:lnTo>
                    <a:pt x="1540" y="3670"/>
                  </a:lnTo>
                  <a:cubicBezTo>
                    <a:pt x="1540" y="3670"/>
                    <a:pt x="1820" y="2986"/>
                    <a:pt x="2085" y="2302"/>
                  </a:cubicBezTo>
                  <a:lnTo>
                    <a:pt x="2613" y="949"/>
                  </a:lnTo>
                  <a:lnTo>
                    <a:pt x="2209" y="3763"/>
                  </a:lnTo>
                  <a:lnTo>
                    <a:pt x="2660" y="3841"/>
                  </a:lnTo>
                  <a:lnTo>
                    <a:pt x="3189" y="358"/>
                  </a:lnTo>
                  <a:lnTo>
                    <a:pt x="2442" y="233"/>
                  </a:lnTo>
                  <a:lnTo>
                    <a:pt x="1447" y="2784"/>
                  </a:lnTo>
                  <a:lnTo>
                    <a:pt x="1167" y="7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55"/>
            <p:cNvSpPr/>
            <p:nvPr/>
          </p:nvSpPr>
          <p:spPr>
            <a:xfrm>
              <a:off x="4417843" y="2145374"/>
              <a:ext cx="77450" cy="124228"/>
            </a:xfrm>
            <a:custGeom>
              <a:rect b="b" l="l" r="r" t="t"/>
              <a:pathLst>
                <a:path extrusionOk="0" h="3718" w="2318">
                  <a:moveTo>
                    <a:pt x="1633" y="903"/>
                  </a:moveTo>
                  <a:cubicBezTo>
                    <a:pt x="1633" y="1011"/>
                    <a:pt x="1649" y="1136"/>
                    <a:pt x="1649" y="1276"/>
                  </a:cubicBezTo>
                  <a:cubicBezTo>
                    <a:pt x="1664" y="1416"/>
                    <a:pt x="1680" y="1556"/>
                    <a:pt x="1680" y="1680"/>
                  </a:cubicBezTo>
                  <a:cubicBezTo>
                    <a:pt x="1695" y="1804"/>
                    <a:pt x="1695" y="1960"/>
                    <a:pt x="1711" y="2131"/>
                  </a:cubicBezTo>
                  <a:lnTo>
                    <a:pt x="1120" y="2022"/>
                  </a:lnTo>
                  <a:cubicBezTo>
                    <a:pt x="1151" y="1960"/>
                    <a:pt x="1167" y="1898"/>
                    <a:pt x="1198" y="1851"/>
                  </a:cubicBezTo>
                  <a:cubicBezTo>
                    <a:pt x="1213" y="1804"/>
                    <a:pt x="1244" y="1742"/>
                    <a:pt x="1275" y="1665"/>
                  </a:cubicBezTo>
                  <a:lnTo>
                    <a:pt x="1369" y="1462"/>
                  </a:lnTo>
                  <a:lnTo>
                    <a:pt x="1633" y="903"/>
                  </a:lnTo>
                  <a:close/>
                  <a:moveTo>
                    <a:pt x="1478" y="1"/>
                  </a:moveTo>
                  <a:cubicBezTo>
                    <a:pt x="1478" y="1"/>
                    <a:pt x="1104" y="825"/>
                    <a:pt x="716" y="1665"/>
                  </a:cubicBezTo>
                  <a:lnTo>
                    <a:pt x="0" y="3313"/>
                  </a:lnTo>
                  <a:lnTo>
                    <a:pt x="513" y="3406"/>
                  </a:lnTo>
                  <a:lnTo>
                    <a:pt x="856" y="2629"/>
                  </a:lnTo>
                  <a:lnTo>
                    <a:pt x="1757" y="2784"/>
                  </a:lnTo>
                  <a:lnTo>
                    <a:pt x="1804" y="3639"/>
                  </a:lnTo>
                  <a:lnTo>
                    <a:pt x="2317" y="3717"/>
                  </a:lnTo>
                  <a:cubicBezTo>
                    <a:pt x="2317" y="3717"/>
                    <a:pt x="2271" y="2815"/>
                    <a:pt x="2208" y="1913"/>
                  </a:cubicBezTo>
                  <a:lnTo>
                    <a:pt x="2084" y="110"/>
                  </a:lnTo>
                  <a:lnTo>
                    <a:pt x="147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55"/>
            <p:cNvSpPr/>
            <p:nvPr/>
          </p:nvSpPr>
          <p:spPr>
            <a:xfrm>
              <a:off x="1178991" y="1387909"/>
              <a:ext cx="2687100" cy="2274021"/>
            </a:xfrm>
            <a:custGeom>
              <a:rect b="b" l="l" r="r" t="t"/>
              <a:pathLst>
                <a:path extrusionOk="0" h="68059" w="80422">
                  <a:moveTo>
                    <a:pt x="67096" y="0"/>
                  </a:moveTo>
                  <a:lnTo>
                    <a:pt x="66801" y="78"/>
                  </a:lnTo>
                  <a:lnTo>
                    <a:pt x="62245" y="1291"/>
                  </a:lnTo>
                  <a:lnTo>
                    <a:pt x="57409" y="2581"/>
                  </a:lnTo>
                  <a:lnTo>
                    <a:pt x="52853" y="3778"/>
                  </a:lnTo>
                  <a:lnTo>
                    <a:pt x="48017" y="5069"/>
                  </a:lnTo>
                  <a:lnTo>
                    <a:pt x="43461" y="6266"/>
                  </a:lnTo>
                  <a:lnTo>
                    <a:pt x="38625" y="7557"/>
                  </a:lnTo>
                  <a:lnTo>
                    <a:pt x="34069" y="8770"/>
                  </a:lnTo>
                  <a:lnTo>
                    <a:pt x="29249" y="10045"/>
                  </a:lnTo>
                  <a:lnTo>
                    <a:pt x="24678" y="11258"/>
                  </a:lnTo>
                  <a:lnTo>
                    <a:pt x="19857" y="12533"/>
                  </a:lnTo>
                  <a:lnTo>
                    <a:pt x="15286" y="13746"/>
                  </a:lnTo>
                  <a:lnTo>
                    <a:pt x="10466" y="15021"/>
                  </a:lnTo>
                  <a:lnTo>
                    <a:pt x="5894" y="16233"/>
                  </a:lnTo>
                  <a:lnTo>
                    <a:pt x="1" y="17804"/>
                  </a:lnTo>
                  <a:lnTo>
                    <a:pt x="13327" y="68059"/>
                  </a:lnTo>
                  <a:lnTo>
                    <a:pt x="80422" y="50255"/>
                  </a:lnTo>
                  <a:lnTo>
                    <a:pt x="67096" y="0"/>
                  </a:ln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55"/>
            <p:cNvSpPr/>
            <p:nvPr/>
          </p:nvSpPr>
          <p:spPr>
            <a:xfrm>
              <a:off x="1071970" y="727575"/>
              <a:ext cx="2195101" cy="1248458"/>
            </a:xfrm>
            <a:custGeom>
              <a:rect b="b" l="l" r="r" t="t"/>
              <a:pathLst>
                <a:path extrusionOk="0" h="37365" w="65697">
                  <a:moveTo>
                    <a:pt x="62353" y="0"/>
                  </a:moveTo>
                  <a:lnTo>
                    <a:pt x="57207" y="2519"/>
                  </a:lnTo>
                  <a:lnTo>
                    <a:pt x="52977" y="4587"/>
                  </a:lnTo>
                  <a:lnTo>
                    <a:pt x="48483" y="6795"/>
                  </a:lnTo>
                  <a:lnTo>
                    <a:pt x="44239" y="8863"/>
                  </a:lnTo>
                  <a:lnTo>
                    <a:pt x="39760" y="11055"/>
                  </a:lnTo>
                  <a:lnTo>
                    <a:pt x="35515" y="13139"/>
                  </a:lnTo>
                  <a:lnTo>
                    <a:pt x="31037" y="15332"/>
                  </a:lnTo>
                  <a:lnTo>
                    <a:pt x="26792" y="17415"/>
                  </a:lnTo>
                  <a:lnTo>
                    <a:pt x="22314" y="19608"/>
                  </a:lnTo>
                  <a:lnTo>
                    <a:pt x="18069" y="21691"/>
                  </a:lnTo>
                  <a:lnTo>
                    <a:pt x="13591" y="23884"/>
                  </a:lnTo>
                  <a:lnTo>
                    <a:pt x="9346" y="25952"/>
                  </a:lnTo>
                  <a:lnTo>
                    <a:pt x="4868" y="28160"/>
                  </a:lnTo>
                  <a:lnTo>
                    <a:pt x="623" y="30228"/>
                  </a:lnTo>
                  <a:lnTo>
                    <a:pt x="1" y="30539"/>
                  </a:lnTo>
                  <a:lnTo>
                    <a:pt x="3359" y="37365"/>
                  </a:lnTo>
                  <a:lnTo>
                    <a:pt x="8848" y="34690"/>
                  </a:lnTo>
                  <a:lnTo>
                    <a:pt x="13078" y="32607"/>
                  </a:lnTo>
                  <a:lnTo>
                    <a:pt x="17571" y="30414"/>
                  </a:lnTo>
                  <a:lnTo>
                    <a:pt x="21801" y="28331"/>
                  </a:lnTo>
                  <a:lnTo>
                    <a:pt x="26295" y="26138"/>
                  </a:lnTo>
                  <a:lnTo>
                    <a:pt x="30524" y="24055"/>
                  </a:lnTo>
                  <a:lnTo>
                    <a:pt x="35018" y="21862"/>
                  </a:lnTo>
                  <a:lnTo>
                    <a:pt x="39247" y="19794"/>
                  </a:lnTo>
                  <a:lnTo>
                    <a:pt x="43741" y="17586"/>
                  </a:lnTo>
                  <a:lnTo>
                    <a:pt x="47970" y="15518"/>
                  </a:lnTo>
                  <a:lnTo>
                    <a:pt x="52464" y="13326"/>
                  </a:lnTo>
                  <a:lnTo>
                    <a:pt x="56694" y="11242"/>
                  </a:lnTo>
                  <a:lnTo>
                    <a:pt x="61187" y="9050"/>
                  </a:lnTo>
                  <a:lnTo>
                    <a:pt x="65432" y="6966"/>
                  </a:lnTo>
                  <a:lnTo>
                    <a:pt x="65697" y="6842"/>
                  </a:lnTo>
                  <a:lnTo>
                    <a:pt x="62353" y="0"/>
                  </a:ln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55"/>
            <p:cNvSpPr/>
            <p:nvPr/>
          </p:nvSpPr>
          <p:spPr>
            <a:xfrm>
              <a:off x="1106252" y="1952550"/>
              <a:ext cx="76414" cy="68429"/>
            </a:xfrm>
            <a:custGeom>
              <a:rect b="b" l="l" r="r" t="t"/>
              <a:pathLst>
                <a:path extrusionOk="0" h="2048" w="2287">
                  <a:moveTo>
                    <a:pt x="1149" y="1"/>
                  </a:moveTo>
                  <a:cubicBezTo>
                    <a:pt x="1063" y="1"/>
                    <a:pt x="975" y="12"/>
                    <a:pt x="887" y="34"/>
                  </a:cubicBezTo>
                  <a:cubicBezTo>
                    <a:pt x="327" y="174"/>
                    <a:pt x="1" y="734"/>
                    <a:pt x="156" y="1278"/>
                  </a:cubicBezTo>
                  <a:cubicBezTo>
                    <a:pt x="273" y="1743"/>
                    <a:pt x="679" y="2048"/>
                    <a:pt x="1126" y="2048"/>
                  </a:cubicBezTo>
                  <a:cubicBezTo>
                    <a:pt x="1216" y="2048"/>
                    <a:pt x="1309" y="2035"/>
                    <a:pt x="1400" y="2009"/>
                  </a:cubicBezTo>
                  <a:cubicBezTo>
                    <a:pt x="1960" y="1869"/>
                    <a:pt x="2287" y="1309"/>
                    <a:pt x="2131" y="765"/>
                  </a:cubicBezTo>
                  <a:cubicBezTo>
                    <a:pt x="2014" y="295"/>
                    <a:pt x="1601" y="1"/>
                    <a:pt x="1149" y="1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55"/>
            <p:cNvSpPr/>
            <p:nvPr/>
          </p:nvSpPr>
          <p:spPr>
            <a:xfrm>
              <a:off x="4681769" y="2090310"/>
              <a:ext cx="891045" cy="685290"/>
            </a:xfrm>
            <a:custGeom>
              <a:rect b="b" l="l" r="r" t="t"/>
              <a:pathLst>
                <a:path extrusionOk="0" h="20510" w="26668">
                  <a:moveTo>
                    <a:pt x="6998" y="1"/>
                  </a:moveTo>
                  <a:cubicBezTo>
                    <a:pt x="6407" y="1587"/>
                    <a:pt x="4766" y="2600"/>
                    <a:pt x="3013" y="2600"/>
                  </a:cubicBezTo>
                  <a:cubicBezTo>
                    <a:pt x="2550" y="2600"/>
                    <a:pt x="2079" y="2529"/>
                    <a:pt x="1618" y="2380"/>
                  </a:cubicBezTo>
                  <a:lnTo>
                    <a:pt x="1478" y="2846"/>
                  </a:lnTo>
                  <a:cubicBezTo>
                    <a:pt x="1851" y="2955"/>
                    <a:pt x="2068" y="3328"/>
                    <a:pt x="1975" y="3701"/>
                  </a:cubicBezTo>
                  <a:cubicBezTo>
                    <a:pt x="1877" y="3997"/>
                    <a:pt x="1613" y="4175"/>
                    <a:pt x="1330" y="4175"/>
                  </a:cubicBezTo>
                  <a:cubicBezTo>
                    <a:pt x="1255" y="4175"/>
                    <a:pt x="1179" y="4163"/>
                    <a:pt x="1104" y="4137"/>
                  </a:cubicBezTo>
                  <a:lnTo>
                    <a:pt x="996" y="4494"/>
                  </a:lnTo>
                  <a:cubicBezTo>
                    <a:pt x="1369" y="4603"/>
                    <a:pt x="1571" y="4976"/>
                    <a:pt x="1478" y="5349"/>
                  </a:cubicBezTo>
                  <a:cubicBezTo>
                    <a:pt x="1378" y="5635"/>
                    <a:pt x="1110" y="5822"/>
                    <a:pt x="832" y="5822"/>
                  </a:cubicBezTo>
                  <a:cubicBezTo>
                    <a:pt x="762" y="5822"/>
                    <a:pt x="691" y="5810"/>
                    <a:pt x="622" y="5785"/>
                  </a:cubicBezTo>
                  <a:lnTo>
                    <a:pt x="514" y="6142"/>
                  </a:lnTo>
                  <a:cubicBezTo>
                    <a:pt x="871" y="6251"/>
                    <a:pt x="1073" y="6624"/>
                    <a:pt x="964" y="6998"/>
                  </a:cubicBezTo>
                  <a:cubicBezTo>
                    <a:pt x="889" y="7287"/>
                    <a:pt x="621" y="7464"/>
                    <a:pt x="340" y="7464"/>
                  </a:cubicBezTo>
                  <a:cubicBezTo>
                    <a:pt x="273" y="7464"/>
                    <a:pt x="206" y="7454"/>
                    <a:pt x="140" y="7433"/>
                  </a:cubicBezTo>
                  <a:lnTo>
                    <a:pt x="0" y="7868"/>
                  </a:lnTo>
                  <a:cubicBezTo>
                    <a:pt x="2068" y="8490"/>
                    <a:pt x="3172" y="10729"/>
                    <a:pt x="2411" y="12735"/>
                  </a:cubicBezTo>
                  <a:lnTo>
                    <a:pt x="4867" y="13730"/>
                  </a:lnTo>
                  <a:cubicBezTo>
                    <a:pt x="6329" y="14259"/>
                    <a:pt x="8350" y="15285"/>
                    <a:pt x="10356" y="16218"/>
                  </a:cubicBezTo>
                  <a:cubicBezTo>
                    <a:pt x="11351" y="16700"/>
                    <a:pt x="12331" y="17245"/>
                    <a:pt x="13264" y="17727"/>
                  </a:cubicBezTo>
                  <a:cubicBezTo>
                    <a:pt x="14197" y="18224"/>
                    <a:pt x="15068" y="18660"/>
                    <a:pt x="15799" y="19110"/>
                  </a:cubicBezTo>
                  <a:cubicBezTo>
                    <a:pt x="17276" y="19950"/>
                    <a:pt x="18255" y="20510"/>
                    <a:pt x="18255" y="20510"/>
                  </a:cubicBezTo>
                  <a:cubicBezTo>
                    <a:pt x="18784" y="19608"/>
                    <a:pt x="19655" y="18955"/>
                    <a:pt x="20665" y="18706"/>
                  </a:cubicBezTo>
                  <a:cubicBezTo>
                    <a:pt x="20969" y="18634"/>
                    <a:pt x="21277" y="18598"/>
                    <a:pt x="21584" y="18598"/>
                  </a:cubicBezTo>
                  <a:cubicBezTo>
                    <a:pt x="22327" y="18598"/>
                    <a:pt x="23059" y="18807"/>
                    <a:pt x="23698" y="19204"/>
                  </a:cubicBezTo>
                  <a:lnTo>
                    <a:pt x="23931" y="18815"/>
                  </a:lnTo>
                  <a:cubicBezTo>
                    <a:pt x="23604" y="18628"/>
                    <a:pt x="23495" y="18209"/>
                    <a:pt x="23682" y="17882"/>
                  </a:cubicBezTo>
                  <a:cubicBezTo>
                    <a:pt x="23812" y="17672"/>
                    <a:pt x="24033" y="17558"/>
                    <a:pt x="24261" y="17558"/>
                  </a:cubicBezTo>
                  <a:cubicBezTo>
                    <a:pt x="24387" y="17558"/>
                    <a:pt x="24514" y="17593"/>
                    <a:pt x="24631" y="17664"/>
                  </a:cubicBezTo>
                  <a:lnTo>
                    <a:pt x="24817" y="17353"/>
                  </a:lnTo>
                  <a:cubicBezTo>
                    <a:pt x="24145" y="16979"/>
                    <a:pt x="24536" y="16079"/>
                    <a:pt x="25133" y="16079"/>
                  </a:cubicBezTo>
                  <a:cubicBezTo>
                    <a:pt x="25255" y="16079"/>
                    <a:pt x="25385" y="16116"/>
                    <a:pt x="25517" y="16203"/>
                  </a:cubicBezTo>
                  <a:lnTo>
                    <a:pt x="25719" y="15876"/>
                  </a:lnTo>
                  <a:cubicBezTo>
                    <a:pt x="25026" y="15517"/>
                    <a:pt x="25414" y="14606"/>
                    <a:pt x="26017" y="14606"/>
                  </a:cubicBezTo>
                  <a:cubicBezTo>
                    <a:pt x="26144" y="14606"/>
                    <a:pt x="26281" y="14646"/>
                    <a:pt x="26419" y="14741"/>
                  </a:cubicBezTo>
                  <a:lnTo>
                    <a:pt x="26668" y="14321"/>
                  </a:lnTo>
                  <a:cubicBezTo>
                    <a:pt x="25735" y="13762"/>
                    <a:pt x="25050" y="12860"/>
                    <a:pt x="24755" y="11818"/>
                  </a:cubicBezTo>
                  <a:cubicBezTo>
                    <a:pt x="24444" y="10807"/>
                    <a:pt x="24568" y="9719"/>
                    <a:pt x="25081" y="8801"/>
                  </a:cubicBezTo>
                  <a:lnTo>
                    <a:pt x="22423" y="7278"/>
                  </a:lnTo>
                  <a:cubicBezTo>
                    <a:pt x="21630" y="6811"/>
                    <a:pt x="20650" y="6314"/>
                    <a:pt x="19624" y="5769"/>
                  </a:cubicBezTo>
                  <a:cubicBezTo>
                    <a:pt x="18582" y="5225"/>
                    <a:pt x="17509" y="4619"/>
                    <a:pt x="16374" y="4074"/>
                  </a:cubicBezTo>
                  <a:cubicBezTo>
                    <a:pt x="14088" y="3017"/>
                    <a:pt x="11896" y="1882"/>
                    <a:pt x="10014" y="1198"/>
                  </a:cubicBezTo>
                  <a:lnTo>
                    <a:pt x="699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55"/>
            <p:cNvSpPr/>
            <p:nvPr/>
          </p:nvSpPr>
          <p:spPr>
            <a:xfrm>
              <a:off x="4909343" y="2156300"/>
              <a:ext cx="546060" cy="327342"/>
            </a:xfrm>
            <a:custGeom>
              <a:rect b="b" l="l" r="r" t="t"/>
              <a:pathLst>
                <a:path extrusionOk="0" h="9797" w="16343">
                  <a:moveTo>
                    <a:pt x="949" y="0"/>
                  </a:moveTo>
                  <a:lnTo>
                    <a:pt x="0" y="2457"/>
                  </a:lnTo>
                  <a:cubicBezTo>
                    <a:pt x="0" y="2457"/>
                    <a:pt x="995" y="2846"/>
                    <a:pt x="2472" y="3437"/>
                  </a:cubicBezTo>
                  <a:cubicBezTo>
                    <a:pt x="3219" y="3717"/>
                    <a:pt x="4043" y="4121"/>
                    <a:pt x="4929" y="4541"/>
                  </a:cubicBezTo>
                  <a:cubicBezTo>
                    <a:pt x="5815" y="4960"/>
                    <a:pt x="6764" y="5411"/>
                    <a:pt x="7697" y="5862"/>
                  </a:cubicBezTo>
                  <a:cubicBezTo>
                    <a:pt x="9563" y="6795"/>
                    <a:pt x="11398" y="7790"/>
                    <a:pt x="12782" y="8521"/>
                  </a:cubicBezTo>
                  <a:lnTo>
                    <a:pt x="15036" y="9796"/>
                  </a:lnTo>
                  <a:lnTo>
                    <a:pt x="16342" y="7526"/>
                  </a:lnTo>
                  <a:lnTo>
                    <a:pt x="14057" y="6220"/>
                  </a:lnTo>
                  <a:cubicBezTo>
                    <a:pt x="12642" y="5474"/>
                    <a:pt x="10776" y="4463"/>
                    <a:pt x="8863" y="3514"/>
                  </a:cubicBezTo>
                  <a:cubicBezTo>
                    <a:pt x="7899" y="3048"/>
                    <a:pt x="6935" y="2597"/>
                    <a:pt x="6033" y="2162"/>
                  </a:cubicBezTo>
                  <a:cubicBezTo>
                    <a:pt x="5116" y="1726"/>
                    <a:pt x="4276" y="1322"/>
                    <a:pt x="3499" y="1027"/>
                  </a:cubicBezTo>
                  <a:cubicBezTo>
                    <a:pt x="1959" y="420"/>
                    <a:pt x="949" y="0"/>
                    <a:pt x="949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55"/>
            <p:cNvSpPr/>
            <p:nvPr/>
          </p:nvSpPr>
          <p:spPr>
            <a:xfrm>
              <a:off x="4813716" y="2407229"/>
              <a:ext cx="508171" cy="309667"/>
            </a:xfrm>
            <a:custGeom>
              <a:rect b="b" l="l" r="r" t="t"/>
              <a:pathLst>
                <a:path extrusionOk="0" h="9268" w="15209">
                  <a:moveTo>
                    <a:pt x="934" y="1"/>
                  </a:moveTo>
                  <a:lnTo>
                    <a:pt x="1" y="2457"/>
                  </a:lnTo>
                  <a:cubicBezTo>
                    <a:pt x="1" y="2457"/>
                    <a:pt x="872" y="2799"/>
                    <a:pt x="2178" y="3328"/>
                  </a:cubicBezTo>
                  <a:cubicBezTo>
                    <a:pt x="2831" y="3561"/>
                    <a:pt x="3593" y="3934"/>
                    <a:pt x="4417" y="4323"/>
                  </a:cubicBezTo>
                  <a:lnTo>
                    <a:pt x="6998" y="5536"/>
                  </a:lnTo>
                  <a:cubicBezTo>
                    <a:pt x="8740" y="6422"/>
                    <a:pt x="10450" y="7355"/>
                    <a:pt x="11756" y="8039"/>
                  </a:cubicBezTo>
                  <a:cubicBezTo>
                    <a:pt x="13047" y="8770"/>
                    <a:pt x="13902" y="9268"/>
                    <a:pt x="13902" y="9268"/>
                  </a:cubicBezTo>
                  <a:lnTo>
                    <a:pt x="15208" y="6998"/>
                  </a:lnTo>
                  <a:lnTo>
                    <a:pt x="13031" y="5738"/>
                  </a:lnTo>
                  <a:cubicBezTo>
                    <a:pt x="11694" y="5054"/>
                    <a:pt x="9937" y="4090"/>
                    <a:pt x="8164" y="3188"/>
                  </a:cubicBezTo>
                  <a:lnTo>
                    <a:pt x="5521" y="1944"/>
                  </a:lnTo>
                  <a:cubicBezTo>
                    <a:pt x="4681" y="1540"/>
                    <a:pt x="3888" y="1167"/>
                    <a:pt x="3204" y="918"/>
                  </a:cubicBezTo>
                  <a:cubicBezTo>
                    <a:pt x="1836" y="374"/>
                    <a:pt x="934" y="1"/>
                    <a:pt x="93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55"/>
            <p:cNvSpPr/>
            <p:nvPr/>
          </p:nvSpPr>
          <p:spPr>
            <a:xfrm>
              <a:off x="5366527" y="2549601"/>
              <a:ext cx="74309" cy="70667"/>
            </a:xfrm>
            <a:custGeom>
              <a:rect b="b" l="l" r="r" t="t"/>
              <a:pathLst>
                <a:path extrusionOk="0" h="2115" w="2224">
                  <a:moveTo>
                    <a:pt x="1633" y="0"/>
                  </a:moveTo>
                  <a:lnTo>
                    <a:pt x="996" y="404"/>
                  </a:lnTo>
                  <a:lnTo>
                    <a:pt x="265" y="109"/>
                  </a:lnTo>
                  <a:lnTo>
                    <a:pt x="265" y="109"/>
                  </a:lnTo>
                  <a:lnTo>
                    <a:pt x="498" y="855"/>
                  </a:lnTo>
                  <a:lnTo>
                    <a:pt x="0" y="1431"/>
                  </a:lnTo>
                  <a:lnTo>
                    <a:pt x="778" y="1462"/>
                  </a:lnTo>
                  <a:lnTo>
                    <a:pt x="1198" y="2115"/>
                  </a:lnTo>
                  <a:lnTo>
                    <a:pt x="1462" y="1415"/>
                  </a:lnTo>
                  <a:lnTo>
                    <a:pt x="2224" y="1228"/>
                  </a:lnTo>
                  <a:lnTo>
                    <a:pt x="1602" y="746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55"/>
            <p:cNvSpPr/>
            <p:nvPr/>
          </p:nvSpPr>
          <p:spPr>
            <a:xfrm>
              <a:off x="4807501" y="2271641"/>
              <a:ext cx="71202" cy="73274"/>
            </a:xfrm>
            <a:custGeom>
              <a:rect b="b" l="l" r="r" t="t"/>
              <a:pathLst>
                <a:path extrusionOk="0" h="2193" w="2131">
                  <a:moveTo>
                    <a:pt x="1353" y="0"/>
                  </a:moveTo>
                  <a:lnTo>
                    <a:pt x="793" y="513"/>
                  </a:lnTo>
                  <a:lnTo>
                    <a:pt x="0" y="389"/>
                  </a:lnTo>
                  <a:lnTo>
                    <a:pt x="374" y="1058"/>
                  </a:lnTo>
                  <a:lnTo>
                    <a:pt x="0" y="1711"/>
                  </a:lnTo>
                  <a:cubicBezTo>
                    <a:pt x="0" y="1711"/>
                    <a:pt x="187" y="1680"/>
                    <a:pt x="389" y="1648"/>
                  </a:cubicBezTo>
                  <a:cubicBezTo>
                    <a:pt x="576" y="1617"/>
                    <a:pt x="762" y="1602"/>
                    <a:pt x="762" y="1602"/>
                  </a:cubicBezTo>
                  <a:lnTo>
                    <a:pt x="1291" y="2193"/>
                  </a:lnTo>
                  <a:lnTo>
                    <a:pt x="1415" y="1446"/>
                  </a:lnTo>
                  <a:lnTo>
                    <a:pt x="2131" y="1166"/>
                  </a:lnTo>
                  <a:lnTo>
                    <a:pt x="1446" y="762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55"/>
            <p:cNvSpPr/>
            <p:nvPr/>
          </p:nvSpPr>
          <p:spPr>
            <a:xfrm>
              <a:off x="4966478" y="2189546"/>
              <a:ext cx="40028" cy="52491"/>
            </a:xfrm>
            <a:custGeom>
              <a:rect b="b" l="l" r="r" t="t"/>
              <a:pathLst>
                <a:path extrusionOk="0" h="1571" w="1198">
                  <a:moveTo>
                    <a:pt x="78" y="0"/>
                  </a:moveTo>
                  <a:lnTo>
                    <a:pt x="16" y="171"/>
                  </a:lnTo>
                  <a:lnTo>
                    <a:pt x="467" y="343"/>
                  </a:lnTo>
                  <a:lnTo>
                    <a:pt x="0" y="1493"/>
                  </a:lnTo>
                  <a:lnTo>
                    <a:pt x="203" y="1571"/>
                  </a:lnTo>
                  <a:lnTo>
                    <a:pt x="669" y="436"/>
                  </a:lnTo>
                  <a:lnTo>
                    <a:pt x="1120" y="607"/>
                  </a:lnTo>
                  <a:lnTo>
                    <a:pt x="1198" y="451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55"/>
            <p:cNvSpPr/>
            <p:nvPr/>
          </p:nvSpPr>
          <p:spPr>
            <a:xfrm>
              <a:off x="5035575" y="2224362"/>
              <a:ext cx="25995" cy="46276"/>
            </a:xfrm>
            <a:custGeom>
              <a:rect b="b" l="l" r="r" t="t"/>
              <a:pathLst>
                <a:path extrusionOk="0" h="1385" w="778">
                  <a:moveTo>
                    <a:pt x="576" y="0"/>
                  </a:moveTo>
                  <a:lnTo>
                    <a:pt x="1" y="1291"/>
                  </a:lnTo>
                  <a:lnTo>
                    <a:pt x="203" y="1384"/>
                  </a:lnTo>
                  <a:lnTo>
                    <a:pt x="778" y="94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55"/>
            <p:cNvSpPr/>
            <p:nvPr/>
          </p:nvSpPr>
          <p:spPr>
            <a:xfrm>
              <a:off x="5097389" y="2257273"/>
              <a:ext cx="47312" cy="50754"/>
            </a:xfrm>
            <a:custGeom>
              <a:rect b="b" l="l" r="r" t="t"/>
              <a:pathLst>
                <a:path extrusionOk="0" h="1519" w="1416">
                  <a:moveTo>
                    <a:pt x="723" y="0"/>
                  </a:moveTo>
                  <a:cubicBezTo>
                    <a:pt x="673" y="0"/>
                    <a:pt x="622" y="8"/>
                    <a:pt x="576" y="26"/>
                  </a:cubicBezTo>
                  <a:cubicBezTo>
                    <a:pt x="467" y="41"/>
                    <a:pt x="390" y="88"/>
                    <a:pt x="312" y="150"/>
                  </a:cubicBezTo>
                  <a:cubicBezTo>
                    <a:pt x="219" y="228"/>
                    <a:pt x="141" y="321"/>
                    <a:pt x="94" y="446"/>
                  </a:cubicBezTo>
                  <a:cubicBezTo>
                    <a:pt x="48" y="524"/>
                    <a:pt x="32" y="601"/>
                    <a:pt x="16" y="695"/>
                  </a:cubicBezTo>
                  <a:cubicBezTo>
                    <a:pt x="1" y="757"/>
                    <a:pt x="1" y="834"/>
                    <a:pt x="16" y="897"/>
                  </a:cubicBezTo>
                  <a:cubicBezTo>
                    <a:pt x="16" y="959"/>
                    <a:pt x="48" y="1021"/>
                    <a:pt x="79" y="1083"/>
                  </a:cubicBezTo>
                  <a:cubicBezTo>
                    <a:pt x="94" y="1130"/>
                    <a:pt x="141" y="1177"/>
                    <a:pt x="172" y="1223"/>
                  </a:cubicBezTo>
                  <a:cubicBezTo>
                    <a:pt x="219" y="1270"/>
                    <a:pt x="250" y="1301"/>
                    <a:pt x="296" y="1332"/>
                  </a:cubicBezTo>
                  <a:cubicBezTo>
                    <a:pt x="343" y="1363"/>
                    <a:pt x="390" y="1394"/>
                    <a:pt x="436" y="1410"/>
                  </a:cubicBezTo>
                  <a:cubicBezTo>
                    <a:pt x="483" y="1425"/>
                    <a:pt x="530" y="1456"/>
                    <a:pt x="592" y="1472"/>
                  </a:cubicBezTo>
                  <a:cubicBezTo>
                    <a:pt x="638" y="1488"/>
                    <a:pt x="669" y="1488"/>
                    <a:pt x="716" y="1503"/>
                  </a:cubicBezTo>
                  <a:cubicBezTo>
                    <a:pt x="747" y="1519"/>
                    <a:pt x="794" y="1519"/>
                    <a:pt x="841" y="1519"/>
                  </a:cubicBezTo>
                  <a:lnTo>
                    <a:pt x="903" y="1379"/>
                  </a:lnTo>
                  <a:cubicBezTo>
                    <a:pt x="841" y="1363"/>
                    <a:pt x="778" y="1348"/>
                    <a:pt x="701" y="1332"/>
                  </a:cubicBezTo>
                  <a:cubicBezTo>
                    <a:pt x="638" y="1301"/>
                    <a:pt x="576" y="1285"/>
                    <a:pt x="514" y="1254"/>
                  </a:cubicBezTo>
                  <a:cubicBezTo>
                    <a:pt x="467" y="1223"/>
                    <a:pt x="405" y="1177"/>
                    <a:pt x="359" y="1130"/>
                  </a:cubicBezTo>
                  <a:cubicBezTo>
                    <a:pt x="312" y="1099"/>
                    <a:pt x="281" y="1037"/>
                    <a:pt x="265" y="990"/>
                  </a:cubicBezTo>
                  <a:cubicBezTo>
                    <a:pt x="234" y="928"/>
                    <a:pt x="219" y="850"/>
                    <a:pt x="234" y="788"/>
                  </a:cubicBezTo>
                  <a:cubicBezTo>
                    <a:pt x="234" y="710"/>
                    <a:pt x="265" y="617"/>
                    <a:pt x="296" y="539"/>
                  </a:cubicBezTo>
                  <a:cubicBezTo>
                    <a:pt x="343" y="461"/>
                    <a:pt x="390" y="384"/>
                    <a:pt x="452" y="337"/>
                  </a:cubicBezTo>
                  <a:cubicBezTo>
                    <a:pt x="498" y="290"/>
                    <a:pt x="545" y="244"/>
                    <a:pt x="607" y="228"/>
                  </a:cubicBezTo>
                  <a:cubicBezTo>
                    <a:pt x="651" y="217"/>
                    <a:pt x="695" y="206"/>
                    <a:pt x="739" y="206"/>
                  </a:cubicBezTo>
                  <a:cubicBezTo>
                    <a:pt x="757" y="206"/>
                    <a:pt x="776" y="208"/>
                    <a:pt x="794" y="213"/>
                  </a:cubicBezTo>
                  <a:cubicBezTo>
                    <a:pt x="856" y="213"/>
                    <a:pt x="918" y="228"/>
                    <a:pt x="980" y="259"/>
                  </a:cubicBezTo>
                  <a:cubicBezTo>
                    <a:pt x="1043" y="290"/>
                    <a:pt x="1105" y="321"/>
                    <a:pt x="1167" y="352"/>
                  </a:cubicBezTo>
                  <a:cubicBezTo>
                    <a:pt x="1229" y="399"/>
                    <a:pt x="1276" y="430"/>
                    <a:pt x="1338" y="477"/>
                  </a:cubicBezTo>
                  <a:lnTo>
                    <a:pt x="1416" y="321"/>
                  </a:lnTo>
                  <a:cubicBezTo>
                    <a:pt x="1385" y="306"/>
                    <a:pt x="1338" y="275"/>
                    <a:pt x="1307" y="244"/>
                  </a:cubicBezTo>
                  <a:cubicBezTo>
                    <a:pt x="1276" y="228"/>
                    <a:pt x="1245" y="197"/>
                    <a:pt x="1198" y="166"/>
                  </a:cubicBezTo>
                  <a:cubicBezTo>
                    <a:pt x="1152" y="135"/>
                    <a:pt x="1105" y="119"/>
                    <a:pt x="1058" y="88"/>
                  </a:cubicBezTo>
                  <a:cubicBezTo>
                    <a:pt x="996" y="57"/>
                    <a:pt x="918" y="26"/>
                    <a:pt x="825" y="10"/>
                  </a:cubicBezTo>
                  <a:cubicBezTo>
                    <a:pt x="793" y="4"/>
                    <a:pt x="758" y="0"/>
                    <a:pt x="723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55"/>
            <p:cNvSpPr/>
            <p:nvPr/>
          </p:nvSpPr>
          <p:spPr>
            <a:xfrm>
              <a:off x="5171164" y="2289283"/>
              <a:ext cx="55131" cy="59274"/>
            </a:xfrm>
            <a:custGeom>
              <a:rect b="b" l="l" r="r" t="t"/>
              <a:pathLst>
                <a:path extrusionOk="0" h="1774" w="1650">
                  <a:moveTo>
                    <a:pt x="623" y="1"/>
                  </a:moveTo>
                  <a:lnTo>
                    <a:pt x="1" y="1260"/>
                  </a:lnTo>
                  <a:lnTo>
                    <a:pt x="203" y="1354"/>
                  </a:lnTo>
                  <a:lnTo>
                    <a:pt x="483" y="778"/>
                  </a:lnTo>
                  <a:lnTo>
                    <a:pt x="669" y="856"/>
                  </a:lnTo>
                  <a:lnTo>
                    <a:pt x="732" y="1260"/>
                  </a:lnTo>
                  <a:lnTo>
                    <a:pt x="809" y="1665"/>
                  </a:lnTo>
                  <a:lnTo>
                    <a:pt x="1027" y="1773"/>
                  </a:lnTo>
                  <a:lnTo>
                    <a:pt x="872" y="856"/>
                  </a:lnTo>
                  <a:lnTo>
                    <a:pt x="1649" y="514"/>
                  </a:lnTo>
                  <a:lnTo>
                    <a:pt x="1416" y="390"/>
                  </a:lnTo>
                  <a:lnTo>
                    <a:pt x="747" y="701"/>
                  </a:lnTo>
                  <a:lnTo>
                    <a:pt x="561" y="623"/>
                  </a:lnTo>
                  <a:lnTo>
                    <a:pt x="825" y="94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55"/>
            <p:cNvSpPr/>
            <p:nvPr/>
          </p:nvSpPr>
          <p:spPr>
            <a:xfrm>
              <a:off x="5250652" y="2330848"/>
              <a:ext cx="46811" cy="54596"/>
            </a:xfrm>
            <a:custGeom>
              <a:rect b="b" l="l" r="r" t="t"/>
              <a:pathLst>
                <a:path extrusionOk="0" h="1634" w="1401">
                  <a:moveTo>
                    <a:pt x="654" y="1"/>
                  </a:moveTo>
                  <a:lnTo>
                    <a:pt x="1" y="1245"/>
                  </a:lnTo>
                  <a:lnTo>
                    <a:pt x="747" y="1633"/>
                  </a:lnTo>
                  <a:lnTo>
                    <a:pt x="825" y="1478"/>
                  </a:lnTo>
                  <a:lnTo>
                    <a:pt x="281" y="1183"/>
                  </a:lnTo>
                  <a:lnTo>
                    <a:pt x="483" y="778"/>
                  </a:lnTo>
                  <a:lnTo>
                    <a:pt x="996" y="1043"/>
                  </a:lnTo>
                  <a:lnTo>
                    <a:pt x="1074" y="887"/>
                  </a:lnTo>
                  <a:lnTo>
                    <a:pt x="576" y="623"/>
                  </a:lnTo>
                  <a:lnTo>
                    <a:pt x="763" y="250"/>
                  </a:lnTo>
                  <a:lnTo>
                    <a:pt x="1292" y="529"/>
                  </a:lnTo>
                  <a:lnTo>
                    <a:pt x="1400" y="390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55"/>
            <p:cNvSpPr/>
            <p:nvPr/>
          </p:nvSpPr>
          <p:spPr>
            <a:xfrm>
              <a:off x="5332747" y="2367234"/>
              <a:ext cx="43169" cy="51990"/>
            </a:xfrm>
            <a:custGeom>
              <a:rect b="b" l="l" r="r" t="t"/>
              <a:pathLst>
                <a:path extrusionOk="0" h="1556" w="1292">
                  <a:moveTo>
                    <a:pt x="265" y="0"/>
                  </a:moveTo>
                  <a:lnTo>
                    <a:pt x="172" y="156"/>
                  </a:lnTo>
                  <a:lnTo>
                    <a:pt x="592" y="373"/>
                  </a:lnTo>
                  <a:lnTo>
                    <a:pt x="1" y="1446"/>
                  </a:lnTo>
                  <a:lnTo>
                    <a:pt x="187" y="1555"/>
                  </a:lnTo>
                  <a:lnTo>
                    <a:pt x="778" y="482"/>
                  </a:lnTo>
                  <a:lnTo>
                    <a:pt x="996" y="591"/>
                  </a:lnTo>
                  <a:lnTo>
                    <a:pt x="1198" y="700"/>
                  </a:lnTo>
                  <a:lnTo>
                    <a:pt x="1291" y="544"/>
                  </a:lnTo>
                  <a:cubicBezTo>
                    <a:pt x="1291" y="544"/>
                    <a:pt x="1043" y="405"/>
                    <a:pt x="778" y="265"/>
                  </a:cubicBezTo>
                  <a:cubicBezTo>
                    <a:pt x="514" y="140"/>
                    <a:pt x="265" y="0"/>
                    <a:pt x="26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55"/>
            <p:cNvSpPr/>
            <p:nvPr/>
          </p:nvSpPr>
          <p:spPr>
            <a:xfrm>
              <a:off x="4833997" y="2440475"/>
              <a:ext cx="42100" cy="53026"/>
            </a:xfrm>
            <a:custGeom>
              <a:rect b="b" l="l" r="r" t="t"/>
              <a:pathLst>
                <a:path extrusionOk="0" h="1587" w="1260">
                  <a:moveTo>
                    <a:pt x="1089" y="203"/>
                  </a:moveTo>
                  <a:lnTo>
                    <a:pt x="1089" y="965"/>
                  </a:lnTo>
                  <a:lnTo>
                    <a:pt x="560" y="747"/>
                  </a:lnTo>
                  <a:lnTo>
                    <a:pt x="1089" y="203"/>
                  </a:lnTo>
                  <a:close/>
                  <a:moveTo>
                    <a:pt x="1058" y="1"/>
                  </a:moveTo>
                  <a:lnTo>
                    <a:pt x="0" y="1089"/>
                  </a:lnTo>
                  <a:lnTo>
                    <a:pt x="171" y="1151"/>
                  </a:lnTo>
                  <a:lnTo>
                    <a:pt x="436" y="871"/>
                  </a:lnTo>
                  <a:lnTo>
                    <a:pt x="1089" y="1136"/>
                  </a:lnTo>
                  <a:lnTo>
                    <a:pt x="1089" y="1525"/>
                  </a:lnTo>
                  <a:lnTo>
                    <a:pt x="1260" y="1587"/>
                  </a:lnTo>
                  <a:lnTo>
                    <a:pt x="1260" y="78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55"/>
            <p:cNvSpPr/>
            <p:nvPr/>
          </p:nvSpPr>
          <p:spPr>
            <a:xfrm>
              <a:off x="4893739" y="2457616"/>
              <a:ext cx="46778" cy="50620"/>
            </a:xfrm>
            <a:custGeom>
              <a:rect b="b" l="l" r="r" t="t"/>
              <a:pathLst>
                <a:path extrusionOk="0" h="1515" w="1400">
                  <a:moveTo>
                    <a:pt x="669" y="234"/>
                  </a:moveTo>
                  <a:lnTo>
                    <a:pt x="933" y="343"/>
                  </a:lnTo>
                  <a:cubicBezTo>
                    <a:pt x="996" y="358"/>
                    <a:pt x="1042" y="390"/>
                    <a:pt x="1089" y="436"/>
                  </a:cubicBezTo>
                  <a:cubicBezTo>
                    <a:pt x="1120" y="483"/>
                    <a:pt x="1151" y="529"/>
                    <a:pt x="1182" y="592"/>
                  </a:cubicBezTo>
                  <a:cubicBezTo>
                    <a:pt x="1198" y="654"/>
                    <a:pt x="1213" y="716"/>
                    <a:pt x="1198" y="778"/>
                  </a:cubicBezTo>
                  <a:cubicBezTo>
                    <a:pt x="1198" y="840"/>
                    <a:pt x="1182" y="918"/>
                    <a:pt x="1151" y="980"/>
                  </a:cubicBezTo>
                  <a:cubicBezTo>
                    <a:pt x="1120" y="1043"/>
                    <a:pt x="1089" y="1105"/>
                    <a:pt x="1027" y="1167"/>
                  </a:cubicBezTo>
                  <a:cubicBezTo>
                    <a:pt x="980" y="1214"/>
                    <a:pt x="933" y="1245"/>
                    <a:pt x="871" y="1276"/>
                  </a:cubicBezTo>
                  <a:cubicBezTo>
                    <a:pt x="809" y="1307"/>
                    <a:pt x="762" y="1322"/>
                    <a:pt x="700" y="1338"/>
                  </a:cubicBezTo>
                  <a:cubicBezTo>
                    <a:pt x="638" y="1338"/>
                    <a:pt x="576" y="1322"/>
                    <a:pt x="514" y="1307"/>
                  </a:cubicBezTo>
                  <a:lnTo>
                    <a:pt x="249" y="1198"/>
                  </a:lnTo>
                  <a:lnTo>
                    <a:pt x="669" y="234"/>
                  </a:lnTo>
                  <a:close/>
                  <a:moveTo>
                    <a:pt x="560" y="1"/>
                  </a:moveTo>
                  <a:lnTo>
                    <a:pt x="1" y="1291"/>
                  </a:lnTo>
                  <a:lnTo>
                    <a:pt x="451" y="1462"/>
                  </a:lnTo>
                  <a:cubicBezTo>
                    <a:pt x="510" y="1497"/>
                    <a:pt x="577" y="1515"/>
                    <a:pt x="646" y="1515"/>
                  </a:cubicBezTo>
                  <a:cubicBezTo>
                    <a:pt x="669" y="1515"/>
                    <a:pt x="692" y="1513"/>
                    <a:pt x="716" y="1509"/>
                  </a:cubicBezTo>
                  <a:cubicBezTo>
                    <a:pt x="809" y="1509"/>
                    <a:pt x="887" y="1494"/>
                    <a:pt x="965" y="1462"/>
                  </a:cubicBezTo>
                  <a:cubicBezTo>
                    <a:pt x="1058" y="1431"/>
                    <a:pt x="1120" y="1369"/>
                    <a:pt x="1182" y="1307"/>
                  </a:cubicBezTo>
                  <a:cubicBezTo>
                    <a:pt x="1244" y="1245"/>
                    <a:pt x="1307" y="1167"/>
                    <a:pt x="1338" y="1074"/>
                  </a:cubicBezTo>
                  <a:cubicBezTo>
                    <a:pt x="1384" y="980"/>
                    <a:pt x="1400" y="887"/>
                    <a:pt x="1400" y="778"/>
                  </a:cubicBezTo>
                  <a:cubicBezTo>
                    <a:pt x="1400" y="685"/>
                    <a:pt x="1384" y="592"/>
                    <a:pt x="1353" y="514"/>
                  </a:cubicBezTo>
                  <a:cubicBezTo>
                    <a:pt x="1307" y="436"/>
                    <a:pt x="1260" y="358"/>
                    <a:pt x="1182" y="296"/>
                  </a:cubicBezTo>
                  <a:cubicBezTo>
                    <a:pt x="1120" y="234"/>
                    <a:pt x="1027" y="187"/>
                    <a:pt x="933" y="141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55"/>
            <p:cNvSpPr/>
            <p:nvPr/>
          </p:nvSpPr>
          <p:spPr>
            <a:xfrm>
              <a:off x="4950373" y="2482575"/>
              <a:ext cx="66023" cy="64453"/>
            </a:xfrm>
            <a:custGeom>
              <a:rect b="b" l="l" r="r" t="t"/>
              <a:pathLst>
                <a:path extrusionOk="0" h="1929" w="1976">
                  <a:moveTo>
                    <a:pt x="576" y="0"/>
                  </a:moveTo>
                  <a:lnTo>
                    <a:pt x="0" y="1275"/>
                  </a:lnTo>
                  <a:lnTo>
                    <a:pt x="171" y="1369"/>
                  </a:lnTo>
                  <a:lnTo>
                    <a:pt x="685" y="265"/>
                  </a:lnTo>
                  <a:lnTo>
                    <a:pt x="576" y="1555"/>
                  </a:lnTo>
                  <a:lnTo>
                    <a:pt x="793" y="1664"/>
                  </a:lnTo>
                  <a:cubicBezTo>
                    <a:pt x="964" y="1493"/>
                    <a:pt x="1120" y="1337"/>
                    <a:pt x="1244" y="1197"/>
                  </a:cubicBezTo>
                  <a:cubicBezTo>
                    <a:pt x="1307" y="1151"/>
                    <a:pt x="1369" y="1089"/>
                    <a:pt x="1415" y="1042"/>
                  </a:cubicBezTo>
                  <a:cubicBezTo>
                    <a:pt x="1478" y="980"/>
                    <a:pt x="1524" y="933"/>
                    <a:pt x="1571" y="886"/>
                  </a:cubicBezTo>
                  <a:lnTo>
                    <a:pt x="1711" y="747"/>
                  </a:lnTo>
                  <a:lnTo>
                    <a:pt x="1198" y="1851"/>
                  </a:lnTo>
                  <a:lnTo>
                    <a:pt x="1369" y="1928"/>
                  </a:lnTo>
                  <a:lnTo>
                    <a:pt x="1975" y="653"/>
                  </a:lnTo>
                  <a:lnTo>
                    <a:pt x="1680" y="513"/>
                  </a:lnTo>
                  <a:lnTo>
                    <a:pt x="778" y="1400"/>
                  </a:lnTo>
                  <a:lnTo>
                    <a:pt x="871" y="14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55"/>
            <p:cNvSpPr/>
            <p:nvPr/>
          </p:nvSpPr>
          <p:spPr>
            <a:xfrm>
              <a:off x="5019471" y="2515820"/>
              <a:ext cx="26530" cy="45241"/>
            </a:xfrm>
            <a:custGeom>
              <a:rect b="b" l="l" r="r" t="t"/>
              <a:pathLst>
                <a:path extrusionOk="0" h="1354" w="794">
                  <a:moveTo>
                    <a:pt x="607" y="0"/>
                  </a:moveTo>
                  <a:lnTo>
                    <a:pt x="0" y="1260"/>
                  </a:lnTo>
                  <a:lnTo>
                    <a:pt x="187" y="1353"/>
                  </a:lnTo>
                  <a:lnTo>
                    <a:pt x="793" y="78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55"/>
            <p:cNvSpPr/>
            <p:nvPr/>
          </p:nvSpPr>
          <p:spPr>
            <a:xfrm>
              <a:off x="5056893" y="2527248"/>
              <a:ext cx="40028" cy="51455"/>
            </a:xfrm>
            <a:custGeom>
              <a:rect b="b" l="l" r="r" t="t"/>
              <a:pathLst>
                <a:path extrusionOk="0" h="1540" w="1198">
                  <a:moveTo>
                    <a:pt x="233" y="0"/>
                  </a:moveTo>
                  <a:lnTo>
                    <a:pt x="140" y="171"/>
                  </a:lnTo>
                  <a:lnTo>
                    <a:pt x="544" y="358"/>
                  </a:lnTo>
                  <a:lnTo>
                    <a:pt x="0" y="1446"/>
                  </a:lnTo>
                  <a:lnTo>
                    <a:pt x="187" y="1540"/>
                  </a:lnTo>
                  <a:lnTo>
                    <a:pt x="731" y="436"/>
                  </a:lnTo>
                  <a:lnTo>
                    <a:pt x="933" y="529"/>
                  </a:lnTo>
                  <a:lnTo>
                    <a:pt x="1120" y="638"/>
                  </a:lnTo>
                  <a:lnTo>
                    <a:pt x="1197" y="482"/>
                  </a:lnTo>
                  <a:cubicBezTo>
                    <a:pt x="1197" y="482"/>
                    <a:pt x="964" y="342"/>
                    <a:pt x="715" y="234"/>
                  </a:cubicBezTo>
                  <a:lnTo>
                    <a:pt x="23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55"/>
            <p:cNvSpPr/>
            <p:nvPr/>
          </p:nvSpPr>
          <p:spPr>
            <a:xfrm>
              <a:off x="5127527" y="2573624"/>
              <a:ext cx="47847" cy="49250"/>
            </a:xfrm>
            <a:custGeom>
              <a:rect b="b" l="l" r="r" t="t"/>
              <a:pathLst>
                <a:path extrusionOk="0" h="1474" w="1432">
                  <a:moveTo>
                    <a:pt x="739" y="192"/>
                  </a:moveTo>
                  <a:cubicBezTo>
                    <a:pt x="757" y="192"/>
                    <a:pt x="776" y="194"/>
                    <a:pt x="794" y="198"/>
                  </a:cubicBezTo>
                  <a:cubicBezTo>
                    <a:pt x="856" y="214"/>
                    <a:pt x="918" y="230"/>
                    <a:pt x="965" y="261"/>
                  </a:cubicBezTo>
                  <a:cubicBezTo>
                    <a:pt x="1027" y="292"/>
                    <a:pt x="1074" y="323"/>
                    <a:pt x="1120" y="369"/>
                  </a:cubicBezTo>
                  <a:cubicBezTo>
                    <a:pt x="1151" y="416"/>
                    <a:pt x="1182" y="463"/>
                    <a:pt x="1198" y="525"/>
                  </a:cubicBezTo>
                  <a:cubicBezTo>
                    <a:pt x="1214" y="587"/>
                    <a:pt x="1229" y="665"/>
                    <a:pt x="1214" y="727"/>
                  </a:cubicBezTo>
                  <a:cubicBezTo>
                    <a:pt x="1198" y="805"/>
                    <a:pt x="1167" y="883"/>
                    <a:pt x="1120" y="960"/>
                  </a:cubicBezTo>
                  <a:cubicBezTo>
                    <a:pt x="1089" y="1038"/>
                    <a:pt x="1043" y="1100"/>
                    <a:pt x="980" y="1162"/>
                  </a:cubicBezTo>
                  <a:cubicBezTo>
                    <a:pt x="934" y="1209"/>
                    <a:pt x="871" y="1256"/>
                    <a:pt x="809" y="1271"/>
                  </a:cubicBezTo>
                  <a:cubicBezTo>
                    <a:pt x="765" y="1282"/>
                    <a:pt x="721" y="1293"/>
                    <a:pt x="683" y="1293"/>
                  </a:cubicBezTo>
                  <a:cubicBezTo>
                    <a:pt x="667" y="1293"/>
                    <a:pt x="652" y="1291"/>
                    <a:pt x="638" y="1287"/>
                  </a:cubicBezTo>
                  <a:cubicBezTo>
                    <a:pt x="514" y="1271"/>
                    <a:pt x="389" y="1209"/>
                    <a:pt x="312" y="1116"/>
                  </a:cubicBezTo>
                  <a:cubicBezTo>
                    <a:pt x="265" y="1069"/>
                    <a:pt x="234" y="1023"/>
                    <a:pt x="218" y="960"/>
                  </a:cubicBezTo>
                  <a:cubicBezTo>
                    <a:pt x="203" y="898"/>
                    <a:pt x="203" y="836"/>
                    <a:pt x="218" y="774"/>
                  </a:cubicBezTo>
                  <a:cubicBezTo>
                    <a:pt x="250" y="603"/>
                    <a:pt x="327" y="447"/>
                    <a:pt x="452" y="323"/>
                  </a:cubicBezTo>
                  <a:cubicBezTo>
                    <a:pt x="498" y="276"/>
                    <a:pt x="545" y="245"/>
                    <a:pt x="623" y="214"/>
                  </a:cubicBezTo>
                  <a:cubicBezTo>
                    <a:pt x="656" y="203"/>
                    <a:pt x="696" y="192"/>
                    <a:pt x="739" y="192"/>
                  </a:cubicBezTo>
                  <a:close/>
                  <a:moveTo>
                    <a:pt x="716" y="0"/>
                  </a:moveTo>
                  <a:cubicBezTo>
                    <a:pt x="673" y="0"/>
                    <a:pt x="630" y="4"/>
                    <a:pt x="592" y="12"/>
                  </a:cubicBezTo>
                  <a:cubicBezTo>
                    <a:pt x="498" y="27"/>
                    <a:pt x="405" y="74"/>
                    <a:pt x="327" y="136"/>
                  </a:cubicBezTo>
                  <a:cubicBezTo>
                    <a:pt x="234" y="214"/>
                    <a:pt x="156" y="307"/>
                    <a:pt x="110" y="416"/>
                  </a:cubicBezTo>
                  <a:cubicBezTo>
                    <a:pt x="63" y="494"/>
                    <a:pt x="32" y="587"/>
                    <a:pt x="16" y="665"/>
                  </a:cubicBezTo>
                  <a:cubicBezTo>
                    <a:pt x="1" y="743"/>
                    <a:pt x="1" y="805"/>
                    <a:pt x="1" y="883"/>
                  </a:cubicBezTo>
                  <a:cubicBezTo>
                    <a:pt x="1" y="945"/>
                    <a:pt x="16" y="991"/>
                    <a:pt x="47" y="1054"/>
                  </a:cubicBezTo>
                  <a:cubicBezTo>
                    <a:pt x="63" y="1100"/>
                    <a:pt x="94" y="1147"/>
                    <a:pt x="141" y="1194"/>
                  </a:cubicBezTo>
                  <a:cubicBezTo>
                    <a:pt x="172" y="1240"/>
                    <a:pt x="203" y="1271"/>
                    <a:pt x="250" y="1302"/>
                  </a:cubicBezTo>
                  <a:cubicBezTo>
                    <a:pt x="327" y="1365"/>
                    <a:pt x="421" y="1411"/>
                    <a:pt x="514" y="1442"/>
                  </a:cubicBezTo>
                  <a:cubicBezTo>
                    <a:pt x="561" y="1458"/>
                    <a:pt x="607" y="1473"/>
                    <a:pt x="669" y="1473"/>
                  </a:cubicBezTo>
                  <a:lnTo>
                    <a:pt x="840" y="1473"/>
                  </a:lnTo>
                  <a:cubicBezTo>
                    <a:pt x="887" y="1458"/>
                    <a:pt x="949" y="1427"/>
                    <a:pt x="996" y="1411"/>
                  </a:cubicBezTo>
                  <a:cubicBezTo>
                    <a:pt x="1058" y="1365"/>
                    <a:pt x="1120" y="1318"/>
                    <a:pt x="1167" y="1271"/>
                  </a:cubicBezTo>
                  <a:cubicBezTo>
                    <a:pt x="1229" y="1209"/>
                    <a:pt x="1276" y="1131"/>
                    <a:pt x="1322" y="1054"/>
                  </a:cubicBezTo>
                  <a:cubicBezTo>
                    <a:pt x="1385" y="945"/>
                    <a:pt x="1416" y="836"/>
                    <a:pt x="1431" y="712"/>
                  </a:cubicBezTo>
                  <a:cubicBezTo>
                    <a:pt x="1431" y="618"/>
                    <a:pt x="1416" y="525"/>
                    <a:pt x="1385" y="432"/>
                  </a:cubicBezTo>
                  <a:cubicBezTo>
                    <a:pt x="1354" y="354"/>
                    <a:pt x="1307" y="292"/>
                    <a:pt x="1245" y="230"/>
                  </a:cubicBezTo>
                  <a:cubicBezTo>
                    <a:pt x="1182" y="183"/>
                    <a:pt x="1120" y="136"/>
                    <a:pt x="1058" y="105"/>
                  </a:cubicBezTo>
                  <a:cubicBezTo>
                    <a:pt x="980" y="58"/>
                    <a:pt x="918" y="43"/>
                    <a:pt x="840" y="27"/>
                  </a:cubicBezTo>
                  <a:lnTo>
                    <a:pt x="840" y="12"/>
                  </a:lnTo>
                  <a:cubicBezTo>
                    <a:pt x="802" y="4"/>
                    <a:pt x="759" y="0"/>
                    <a:pt x="716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55"/>
            <p:cNvSpPr/>
            <p:nvPr/>
          </p:nvSpPr>
          <p:spPr>
            <a:xfrm>
              <a:off x="5180519" y="2598951"/>
              <a:ext cx="55632" cy="58739"/>
            </a:xfrm>
            <a:custGeom>
              <a:rect b="b" l="l" r="r" t="t"/>
              <a:pathLst>
                <a:path extrusionOk="0" h="1758" w="1665">
                  <a:moveTo>
                    <a:pt x="685" y="0"/>
                  </a:moveTo>
                  <a:lnTo>
                    <a:pt x="1" y="1244"/>
                  </a:lnTo>
                  <a:lnTo>
                    <a:pt x="187" y="1337"/>
                  </a:lnTo>
                  <a:lnTo>
                    <a:pt x="747" y="327"/>
                  </a:lnTo>
                  <a:lnTo>
                    <a:pt x="763" y="1648"/>
                  </a:lnTo>
                  <a:lnTo>
                    <a:pt x="980" y="1757"/>
                  </a:lnTo>
                  <a:lnTo>
                    <a:pt x="1665" y="529"/>
                  </a:lnTo>
                  <a:lnTo>
                    <a:pt x="1478" y="436"/>
                  </a:lnTo>
                  <a:lnTo>
                    <a:pt x="949" y="1415"/>
                  </a:lnTo>
                  <a:lnTo>
                    <a:pt x="934" y="140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55"/>
            <p:cNvSpPr/>
            <p:nvPr/>
          </p:nvSpPr>
          <p:spPr>
            <a:xfrm>
              <a:off x="5236118" y="2629591"/>
              <a:ext cx="46276" cy="54596"/>
            </a:xfrm>
            <a:custGeom>
              <a:rect b="b" l="l" r="r" t="t"/>
              <a:pathLst>
                <a:path extrusionOk="0" h="1634" w="1385">
                  <a:moveTo>
                    <a:pt x="685" y="1"/>
                  </a:moveTo>
                  <a:lnTo>
                    <a:pt x="1" y="1229"/>
                  </a:lnTo>
                  <a:lnTo>
                    <a:pt x="685" y="1633"/>
                  </a:lnTo>
                  <a:lnTo>
                    <a:pt x="778" y="1478"/>
                  </a:lnTo>
                  <a:lnTo>
                    <a:pt x="265" y="1182"/>
                  </a:lnTo>
                  <a:lnTo>
                    <a:pt x="483" y="778"/>
                  </a:lnTo>
                  <a:lnTo>
                    <a:pt x="965" y="1042"/>
                  </a:lnTo>
                  <a:lnTo>
                    <a:pt x="1042" y="887"/>
                  </a:lnTo>
                  <a:lnTo>
                    <a:pt x="576" y="623"/>
                  </a:lnTo>
                  <a:lnTo>
                    <a:pt x="778" y="265"/>
                  </a:lnTo>
                  <a:lnTo>
                    <a:pt x="1260" y="545"/>
                  </a:lnTo>
                  <a:lnTo>
                    <a:pt x="1384" y="405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55"/>
            <p:cNvSpPr/>
            <p:nvPr/>
          </p:nvSpPr>
          <p:spPr>
            <a:xfrm>
              <a:off x="4890631" y="2283202"/>
              <a:ext cx="85736" cy="117311"/>
            </a:xfrm>
            <a:custGeom>
              <a:rect b="b" l="l" r="r" t="t"/>
              <a:pathLst>
                <a:path extrusionOk="0" h="3511" w="2566">
                  <a:moveTo>
                    <a:pt x="1615" y="0"/>
                  </a:moveTo>
                  <a:cubicBezTo>
                    <a:pt x="1567" y="0"/>
                    <a:pt x="1516" y="4"/>
                    <a:pt x="1462" y="12"/>
                  </a:cubicBezTo>
                  <a:cubicBezTo>
                    <a:pt x="1353" y="43"/>
                    <a:pt x="1260" y="74"/>
                    <a:pt x="1151" y="121"/>
                  </a:cubicBezTo>
                  <a:cubicBezTo>
                    <a:pt x="1042" y="183"/>
                    <a:pt x="933" y="261"/>
                    <a:pt x="840" y="354"/>
                  </a:cubicBezTo>
                  <a:cubicBezTo>
                    <a:pt x="716" y="478"/>
                    <a:pt x="607" y="603"/>
                    <a:pt x="529" y="743"/>
                  </a:cubicBezTo>
                  <a:cubicBezTo>
                    <a:pt x="405" y="929"/>
                    <a:pt x="311" y="1116"/>
                    <a:pt x="233" y="1318"/>
                  </a:cubicBezTo>
                  <a:cubicBezTo>
                    <a:pt x="156" y="1520"/>
                    <a:pt x="94" y="1722"/>
                    <a:pt x="47" y="1940"/>
                  </a:cubicBezTo>
                  <a:cubicBezTo>
                    <a:pt x="16" y="2111"/>
                    <a:pt x="0" y="2266"/>
                    <a:pt x="0" y="2438"/>
                  </a:cubicBezTo>
                  <a:cubicBezTo>
                    <a:pt x="16" y="2577"/>
                    <a:pt x="31" y="2702"/>
                    <a:pt x="78" y="2826"/>
                  </a:cubicBezTo>
                  <a:cubicBezTo>
                    <a:pt x="109" y="2935"/>
                    <a:pt x="156" y="3028"/>
                    <a:pt x="218" y="3106"/>
                  </a:cubicBezTo>
                  <a:cubicBezTo>
                    <a:pt x="265" y="3184"/>
                    <a:pt x="342" y="3262"/>
                    <a:pt x="405" y="3308"/>
                  </a:cubicBezTo>
                  <a:cubicBezTo>
                    <a:pt x="482" y="3355"/>
                    <a:pt x="544" y="3402"/>
                    <a:pt x="622" y="3433"/>
                  </a:cubicBezTo>
                  <a:cubicBezTo>
                    <a:pt x="700" y="3464"/>
                    <a:pt x="778" y="3479"/>
                    <a:pt x="871" y="3495"/>
                  </a:cubicBezTo>
                  <a:cubicBezTo>
                    <a:pt x="933" y="3510"/>
                    <a:pt x="1011" y="3510"/>
                    <a:pt x="1073" y="3510"/>
                  </a:cubicBezTo>
                  <a:cubicBezTo>
                    <a:pt x="1151" y="3510"/>
                    <a:pt x="1213" y="3495"/>
                    <a:pt x="1291" y="3495"/>
                  </a:cubicBezTo>
                  <a:lnTo>
                    <a:pt x="1509" y="2982"/>
                  </a:lnTo>
                  <a:lnTo>
                    <a:pt x="1509" y="2982"/>
                  </a:lnTo>
                  <a:cubicBezTo>
                    <a:pt x="1400" y="2997"/>
                    <a:pt x="1291" y="2997"/>
                    <a:pt x="1182" y="2997"/>
                  </a:cubicBezTo>
                  <a:cubicBezTo>
                    <a:pt x="1089" y="2997"/>
                    <a:pt x="995" y="2966"/>
                    <a:pt x="902" y="2935"/>
                  </a:cubicBezTo>
                  <a:cubicBezTo>
                    <a:pt x="809" y="2904"/>
                    <a:pt x="731" y="2842"/>
                    <a:pt x="669" y="2764"/>
                  </a:cubicBezTo>
                  <a:cubicBezTo>
                    <a:pt x="607" y="2686"/>
                    <a:pt x="560" y="2593"/>
                    <a:pt x="544" y="2484"/>
                  </a:cubicBezTo>
                  <a:cubicBezTo>
                    <a:pt x="529" y="2344"/>
                    <a:pt x="529" y="2204"/>
                    <a:pt x="544" y="2080"/>
                  </a:cubicBezTo>
                  <a:cubicBezTo>
                    <a:pt x="576" y="1878"/>
                    <a:pt x="638" y="1691"/>
                    <a:pt x="716" y="1505"/>
                  </a:cubicBezTo>
                  <a:cubicBezTo>
                    <a:pt x="778" y="1334"/>
                    <a:pt x="871" y="1162"/>
                    <a:pt x="980" y="991"/>
                  </a:cubicBezTo>
                  <a:cubicBezTo>
                    <a:pt x="1058" y="883"/>
                    <a:pt x="1166" y="774"/>
                    <a:pt x="1275" y="696"/>
                  </a:cubicBezTo>
                  <a:cubicBezTo>
                    <a:pt x="1353" y="634"/>
                    <a:pt x="1462" y="603"/>
                    <a:pt x="1571" y="587"/>
                  </a:cubicBezTo>
                  <a:cubicBezTo>
                    <a:pt x="1664" y="587"/>
                    <a:pt x="1757" y="587"/>
                    <a:pt x="1851" y="618"/>
                  </a:cubicBezTo>
                  <a:cubicBezTo>
                    <a:pt x="1944" y="665"/>
                    <a:pt x="2037" y="712"/>
                    <a:pt x="2115" y="774"/>
                  </a:cubicBezTo>
                  <a:cubicBezTo>
                    <a:pt x="2208" y="836"/>
                    <a:pt x="2286" y="914"/>
                    <a:pt x="2348" y="991"/>
                  </a:cubicBezTo>
                  <a:lnTo>
                    <a:pt x="2566" y="494"/>
                  </a:lnTo>
                  <a:cubicBezTo>
                    <a:pt x="2519" y="432"/>
                    <a:pt x="2473" y="385"/>
                    <a:pt x="2410" y="338"/>
                  </a:cubicBezTo>
                  <a:cubicBezTo>
                    <a:pt x="2364" y="292"/>
                    <a:pt x="2302" y="245"/>
                    <a:pt x="2239" y="198"/>
                  </a:cubicBezTo>
                  <a:cubicBezTo>
                    <a:pt x="2162" y="152"/>
                    <a:pt x="2099" y="105"/>
                    <a:pt x="2006" y="74"/>
                  </a:cubicBezTo>
                  <a:cubicBezTo>
                    <a:pt x="1928" y="43"/>
                    <a:pt x="1851" y="27"/>
                    <a:pt x="1757" y="12"/>
                  </a:cubicBezTo>
                  <a:cubicBezTo>
                    <a:pt x="1711" y="4"/>
                    <a:pt x="1664" y="0"/>
                    <a:pt x="1615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55"/>
            <p:cNvSpPr/>
            <p:nvPr/>
          </p:nvSpPr>
          <p:spPr>
            <a:xfrm>
              <a:off x="4951944" y="2304352"/>
              <a:ext cx="62882" cy="113836"/>
            </a:xfrm>
            <a:custGeom>
              <a:rect b="b" l="l" r="r" t="t"/>
              <a:pathLst>
                <a:path extrusionOk="0" h="3407" w="1882">
                  <a:moveTo>
                    <a:pt x="1415" y="1"/>
                  </a:moveTo>
                  <a:lnTo>
                    <a:pt x="0" y="3219"/>
                  </a:lnTo>
                  <a:lnTo>
                    <a:pt x="233" y="3313"/>
                  </a:lnTo>
                  <a:cubicBezTo>
                    <a:pt x="295" y="3344"/>
                    <a:pt x="373" y="3375"/>
                    <a:pt x="451" y="3406"/>
                  </a:cubicBezTo>
                  <a:lnTo>
                    <a:pt x="1882" y="187"/>
                  </a:lnTo>
                  <a:cubicBezTo>
                    <a:pt x="1804" y="156"/>
                    <a:pt x="1726" y="125"/>
                    <a:pt x="1648" y="94"/>
                  </a:cubicBezTo>
                  <a:lnTo>
                    <a:pt x="1415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55"/>
            <p:cNvSpPr/>
            <p:nvPr/>
          </p:nvSpPr>
          <p:spPr>
            <a:xfrm>
              <a:off x="4991939" y="2323063"/>
              <a:ext cx="110696" cy="135621"/>
            </a:xfrm>
            <a:custGeom>
              <a:rect b="b" l="l" r="r" t="t"/>
              <a:pathLst>
                <a:path extrusionOk="0" h="4059" w="3313">
                  <a:moveTo>
                    <a:pt x="1462" y="1"/>
                  </a:moveTo>
                  <a:lnTo>
                    <a:pt x="0" y="3204"/>
                  </a:lnTo>
                  <a:lnTo>
                    <a:pt x="420" y="3406"/>
                  </a:lnTo>
                  <a:lnTo>
                    <a:pt x="1524" y="996"/>
                  </a:lnTo>
                  <a:lnTo>
                    <a:pt x="1213" y="3779"/>
                  </a:lnTo>
                  <a:lnTo>
                    <a:pt x="1789" y="4059"/>
                  </a:lnTo>
                  <a:lnTo>
                    <a:pt x="3312" y="871"/>
                  </a:lnTo>
                  <a:lnTo>
                    <a:pt x="2877" y="669"/>
                  </a:lnTo>
                  <a:lnTo>
                    <a:pt x="1757" y="3064"/>
                  </a:lnTo>
                  <a:lnTo>
                    <a:pt x="2053" y="28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55"/>
            <p:cNvSpPr/>
            <p:nvPr/>
          </p:nvSpPr>
          <p:spPr>
            <a:xfrm>
              <a:off x="5078177" y="2365163"/>
              <a:ext cx="96161" cy="126266"/>
            </a:xfrm>
            <a:custGeom>
              <a:rect b="b" l="l" r="r" t="t"/>
              <a:pathLst>
                <a:path extrusionOk="0" h="3779" w="2878">
                  <a:moveTo>
                    <a:pt x="1555" y="0"/>
                  </a:moveTo>
                  <a:lnTo>
                    <a:pt x="1" y="3172"/>
                  </a:lnTo>
                  <a:cubicBezTo>
                    <a:pt x="1" y="3172"/>
                    <a:pt x="327" y="3312"/>
                    <a:pt x="654" y="3468"/>
                  </a:cubicBezTo>
                  <a:cubicBezTo>
                    <a:pt x="965" y="3623"/>
                    <a:pt x="1291" y="3779"/>
                    <a:pt x="1291" y="3779"/>
                  </a:cubicBezTo>
                  <a:lnTo>
                    <a:pt x="1540" y="3281"/>
                  </a:lnTo>
                  <a:cubicBezTo>
                    <a:pt x="1540" y="3281"/>
                    <a:pt x="1322" y="3172"/>
                    <a:pt x="1120" y="3079"/>
                  </a:cubicBezTo>
                  <a:cubicBezTo>
                    <a:pt x="902" y="2970"/>
                    <a:pt x="685" y="2877"/>
                    <a:pt x="685" y="2877"/>
                  </a:cubicBezTo>
                  <a:lnTo>
                    <a:pt x="1120" y="1990"/>
                  </a:lnTo>
                  <a:lnTo>
                    <a:pt x="1524" y="2177"/>
                  </a:lnTo>
                  <a:cubicBezTo>
                    <a:pt x="1711" y="2270"/>
                    <a:pt x="1913" y="2364"/>
                    <a:pt x="1913" y="2364"/>
                  </a:cubicBezTo>
                  <a:lnTo>
                    <a:pt x="2162" y="1866"/>
                  </a:lnTo>
                  <a:cubicBezTo>
                    <a:pt x="2162" y="1866"/>
                    <a:pt x="1960" y="1773"/>
                    <a:pt x="1773" y="1679"/>
                  </a:cubicBezTo>
                  <a:lnTo>
                    <a:pt x="1369" y="1493"/>
                  </a:lnTo>
                  <a:lnTo>
                    <a:pt x="1758" y="715"/>
                  </a:lnTo>
                  <a:lnTo>
                    <a:pt x="2146" y="902"/>
                  </a:lnTo>
                  <a:cubicBezTo>
                    <a:pt x="2348" y="995"/>
                    <a:pt x="2551" y="1104"/>
                    <a:pt x="2551" y="1104"/>
                  </a:cubicBezTo>
                  <a:lnTo>
                    <a:pt x="2877" y="638"/>
                  </a:lnTo>
                  <a:cubicBezTo>
                    <a:pt x="2877" y="638"/>
                    <a:pt x="2551" y="467"/>
                    <a:pt x="2209" y="311"/>
                  </a:cubicBezTo>
                  <a:cubicBezTo>
                    <a:pt x="1882" y="156"/>
                    <a:pt x="1555" y="0"/>
                    <a:pt x="1555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55"/>
            <p:cNvSpPr/>
            <p:nvPr/>
          </p:nvSpPr>
          <p:spPr>
            <a:xfrm>
              <a:off x="5145703" y="2399945"/>
              <a:ext cx="135655" cy="146547"/>
            </a:xfrm>
            <a:custGeom>
              <a:rect b="b" l="l" r="r" t="t"/>
              <a:pathLst>
                <a:path extrusionOk="0" h="4386" w="4060">
                  <a:moveTo>
                    <a:pt x="1603" y="1"/>
                  </a:moveTo>
                  <a:lnTo>
                    <a:pt x="1" y="3126"/>
                  </a:lnTo>
                  <a:lnTo>
                    <a:pt x="405" y="3344"/>
                  </a:lnTo>
                  <a:lnTo>
                    <a:pt x="1711" y="809"/>
                  </a:lnTo>
                  <a:lnTo>
                    <a:pt x="1012" y="3655"/>
                  </a:lnTo>
                  <a:lnTo>
                    <a:pt x="1385" y="3857"/>
                  </a:lnTo>
                  <a:lnTo>
                    <a:pt x="3329" y="1665"/>
                  </a:lnTo>
                  <a:lnTo>
                    <a:pt x="1991" y="4184"/>
                  </a:lnTo>
                  <a:lnTo>
                    <a:pt x="2396" y="4386"/>
                  </a:lnTo>
                  <a:lnTo>
                    <a:pt x="4059" y="1291"/>
                  </a:lnTo>
                  <a:lnTo>
                    <a:pt x="3406" y="934"/>
                  </a:lnTo>
                  <a:lnTo>
                    <a:pt x="1603" y="2986"/>
                  </a:lnTo>
                  <a:lnTo>
                    <a:pt x="2271" y="343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55"/>
            <p:cNvSpPr/>
            <p:nvPr/>
          </p:nvSpPr>
          <p:spPr>
            <a:xfrm>
              <a:off x="5244939" y="2468007"/>
              <a:ext cx="101340" cy="127836"/>
            </a:xfrm>
            <a:custGeom>
              <a:rect b="b" l="l" r="r" t="t"/>
              <a:pathLst>
                <a:path extrusionOk="0" h="3826" w="3033">
                  <a:moveTo>
                    <a:pt x="2349" y="918"/>
                  </a:moveTo>
                  <a:cubicBezTo>
                    <a:pt x="2318" y="1011"/>
                    <a:pt x="2287" y="1136"/>
                    <a:pt x="2256" y="1276"/>
                  </a:cubicBezTo>
                  <a:cubicBezTo>
                    <a:pt x="2209" y="1400"/>
                    <a:pt x="2178" y="1540"/>
                    <a:pt x="2147" y="1665"/>
                  </a:cubicBezTo>
                  <a:cubicBezTo>
                    <a:pt x="2116" y="1789"/>
                    <a:pt x="2069" y="1929"/>
                    <a:pt x="2022" y="2100"/>
                  </a:cubicBezTo>
                  <a:lnTo>
                    <a:pt x="1494" y="1805"/>
                  </a:lnTo>
                  <a:cubicBezTo>
                    <a:pt x="1540" y="1742"/>
                    <a:pt x="1587" y="1696"/>
                    <a:pt x="1634" y="1665"/>
                  </a:cubicBezTo>
                  <a:cubicBezTo>
                    <a:pt x="1665" y="1618"/>
                    <a:pt x="1711" y="1571"/>
                    <a:pt x="1758" y="1525"/>
                  </a:cubicBezTo>
                  <a:lnTo>
                    <a:pt x="1913" y="1354"/>
                  </a:lnTo>
                  <a:lnTo>
                    <a:pt x="2349" y="918"/>
                  </a:lnTo>
                  <a:close/>
                  <a:moveTo>
                    <a:pt x="2489" y="1"/>
                  </a:moveTo>
                  <a:lnTo>
                    <a:pt x="1" y="2660"/>
                  </a:lnTo>
                  <a:lnTo>
                    <a:pt x="467" y="2908"/>
                  </a:lnTo>
                  <a:lnTo>
                    <a:pt x="1058" y="2271"/>
                  </a:lnTo>
                  <a:lnTo>
                    <a:pt x="1851" y="2737"/>
                  </a:lnTo>
                  <a:lnTo>
                    <a:pt x="1634" y="3562"/>
                  </a:lnTo>
                  <a:lnTo>
                    <a:pt x="2084" y="3826"/>
                  </a:lnTo>
                  <a:lnTo>
                    <a:pt x="3033" y="312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55"/>
            <p:cNvSpPr/>
            <p:nvPr/>
          </p:nvSpPr>
          <p:spPr>
            <a:xfrm>
              <a:off x="5473548" y="2530890"/>
              <a:ext cx="863513" cy="724249"/>
            </a:xfrm>
            <a:custGeom>
              <a:rect b="b" l="l" r="r" t="t"/>
              <a:pathLst>
                <a:path extrusionOk="0" h="21676" w="25844">
                  <a:moveTo>
                    <a:pt x="8568" y="0"/>
                  </a:moveTo>
                  <a:cubicBezTo>
                    <a:pt x="7829" y="1153"/>
                    <a:pt x="6565" y="1776"/>
                    <a:pt x="5240" y="1776"/>
                  </a:cubicBezTo>
                  <a:cubicBezTo>
                    <a:pt x="4474" y="1776"/>
                    <a:pt x="3688" y="1568"/>
                    <a:pt x="2971" y="1135"/>
                  </a:cubicBezTo>
                  <a:lnTo>
                    <a:pt x="2722" y="1555"/>
                  </a:lnTo>
                  <a:cubicBezTo>
                    <a:pt x="3402" y="1915"/>
                    <a:pt x="3012" y="2826"/>
                    <a:pt x="2417" y="2826"/>
                  </a:cubicBezTo>
                  <a:cubicBezTo>
                    <a:pt x="2292" y="2826"/>
                    <a:pt x="2157" y="2785"/>
                    <a:pt x="2022" y="2690"/>
                  </a:cubicBezTo>
                  <a:lnTo>
                    <a:pt x="1820" y="3017"/>
                  </a:lnTo>
                  <a:cubicBezTo>
                    <a:pt x="2504" y="3391"/>
                    <a:pt x="2105" y="4292"/>
                    <a:pt x="1505" y="4292"/>
                  </a:cubicBezTo>
                  <a:cubicBezTo>
                    <a:pt x="1383" y="4292"/>
                    <a:pt x="1252" y="4254"/>
                    <a:pt x="1120" y="4167"/>
                  </a:cubicBezTo>
                  <a:lnTo>
                    <a:pt x="934" y="4478"/>
                  </a:lnTo>
                  <a:cubicBezTo>
                    <a:pt x="1605" y="4853"/>
                    <a:pt x="1215" y="5753"/>
                    <a:pt x="617" y="5753"/>
                  </a:cubicBezTo>
                  <a:cubicBezTo>
                    <a:pt x="496" y="5753"/>
                    <a:pt x="365" y="5716"/>
                    <a:pt x="234" y="5629"/>
                  </a:cubicBezTo>
                  <a:lnTo>
                    <a:pt x="1" y="6018"/>
                  </a:lnTo>
                  <a:cubicBezTo>
                    <a:pt x="1898" y="7122"/>
                    <a:pt x="2504" y="9579"/>
                    <a:pt x="1338" y="11460"/>
                  </a:cubicBezTo>
                  <a:lnTo>
                    <a:pt x="3795" y="13015"/>
                  </a:lnTo>
                  <a:lnTo>
                    <a:pt x="9237" y="16529"/>
                  </a:lnTo>
                  <a:cubicBezTo>
                    <a:pt x="11227" y="17820"/>
                    <a:pt x="13218" y="19110"/>
                    <a:pt x="14757" y="20074"/>
                  </a:cubicBezTo>
                  <a:lnTo>
                    <a:pt x="17291" y="21676"/>
                  </a:lnTo>
                  <a:cubicBezTo>
                    <a:pt x="18027" y="20503"/>
                    <a:pt x="19321" y="19864"/>
                    <a:pt x="20667" y="19864"/>
                  </a:cubicBezTo>
                  <a:cubicBezTo>
                    <a:pt x="21427" y="19864"/>
                    <a:pt x="22203" y="20068"/>
                    <a:pt x="22905" y="20494"/>
                  </a:cubicBezTo>
                  <a:lnTo>
                    <a:pt x="23138" y="20121"/>
                  </a:lnTo>
                  <a:cubicBezTo>
                    <a:pt x="22796" y="19934"/>
                    <a:pt x="22687" y="19499"/>
                    <a:pt x="22874" y="19172"/>
                  </a:cubicBezTo>
                  <a:cubicBezTo>
                    <a:pt x="23003" y="18973"/>
                    <a:pt x="23230" y="18856"/>
                    <a:pt x="23457" y="18856"/>
                  </a:cubicBezTo>
                  <a:cubicBezTo>
                    <a:pt x="23584" y="18856"/>
                    <a:pt x="23711" y="18892"/>
                    <a:pt x="23822" y="18970"/>
                  </a:cubicBezTo>
                  <a:lnTo>
                    <a:pt x="24024" y="18644"/>
                  </a:lnTo>
                  <a:cubicBezTo>
                    <a:pt x="23340" y="18269"/>
                    <a:pt x="23728" y="17369"/>
                    <a:pt x="24325" y="17369"/>
                  </a:cubicBezTo>
                  <a:cubicBezTo>
                    <a:pt x="24447" y="17369"/>
                    <a:pt x="24577" y="17406"/>
                    <a:pt x="24708" y="17493"/>
                  </a:cubicBezTo>
                  <a:lnTo>
                    <a:pt x="24895" y="17167"/>
                  </a:lnTo>
                  <a:cubicBezTo>
                    <a:pt x="24221" y="16791"/>
                    <a:pt x="24616" y="15897"/>
                    <a:pt x="25216" y="15897"/>
                  </a:cubicBezTo>
                  <a:cubicBezTo>
                    <a:pt x="25337" y="15897"/>
                    <a:pt x="25465" y="15933"/>
                    <a:pt x="25595" y="16016"/>
                  </a:cubicBezTo>
                  <a:lnTo>
                    <a:pt x="25844" y="15596"/>
                  </a:lnTo>
                  <a:cubicBezTo>
                    <a:pt x="23931" y="14445"/>
                    <a:pt x="23309" y="12020"/>
                    <a:pt x="24475" y="10185"/>
                  </a:cubicBezTo>
                  <a:lnTo>
                    <a:pt x="22018" y="8630"/>
                  </a:lnTo>
                  <a:cubicBezTo>
                    <a:pt x="20541" y="7713"/>
                    <a:pt x="18566" y="6422"/>
                    <a:pt x="16592" y="5147"/>
                  </a:cubicBezTo>
                  <a:lnTo>
                    <a:pt x="11103" y="1602"/>
                  </a:lnTo>
                  <a:lnTo>
                    <a:pt x="856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55"/>
            <p:cNvSpPr/>
            <p:nvPr/>
          </p:nvSpPr>
          <p:spPr>
            <a:xfrm>
              <a:off x="5721369" y="2598417"/>
              <a:ext cx="506066" cy="368907"/>
            </a:xfrm>
            <a:custGeom>
              <a:rect b="b" l="l" r="r" t="t"/>
              <a:pathLst>
                <a:path extrusionOk="0" h="11041" w="15146">
                  <a:moveTo>
                    <a:pt x="1416" y="1"/>
                  </a:moveTo>
                  <a:lnTo>
                    <a:pt x="1" y="2209"/>
                  </a:lnTo>
                  <a:lnTo>
                    <a:pt x="2178" y="3593"/>
                  </a:lnTo>
                  <a:cubicBezTo>
                    <a:pt x="3468" y="4417"/>
                    <a:pt x="5179" y="5536"/>
                    <a:pt x="6905" y="6640"/>
                  </a:cubicBezTo>
                  <a:cubicBezTo>
                    <a:pt x="10325" y="8879"/>
                    <a:pt x="13762" y="11041"/>
                    <a:pt x="13762" y="11041"/>
                  </a:cubicBezTo>
                  <a:lnTo>
                    <a:pt x="15146" y="8817"/>
                  </a:lnTo>
                  <a:cubicBezTo>
                    <a:pt x="15146" y="8817"/>
                    <a:pt x="11756" y="6671"/>
                    <a:pt x="8320" y="4448"/>
                  </a:cubicBezTo>
                  <a:cubicBezTo>
                    <a:pt x="6609" y="3328"/>
                    <a:pt x="4883" y="2209"/>
                    <a:pt x="3593" y="1385"/>
                  </a:cubicBezTo>
                  <a:cubicBezTo>
                    <a:pt x="2286" y="545"/>
                    <a:pt x="1416" y="1"/>
                    <a:pt x="141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55"/>
            <p:cNvSpPr/>
            <p:nvPr/>
          </p:nvSpPr>
          <p:spPr>
            <a:xfrm>
              <a:off x="5577996" y="2824954"/>
              <a:ext cx="506567" cy="369409"/>
            </a:xfrm>
            <a:custGeom>
              <a:rect b="b" l="l" r="r" t="t"/>
              <a:pathLst>
                <a:path extrusionOk="0" h="11056" w="15161">
                  <a:moveTo>
                    <a:pt x="1399" y="0"/>
                  </a:moveTo>
                  <a:lnTo>
                    <a:pt x="0" y="2208"/>
                  </a:lnTo>
                  <a:lnTo>
                    <a:pt x="2115" y="3561"/>
                  </a:lnTo>
                  <a:lnTo>
                    <a:pt x="6826" y="6609"/>
                  </a:lnTo>
                  <a:cubicBezTo>
                    <a:pt x="10247" y="8848"/>
                    <a:pt x="13761" y="11056"/>
                    <a:pt x="13761" y="11056"/>
                  </a:cubicBezTo>
                  <a:lnTo>
                    <a:pt x="15161" y="8832"/>
                  </a:lnTo>
                  <a:cubicBezTo>
                    <a:pt x="15161" y="8832"/>
                    <a:pt x="11678" y="6640"/>
                    <a:pt x="8257" y="4401"/>
                  </a:cubicBezTo>
                  <a:cubicBezTo>
                    <a:pt x="6531" y="3297"/>
                    <a:pt x="4820" y="2193"/>
                    <a:pt x="3545" y="1368"/>
                  </a:cubicBezTo>
                  <a:lnTo>
                    <a:pt x="139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55"/>
            <p:cNvSpPr/>
            <p:nvPr/>
          </p:nvSpPr>
          <p:spPr>
            <a:xfrm>
              <a:off x="6131309" y="3032748"/>
              <a:ext cx="74309" cy="70701"/>
            </a:xfrm>
            <a:custGeom>
              <a:rect b="b" l="l" r="r" t="t"/>
              <a:pathLst>
                <a:path extrusionOk="0" h="2116" w="2224">
                  <a:moveTo>
                    <a:pt x="1679" y="1"/>
                  </a:moveTo>
                  <a:lnTo>
                    <a:pt x="1026" y="390"/>
                  </a:lnTo>
                  <a:lnTo>
                    <a:pt x="311" y="63"/>
                  </a:lnTo>
                  <a:lnTo>
                    <a:pt x="513" y="825"/>
                  </a:lnTo>
                  <a:lnTo>
                    <a:pt x="0" y="1369"/>
                  </a:lnTo>
                  <a:lnTo>
                    <a:pt x="778" y="1447"/>
                  </a:lnTo>
                  <a:lnTo>
                    <a:pt x="1182" y="2115"/>
                  </a:lnTo>
                  <a:lnTo>
                    <a:pt x="1462" y="1416"/>
                  </a:lnTo>
                  <a:lnTo>
                    <a:pt x="2224" y="1260"/>
                  </a:lnTo>
                  <a:lnTo>
                    <a:pt x="1617" y="763"/>
                  </a:lnTo>
                  <a:lnTo>
                    <a:pt x="167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55"/>
            <p:cNvSpPr/>
            <p:nvPr/>
          </p:nvSpPr>
          <p:spPr>
            <a:xfrm>
              <a:off x="5602922" y="2694545"/>
              <a:ext cx="74309" cy="70166"/>
            </a:xfrm>
            <a:custGeom>
              <a:rect b="b" l="l" r="r" t="t"/>
              <a:pathLst>
                <a:path extrusionOk="0" h="2100" w="2224">
                  <a:moveTo>
                    <a:pt x="1680" y="0"/>
                  </a:moveTo>
                  <a:lnTo>
                    <a:pt x="1027" y="373"/>
                  </a:lnTo>
                  <a:lnTo>
                    <a:pt x="311" y="62"/>
                  </a:lnTo>
                  <a:lnTo>
                    <a:pt x="513" y="809"/>
                  </a:lnTo>
                  <a:lnTo>
                    <a:pt x="0" y="1369"/>
                  </a:lnTo>
                  <a:lnTo>
                    <a:pt x="778" y="1431"/>
                  </a:lnTo>
                  <a:lnTo>
                    <a:pt x="1182" y="2099"/>
                  </a:lnTo>
                  <a:lnTo>
                    <a:pt x="1462" y="1400"/>
                  </a:lnTo>
                  <a:lnTo>
                    <a:pt x="2224" y="1260"/>
                  </a:lnTo>
                  <a:lnTo>
                    <a:pt x="1617" y="747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55"/>
            <p:cNvSpPr/>
            <p:nvPr/>
          </p:nvSpPr>
          <p:spPr>
            <a:xfrm>
              <a:off x="5775932" y="2634803"/>
              <a:ext cx="44706" cy="51455"/>
            </a:xfrm>
            <a:custGeom>
              <a:rect b="b" l="l" r="r" t="t"/>
              <a:pathLst>
                <a:path extrusionOk="0" h="1540" w="1338">
                  <a:moveTo>
                    <a:pt x="373" y="0"/>
                  </a:moveTo>
                  <a:lnTo>
                    <a:pt x="280" y="140"/>
                  </a:lnTo>
                  <a:lnTo>
                    <a:pt x="669" y="389"/>
                  </a:lnTo>
                  <a:lnTo>
                    <a:pt x="0" y="1431"/>
                  </a:lnTo>
                  <a:lnTo>
                    <a:pt x="187" y="1539"/>
                  </a:lnTo>
                  <a:lnTo>
                    <a:pt x="840" y="513"/>
                  </a:lnTo>
                  <a:lnTo>
                    <a:pt x="1229" y="762"/>
                  </a:lnTo>
                  <a:lnTo>
                    <a:pt x="1338" y="607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55"/>
            <p:cNvSpPr/>
            <p:nvPr/>
          </p:nvSpPr>
          <p:spPr>
            <a:xfrm>
              <a:off x="5836209" y="2681547"/>
              <a:ext cx="31708" cy="43670"/>
            </a:xfrm>
            <a:custGeom>
              <a:rect b="b" l="l" r="r" t="t"/>
              <a:pathLst>
                <a:path extrusionOk="0" h="1307" w="949">
                  <a:moveTo>
                    <a:pt x="762" y="1"/>
                  </a:moveTo>
                  <a:lnTo>
                    <a:pt x="0" y="1198"/>
                  </a:lnTo>
                  <a:lnTo>
                    <a:pt x="187" y="1307"/>
                  </a:lnTo>
                  <a:lnTo>
                    <a:pt x="949" y="125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55"/>
            <p:cNvSpPr/>
            <p:nvPr/>
          </p:nvSpPr>
          <p:spPr>
            <a:xfrm>
              <a:off x="5893845" y="2721542"/>
              <a:ext cx="47847" cy="50954"/>
            </a:xfrm>
            <a:custGeom>
              <a:rect b="b" l="l" r="r" t="t"/>
              <a:pathLst>
                <a:path extrusionOk="0" h="1525" w="1432">
                  <a:moveTo>
                    <a:pt x="670" y="1"/>
                  </a:moveTo>
                  <a:cubicBezTo>
                    <a:pt x="576" y="16"/>
                    <a:pt x="483" y="47"/>
                    <a:pt x="405" y="94"/>
                  </a:cubicBezTo>
                  <a:cubicBezTo>
                    <a:pt x="296" y="172"/>
                    <a:pt x="219" y="265"/>
                    <a:pt x="156" y="358"/>
                  </a:cubicBezTo>
                  <a:cubicBezTo>
                    <a:pt x="94" y="436"/>
                    <a:pt x="63" y="514"/>
                    <a:pt x="32" y="607"/>
                  </a:cubicBezTo>
                  <a:cubicBezTo>
                    <a:pt x="17" y="669"/>
                    <a:pt x="1" y="732"/>
                    <a:pt x="1" y="809"/>
                  </a:cubicBezTo>
                  <a:cubicBezTo>
                    <a:pt x="1" y="872"/>
                    <a:pt x="17" y="934"/>
                    <a:pt x="32" y="996"/>
                  </a:cubicBezTo>
                  <a:cubicBezTo>
                    <a:pt x="48" y="1043"/>
                    <a:pt x="79" y="1089"/>
                    <a:pt x="110" y="1136"/>
                  </a:cubicBezTo>
                  <a:cubicBezTo>
                    <a:pt x="141" y="1183"/>
                    <a:pt x="188" y="1229"/>
                    <a:pt x="219" y="1260"/>
                  </a:cubicBezTo>
                  <a:cubicBezTo>
                    <a:pt x="265" y="1291"/>
                    <a:pt x="296" y="1338"/>
                    <a:pt x="343" y="1354"/>
                  </a:cubicBezTo>
                  <a:cubicBezTo>
                    <a:pt x="390" y="1385"/>
                    <a:pt x="436" y="1416"/>
                    <a:pt x="483" y="1431"/>
                  </a:cubicBezTo>
                  <a:lnTo>
                    <a:pt x="592" y="1478"/>
                  </a:lnTo>
                  <a:cubicBezTo>
                    <a:pt x="639" y="1494"/>
                    <a:pt x="670" y="1509"/>
                    <a:pt x="716" y="1525"/>
                  </a:cubicBezTo>
                  <a:lnTo>
                    <a:pt x="794" y="1385"/>
                  </a:lnTo>
                  <a:cubicBezTo>
                    <a:pt x="732" y="1354"/>
                    <a:pt x="670" y="1338"/>
                    <a:pt x="623" y="1307"/>
                  </a:cubicBezTo>
                  <a:cubicBezTo>
                    <a:pt x="561" y="1276"/>
                    <a:pt x="499" y="1245"/>
                    <a:pt x="436" y="1214"/>
                  </a:cubicBezTo>
                  <a:cubicBezTo>
                    <a:pt x="390" y="1167"/>
                    <a:pt x="343" y="1120"/>
                    <a:pt x="312" y="1074"/>
                  </a:cubicBezTo>
                  <a:cubicBezTo>
                    <a:pt x="265" y="1027"/>
                    <a:pt x="250" y="980"/>
                    <a:pt x="234" y="918"/>
                  </a:cubicBezTo>
                  <a:cubicBezTo>
                    <a:pt x="219" y="856"/>
                    <a:pt x="219" y="794"/>
                    <a:pt x="234" y="716"/>
                  </a:cubicBezTo>
                  <a:cubicBezTo>
                    <a:pt x="250" y="638"/>
                    <a:pt x="281" y="561"/>
                    <a:pt x="343" y="483"/>
                  </a:cubicBezTo>
                  <a:cubicBezTo>
                    <a:pt x="374" y="421"/>
                    <a:pt x="436" y="343"/>
                    <a:pt x="514" y="296"/>
                  </a:cubicBezTo>
                  <a:cubicBezTo>
                    <a:pt x="561" y="250"/>
                    <a:pt x="623" y="234"/>
                    <a:pt x="685" y="218"/>
                  </a:cubicBezTo>
                  <a:cubicBezTo>
                    <a:pt x="716" y="211"/>
                    <a:pt x="747" y="207"/>
                    <a:pt x="777" y="207"/>
                  </a:cubicBezTo>
                  <a:cubicBezTo>
                    <a:pt x="806" y="207"/>
                    <a:pt x="833" y="211"/>
                    <a:pt x="856" y="218"/>
                  </a:cubicBezTo>
                  <a:cubicBezTo>
                    <a:pt x="918" y="234"/>
                    <a:pt x="981" y="265"/>
                    <a:pt x="1043" y="296"/>
                  </a:cubicBezTo>
                  <a:cubicBezTo>
                    <a:pt x="1089" y="327"/>
                    <a:pt x="1152" y="358"/>
                    <a:pt x="1198" y="405"/>
                  </a:cubicBezTo>
                  <a:cubicBezTo>
                    <a:pt x="1245" y="452"/>
                    <a:pt x="1292" y="498"/>
                    <a:pt x="1338" y="545"/>
                  </a:cubicBezTo>
                  <a:lnTo>
                    <a:pt x="1432" y="405"/>
                  </a:lnTo>
                  <a:cubicBezTo>
                    <a:pt x="1416" y="374"/>
                    <a:pt x="1385" y="343"/>
                    <a:pt x="1354" y="312"/>
                  </a:cubicBezTo>
                  <a:cubicBezTo>
                    <a:pt x="1323" y="281"/>
                    <a:pt x="1292" y="265"/>
                    <a:pt x="1260" y="234"/>
                  </a:cubicBezTo>
                  <a:cubicBezTo>
                    <a:pt x="1214" y="187"/>
                    <a:pt x="1183" y="156"/>
                    <a:pt x="1136" y="141"/>
                  </a:cubicBezTo>
                  <a:cubicBezTo>
                    <a:pt x="1074" y="94"/>
                    <a:pt x="996" y="63"/>
                    <a:pt x="918" y="32"/>
                  </a:cubicBezTo>
                  <a:cubicBezTo>
                    <a:pt x="841" y="1"/>
                    <a:pt x="763" y="1"/>
                    <a:pt x="670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55"/>
            <p:cNvSpPr/>
            <p:nvPr/>
          </p:nvSpPr>
          <p:spPr>
            <a:xfrm>
              <a:off x="5958799" y="2761036"/>
              <a:ext cx="56668" cy="59775"/>
            </a:xfrm>
            <a:custGeom>
              <a:rect b="b" l="l" r="r" t="t"/>
              <a:pathLst>
                <a:path extrusionOk="0" h="1789" w="1696">
                  <a:moveTo>
                    <a:pt x="778" y="1"/>
                  </a:moveTo>
                  <a:lnTo>
                    <a:pt x="1" y="1182"/>
                  </a:lnTo>
                  <a:lnTo>
                    <a:pt x="187" y="1307"/>
                  </a:lnTo>
                  <a:lnTo>
                    <a:pt x="529" y="747"/>
                  </a:lnTo>
                  <a:lnTo>
                    <a:pt x="700" y="856"/>
                  </a:lnTo>
                  <a:lnTo>
                    <a:pt x="731" y="1664"/>
                  </a:lnTo>
                  <a:lnTo>
                    <a:pt x="934" y="1789"/>
                  </a:lnTo>
                  <a:lnTo>
                    <a:pt x="887" y="871"/>
                  </a:lnTo>
                  <a:lnTo>
                    <a:pt x="1696" y="591"/>
                  </a:lnTo>
                  <a:lnTo>
                    <a:pt x="1478" y="467"/>
                  </a:lnTo>
                  <a:lnTo>
                    <a:pt x="794" y="716"/>
                  </a:lnTo>
                  <a:lnTo>
                    <a:pt x="638" y="607"/>
                  </a:lnTo>
                  <a:lnTo>
                    <a:pt x="949" y="109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55"/>
            <p:cNvSpPr/>
            <p:nvPr/>
          </p:nvSpPr>
          <p:spPr>
            <a:xfrm>
              <a:off x="6032073" y="2808315"/>
              <a:ext cx="48348" cy="54596"/>
            </a:xfrm>
            <a:custGeom>
              <a:rect b="b" l="l" r="r" t="t"/>
              <a:pathLst>
                <a:path extrusionOk="0" h="1634" w="1447">
                  <a:moveTo>
                    <a:pt x="762" y="1"/>
                  </a:moveTo>
                  <a:lnTo>
                    <a:pt x="0" y="1182"/>
                  </a:lnTo>
                  <a:lnTo>
                    <a:pt x="684" y="1633"/>
                  </a:lnTo>
                  <a:lnTo>
                    <a:pt x="778" y="1478"/>
                  </a:lnTo>
                  <a:lnTo>
                    <a:pt x="264" y="1151"/>
                  </a:lnTo>
                  <a:lnTo>
                    <a:pt x="513" y="762"/>
                  </a:lnTo>
                  <a:lnTo>
                    <a:pt x="980" y="1058"/>
                  </a:lnTo>
                  <a:lnTo>
                    <a:pt x="1089" y="902"/>
                  </a:lnTo>
                  <a:lnTo>
                    <a:pt x="622" y="607"/>
                  </a:lnTo>
                  <a:lnTo>
                    <a:pt x="840" y="265"/>
                  </a:lnTo>
                  <a:lnTo>
                    <a:pt x="1322" y="576"/>
                  </a:lnTo>
                  <a:lnTo>
                    <a:pt x="1446" y="436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55"/>
            <p:cNvSpPr/>
            <p:nvPr/>
          </p:nvSpPr>
          <p:spPr>
            <a:xfrm>
              <a:off x="6107920" y="2848844"/>
              <a:ext cx="43670" cy="51455"/>
            </a:xfrm>
            <a:custGeom>
              <a:rect b="b" l="l" r="r" t="t"/>
              <a:pathLst>
                <a:path extrusionOk="0" h="1540" w="1307">
                  <a:moveTo>
                    <a:pt x="373" y="0"/>
                  </a:moveTo>
                  <a:lnTo>
                    <a:pt x="280" y="156"/>
                  </a:lnTo>
                  <a:lnTo>
                    <a:pt x="669" y="389"/>
                  </a:lnTo>
                  <a:lnTo>
                    <a:pt x="0" y="1431"/>
                  </a:lnTo>
                  <a:lnTo>
                    <a:pt x="171" y="1540"/>
                  </a:lnTo>
                  <a:lnTo>
                    <a:pt x="840" y="498"/>
                  </a:lnTo>
                  <a:lnTo>
                    <a:pt x="1213" y="747"/>
                  </a:lnTo>
                  <a:lnTo>
                    <a:pt x="1306" y="591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55"/>
            <p:cNvSpPr/>
            <p:nvPr/>
          </p:nvSpPr>
          <p:spPr>
            <a:xfrm>
              <a:off x="5600850" y="2862343"/>
              <a:ext cx="49384" cy="54596"/>
            </a:xfrm>
            <a:custGeom>
              <a:rect b="b" l="l" r="r" t="t"/>
              <a:pathLst>
                <a:path extrusionOk="0" h="1634" w="1478">
                  <a:moveTo>
                    <a:pt x="1275" y="218"/>
                  </a:moveTo>
                  <a:lnTo>
                    <a:pt x="1151" y="965"/>
                  </a:lnTo>
                  <a:lnTo>
                    <a:pt x="638" y="638"/>
                  </a:lnTo>
                  <a:lnTo>
                    <a:pt x="1275" y="218"/>
                  </a:lnTo>
                  <a:close/>
                  <a:moveTo>
                    <a:pt x="1291" y="1"/>
                  </a:moveTo>
                  <a:lnTo>
                    <a:pt x="0" y="856"/>
                  </a:lnTo>
                  <a:lnTo>
                    <a:pt x="171" y="965"/>
                  </a:lnTo>
                  <a:lnTo>
                    <a:pt x="498" y="747"/>
                  </a:lnTo>
                  <a:lnTo>
                    <a:pt x="1120" y="1151"/>
                  </a:lnTo>
                  <a:lnTo>
                    <a:pt x="1058" y="1524"/>
                  </a:lnTo>
                  <a:lnTo>
                    <a:pt x="1229" y="1633"/>
                  </a:lnTo>
                  <a:lnTo>
                    <a:pt x="1477" y="125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55"/>
            <p:cNvSpPr/>
            <p:nvPr/>
          </p:nvSpPr>
          <p:spPr>
            <a:xfrm>
              <a:off x="5659021" y="2888338"/>
              <a:ext cx="50954" cy="53326"/>
            </a:xfrm>
            <a:custGeom>
              <a:rect b="b" l="l" r="r" t="t"/>
              <a:pathLst>
                <a:path extrusionOk="0" h="1596" w="1525">
                  <a:moveTo>
                    <a:pt x="856" y="264"/>
                  </a:moveTo>
                  <a:lnTo>
                    <a:pt x="1105" y="435"/>
                  </a:lnTo>
                  <a:cubicBezTo>
                    <a:pt x="1151" y="467"/>
                    <a:pt x="1198" y="513"/>
                    <a:pt x="1229" y="560"/>
                  </a:cubicBezTo>
                  <a:cubicBezTo>
                    <a:pt x="1276" y="622"/>
                    <a:pt x="1291" y="669"/>
                    <a:pt x="1307" y="731"/>
                  </a:cubicBezTo>
                  <a:cubicBezTo>
                    <a:pt x="1322" y="793"/>
                    <a:pt x="1322" y="871"/>
                    <a:pt x="1307" y="933"/>
                  </a:cubicBezTo>
                  <a:cubicBezTo>
                    <a:pt x="1276" y="1073"/>
                    <a:pt x="1198" y="1197"/>
                    <a:pt x="1074" y="1291"/>
                  </a:cubicBezTo>
                  <a:cubicBezTo>
                    <a:pt x="1027" y="1322"/>
                    <a:pt x="965" y="1353"/>
                    <a:pt x="903" y="1368"/>
                  </a:cubicBezTo>
                  <a:cubicBezTo>
                    <a:pt x="859" y="1379"/>
                    <a:pt x="815" y="1390"/>
                    <a:pt x="765" y="1390"/>
                  </a:cubicBezTo>
                  <a:cubicBezTo>
                    <a:pt x="745" y="1390"/>
                    <a:pt x="723" y="1389"/>
                    <a:pt x="700" y="1384"/>
                  </a:cubicBezTo>
                  <a:cubicBezTo>
                    <a:pt x="638" y="1384"/>
                    <a:pt x="592" y="1353"/>
                    <a:pt x="529" y="1322"/>
                  </a:cubicBezTo>
                  <a:lnTo>
                    <a:pt x="281" y="1151"/>
                  </a:lnTo>
                  <a:lnTo>
                    <a:pt x="856" y="264"/>
                  </a:lnTo>
                  <a:close/>
                  <a:moveTo>
                    <a:pt x="763" y="0"/>
                  </a:moveTo>
                  <a:lnTo>
                    <a:pt x="1" y="1197"/>
                  </a:lnTo>
                  <a:lnTo>
                    <a:pt x="436" y="1462"/>
                  </a:lnTo>
                  <a:cubicBezTo>
                    <a:pt x="514" y="1524"/>
                    <a:pt x="607" y="1555"/>
                    <a:pt x="716" y="1586"/>
                  </a:cubicBezTo>
                  <a:cubicBezTo>
                    <a:pt x="751" y="1592"/>
                    <a:pt x="786" y="1596"/>
                    <a:pt x="822" y="1596"/>
                  </a:cubicBezTo>
                  <a:cubicBezTo>
                    <a:pt x="961" y="1596"/>
                    <a:pt x="1102" y="1548"/>
                    <a:pt x="1214" y="1462"/>
                  </a:cubicBezTo>
                  <a:cubicBezTo>
                    <a:pt x="1291" y="1400"/>
                    <a:pt x="1353" y="1322"/>
                    <a:pt x="1416" y="1244"/>
                  </a:cubicBezTo>
                  <a:cubicBezTo>
                    <a:pt x="1462" y="1166"/>
                    <a:pt x="1509" y="1073"/>
                    <a:pt x="1509" y="964"/>
                  </a:cubicBezTo>
                  <a:cubicBezTo>
                    <a:pt x="1525" y="871"/>
                    <a:pt x="1525" y="778"/>
                    <a:pt x="1493" y="700"/>
                  </a:cubicBezTo>
                  <a:cubicBezTo>
                    <a:pt x="1462" y="607"/>
                    <a:pt x="1416" y="513"/>
                    <a:pt x="1353" y="451"/>
                  </a:cubicBezTo>
                  <a:cubicBezTo>
                    <a:pt x="1291" y="358"/>
                    <a:pt x="1214" y="296"/>
                    <a:pt x="1136" y="233"/>
                  </a:cubicBezTo>
                  <a:lnTo>
                    <a:pt x="76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55"/>
            <p:cNvSpPr/>
            <p:nvPr/>
          </p:nvSpPr>
          <p:spPr>
            <a:xfrm>
              <a:off x="5713584" y="2923655"/>
              <a:ext cx="70701" cy="68596"/>
            </a:xfrm>
            <a:custGeom>
              <a:rect b="b" l="l" r="r" t="t"/>
              <a:pathLst>
                <a:path extrusionOk="0" h="2053" w="2116">
                  <a:moveTo>
                    <a:pt x="778" y="0"/>
                  </a:moveTo>
                  <a:lnTo>
                    <a:pt x="0" y="1198"/>
                  </a:lnTo>
                  <a:lnTo>
                    <a:pt x="187" y="1307"/>
                  </a:lnTo>
                  <a:lnTo>
                    <a:pt x="840" y="280"/>
                  </a:lnTo>
                  <a:lnTo>
                    <a:pt x="576" y="1555"/>
                  </a:lnTo>
                  <a:lnTo>
                    <a:pt x="778" y="1695"/>
                  </a:lnTo>
                  <a:cubicBezTo>
                    <a:pt x="980" y="1540"/>
                    <a:pt x="1151" y="1415"/>
                    <a:pt x="1307" y="1307"/>
                  </a:cubicBezTo>
                  <a:cubicBezTo>
                    <a:pt x="1369" y="1260"/>
                    <a:pt x="1431" y="1213"/>
                    <a:pt x="1493" y="1167"/>
                  </a:cubicBezTo>
                  <a:cubicBezTo>
                    <a:pt x="1555" y="1120"/>
                    <a:pt x="1618" y="1073"/>
                    <a:pt x="1664" y="1042"/>
                  </a:cubicBezTo>
                  <a:cubicBezTo>
                    <a:pt x="1726" y="996"/>
                    <a:pt x="1773" y="964"/>
                    <a:pt x="1820" y="918"/>
                  </a:cubicBezTo>
                  <a:lnTo>
                    <a:pt x="1820" y="918"/>
                  </a:lnTo>
                  <a:lnTo>
                    <a:pt x="1167" y="1944"/>
                  </a:lnTo>
                  <a:lnTo>
                    <a:pt x="1338" y="2053"/>
                  </a:lnTo>
                  <a:lnTo>
                    <a:pt x="2115" y="871"/>
                  </a:lnTo>
                  <a:lnTo>
                    <a:pt x="1820" y="685"/>
                  </a:lnTo>
                  <a:lnTo>
                    <a:pt x="809" y="1415"/>
                  </a:lnTo>
                  <a:lnTo>
                    <a:pt x="1058" y="187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55"/>
            <p:cNvSpPr/>
            <p:nvPr/>
          </p:nvSpPr>
          <p:spPr>
            <a:xfrm>
              <a:off x="5781111" y="2967292"/>
              <a:ext cx="31207" cy="43169"/>
            </a:xfrm>
            <a:custGeom>
              <a:rect b="b" l="l" r="r" t="t"/>
              <a:pathLst>
                <a:path extrusionOk="0" h="1292" w="934">
                  <a:moveTo>
                    <a:pt x="763" y="1"/>
                  </a:moveTo>
                  <a:lnTo>
                    <a:pt x="1" y="1182"/>
                  </a:lnTo>
                  <a:lnTo>
                    <a:pt x="172" y="1291"/>
                  </a:lnTo>
                  <a:lnTo>
                    <a:pt x="934" y="109"/>
                  </a:lnTo>
                  <a:lnTo>
                    <a:pt x="76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55"/>
            <p:cNvSpPr/>
            <p:nvPr/>
          </p:nvSpPr>
          <p:spPr>
            <a:xfrm>
              <a:off x="5817498" y="2982361"/>
              <a:ext cx="44171" cy="51990"/>
            </a:xfrm>
            <a:custGeom>
              <a:rect b="b" l="l" r="r" t="t"/>
              <a:pathLst>
                <a:path extrusionOk="0" h="1556" w="1322">
                  <a:moveTo>
                    <a:pt x="373" y="1"/>
                  </a:moveTo>
                  <a:lnTo>
                    <a:pt x="280" y="156"/>
                  </a:lnTo>
                  <a:lnTo>
                    <a:pt x="669" y="405"/>
                  </a:lnTo>
                  <a:lnTo>
                    <a:pt x="0" y="1431"/>
                  </a:lnTo>
                  <a:lnTo>
                    <a:pt x="171" y="1555"/>
                  </a:lnTo>
                  <a:lnTo>
                    <a:pt x="840" y="514"/>
                  </a:lnTo>
                  <a:lnTo>
                    <a:pt x="1229" y="762"/>
                  </a:lnTo>
                  <a:lnTo>
                    <a:pt x="1322" y="622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55"/>
            <p:cNvSpPr/>
            <p:nvPr/>
          </p:nvSpPr>
          <p:spPr>
            <a:xfrm>
              <a:off x="5888132" y="3038996"/>
              <a:ext cx="49417" cy="49918"/>
            </a:xfrm>
            <a:custGeom>
              <a:rect b="b" l="l" r="r" t="t"/>
              <a:pathLst>
                <a:path extrusionOk="0" h="1494" w="1479">
                  <a:moveTo>
                    <a:pt x="763" y="191"/>
                  </a:moveTo>
                  <a:cubicBezTo>
                    <a:pt x="794" y="191"/>
                    <a:pt x="825" y="195"/>
                    <a:pt x="856" y="203"/>
                  </a:cubicBezTo>
                  <a:cubicBezTo>
                    <a:pt x="981" y="249"/>
                    <a:pt x="1089" y="311"/>
                    <a:pt x="1183" y="420"/>
                  </a:cubicBezTo>
                  <a:cubicBezTo>
                    <a:pt x="1214" y="467"/>
                    <a:pt x="1245" y="513"/>
                    <a:pt x="1260" y="576"/>
                  </a:cubicBezTo>
                  <a:cubicBezTo>
                    <a:pt x="1260" y="653"/>
                    <a:pt x="1260" y="716"/>
                    <a:pt x="1245" y="778"/>
                  </a:cubicBezTo>
                  <a:cubicBezTo>
                    <a:pt x="1229" y="856"/>
                    <a:pt x="1198" y="933"/>
                    <a:pt x="1152" y="1011"/>
                  </a:cubicBezTo>
                  <a:cubicBezTo>
                    <a:pt x="1105" y="1089"/>
                    <a:pt x="1043" y="1151"/>
                    <a:pt x="981" y="1198"/>
                  </a:cubicBezTo>
                  <a:cubicBezTo>
                    <a:pt x="918" y="1244"/>
                    <a:pt x="856" y="1275"/>
                    <a:pt x="794" y="1291"/>
                  </a:cubicBezTo>
                  <a:cubicBezTo>
                    <a:pt x="763" y="1299"/>
                    <a:pt x="732" y="1303"/>
                    <a:pt x="703" y="1303"/>
                  </a:cubicBezTo>
                  <a:cubicBezTo>
                    <a:pt x="673" y="1303"/>
                    <a:pt x="646" y="1299"/>
                    <a:pt x="623" y="1291"/>
                  </a:cubicBezTo>
                  <a:cubicBezTo>
                    <a:pt x="545" y="1275"/>
                    <a:pt x="499" y="1244"/>
                    <a:pt x="436" y="1213"/>
                  </a:cubicBezTo>
                  <a:cubicBezTo>
                    <a:pt x="390" y="1182"/>
                    <a:pt x="343" y="1135"/>
                    <a:pt x="296" y="1089"/>
                  </a:cubicBezTo>
                  <a:cubicBezTo>
                    <a:pt x="250" y="1027"/>
                    <a:pt x="234" y="980"/>
                    <a:pt x="219" y="918"/>
                  </a:cubicBezTo>
                  <a:cubicBezTo>
                    <a:pt x="203" y="856"/>
                    <a:pt x="203" y="778"/>
                    <a:pt x="219" y="716"/>
                  </a:cubicBezTo>
                  <a:cubicBezTo>
                    <a:pt x="265" y="560"/>
                    <a:pt x="359" y="405"/>
                    <a:pt x="499" y="296"/>
                  </a:cubicBezTo>
                  <a:cubicBezTo>
                    <a:pt x="545" y="249"/>
                    <a:pt x="607" y="218"/>
                    <a:pt x="670" y="203"/>
                  </a:cubicBezTo>
                  <a:cubicBezTo>
                    <a:pt x="701" y="195"/>
                    <a:pt x="732" y="191"/>
                    <a:pt x="763" y="191"/>
                  </a:cubicBezTo>
                  <a:close/>
                  <a:moveTo>
                    <a:pt x="670" y="0"/>
                  </a:moveTo>
                  <a:cubicBezTo>
                    <a:pt x="561" y="16"/>
                    <a:pt x="467" y="47"/>
                    <a:pt x="390" y="94"/>
                  </a:cubicBezTo>
                  <a:cubicBezTo>
                    <a:pt x="296" y="171"/>
                    <a:pt x="203" y="249"/>
                    <a:pt x="141" y="358"/>
                  </a:cubicBezTo>
                  <a:cubicBezTo>
                    <a:pt x="94" y="436"/>
                    <a:pt x="48" y="513"/>
                    <a:pt x="32" y="591"/>
                  </a:cubicBezTo>
                  <a:cubicBezTo>
                    <a:pt x="1" y="669"/>
                    <a:pt x="1" y="731"/>
                    <a:pt x="1" y="809"/>
                  </a:cubicBezTo>
                  <a:cubicBezTo>
                    <a:pt x="1" y="871"/>
                    <a:pt x="1" y="933"/>
                    <a:pt x="32" y="996"/>
                  </a:cubicBezTo>
                  <a:cubicBezTo>
                    <a:pt x="48" y="1042"/>
                    <a:pt x="79" y="1089"/>
                    <a:pt x="110" y="1151"/>
                  </a:cubicBezTo>
                  <a:cubicBezTo>
                    <a:pt x="141" y="1182"/>
                    <a:pt x="172" y="1229"/>
                    <a:pt x="219" y="1260"/>
                  </a:cubicBezTo>
                  <a:cubicBezTo>
                    <a:pt x="265" y="1306"/>
                    <a:pt x="296" y="1338"/>
                    <a:pt x="343" y="1369"/>
                  </a:cubicBezTo>
                  <a:cubicBezTo>
                    <a:pt x="390" y="1384"/>
                    <a:pt x="436" y="1415"/>
                    <a:pt x="483" y="1431"/>
                  </a:cubicBezTo>
                  <a:cubicBezTo>
                    <a:pt x="530" y="1462"/>
                    <a:pt x="576" y="1478"/>
                    <a:pt x="638" y="1478"/>
                  </a:cubicBezTo>
                  <a:cubicBezTo>
                    <a:pt x="701" y="1493"/>
                    <a:pt x="747" y="1493"/>
                    <a:pt x="810" y="1493"/>
                  </a:cubicBezTo>
                  <a:cubicBezTo>
                    <a:pt x="872" y="1493"/>
                    <a:pt x="934" y="1478"/>
                    <a:pt x="981" y="1446"/>
                  </a:cubicBezTo>
                  <a:cubicBezTo>
                    <a:pt x="1058" y="1415"/>
                    <a:pt x="1105" y="1384"/>
                    <a:pt x="1167" y="1338"/>
                  </a:cubicBezTo>
                  <a:cubicBezTo>
                    <a:pt x="1229" y="1275"/>
                    <a:pt x="1292" y="1198"/>
                    <a:pt x="1338" y="1135"/>
                  </a:cubicBezTo>
                  <a:cubicBezTo>
                    <a:pt x="1400" y="1027"/>
                    <a:pt x="1447" y="918"/>
                    <a:pt x="1463" y="793"/>
                  </a:cubicBezTo>
                  <a:cubicBezTo>
                    <a:pt x="1478" y="700"/>
                    <a:pt x="1478" y="591"/>
                    <a:pt x="1447" y="513"/>
                  </a:cubicBezTo>
                  <a:cubicBezTo>
                    <a:pt x="1416" y="420"/>
                    <a:pt x="1369" y="358"/>
                    <a:pt x="1307" y="296"/>
                  </a:cubicBezTo>
                  <a:cubicBezTo>
                    <a:pt x="1260" y="234"/>
                    <a:pt x="1198" y="187"/>
                    <a:pt x="1136" y="140"/>
                  </a:cubicBezTo>
                  <a:cubicBezTo>
                    <a:pt x="1058" y="94"/>
                    <a:pt x="996" y="63"/>
                    <a:pt x="918" y="31"/>
                  </a:cubicBezTo>
                  <a:cubicBezTo>
                    <a:pt x="841" y="0"/>
                    <a:pt x="747" y="0"/>
                    <a:pt x="670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55"/>
            <p:cNvSpPr/>
            <p:nvPr/>
          </p:nvSpPr>
          <p:spPr>
            <a:xfrm>
              <a:off x="5940088" y="3070170"/>
              <a:ext cx="58238" cy="60310"/>
            </a:xfrm>
            <a:custGeom>
              <a:rect b="b" l="l" r="r" t="t"/>
              <a:pathLst>
                <a:path extrusionOk="0" h="1805" w="1743">
                  <a:moveTo>
                    <a:pt x="763" y="0"/>
                  </a:moveTo>
                  <a:lnTo>
                    <a:pt x="1" y="1182"/>
                  </a:lnTo>
                  <a:lnTo>
                    <a:pt x="172" y="1291"/>
                  </a:lnTo>
                  <a:lnTo>
                    <a:pt x="809" y="327"/>
                  </a:lnTo>
                  <a:lnTo>
                    <a:pt x="747" y="1664"/>
                  </a:lnTo>
                  <a:lnTo>
                    <a:pt x="980" y="1804"/>
                  </a:lnTo>
                  <a:lnTo>
                    <a:pt x="1742" y="622"/>
                  </a:lnTo>
                  <a:lnTo>
                    <a:pt x="1556" y="498"/>
                  </a:lnTo>
                  <a:lnTo>
                    <a:pt x="949" y="1446"/>
                  </a:lnTo>
                  <a:lnTo>
                    <a:pt x="1012" y="156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55"/>
            <p:cNvSpPr/>
            <p:nvPr/>
          </p:nvSpPr>
          <p:spPr>
            <a:xfrm>
              <a:off x="5995687" y="3105487"/>
              <a:ext cx="48882" cy="54596"/>
            </a:xfrm>
            <a:custGeom>
              <a:rect b="b" l="l" r="r" t="t"/>
              <a:pathLst>
                <a:path extrusionOk="0" h="1634" w="1463">
                  <a:moveTo>
                    <a:pt x="763" y="1"/>
                  </a:moveTo>
                  <a:lnTo>
                    <a:pt x="1" y="1182"/>
                  </a:lnTo>
                  <a:lnTo>
                    <a:pt x="700" y="1633"/>
                  </a:lnTo>
                  <a:lnTo>
                    <a:pt x="794" y="1478"/>
                  </a:lnTo>
                  <a:lnTo>
                    <a:pt x="281" y="1151"/>
                  </a:lnTo>
                  <a:lnTo>
                    <a:pt x="529" y="763"/>
                  </a:lnTo>
                  <a:lnTo>
                    <a:pt x="996" y="1058"/>
                  </a:lnTo>
                  <a:lnTo>
                    <a:pt x="1089" y="903"/>
                  </a:lnTo>
                  <a:lnTo>
                    <a:pt x="623" y="607"/>
                  </a:lnTo>
                  <a:lnTo>
                    <a:pt x="840" y="265"/>
                  </a:lnTo>
                  <a:lnTo>
                    <a:pt x="1338" y="576"/>
                  </a:lnTo>
                  <a:lnTo>
                    <a:pt x="1462" y="436"/>
                  </a:lnTo>
                  <a:lnTo>
                    <a:pt x="76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55"/>
            <p:cNvSpPr/>
            <p:nvPr/>
          </p:nvSpPr>
          <p:spPr>
            <a:xfrm>
              <a:off x="5678267" y="2721542"/>
              <a:ext cx="96128" cy="113836"/>
            </a:xfrm>
            <a:custGeom>
              <a:rect b="b" l="l" r="r" t="t"/>
              <a:pathLst>
                <a:path extrusionOk="0" h="3407" w="2877">
                  <a:moveTo>
                    <a:pt x="1897" y="1"/>
                  </a:moveTo>
                  <a:cubicBezTo>
                    <a:pt x="1788" y="1"/>
                    <a:pt x="1679" y="16"/>
                    <a:pt x="1586" y="47"/>
                  </a:cubicBezTo>
                  <a:cubicBezTo>
                    <a:pt x="1446" y="94"/>
                    <a:pt x="1337" y="141"/>
                    <a:pt x="1228" y="218"/>
                  </a:cubicBezTo>
                  <a:cubicBezTo>
                    <a:pt x="1088" y="312"/>
                    <a:pt x="949" y="421"/>
                    <a:pt x="840" y="545"/>
                  </a:cubicBezTo>
                  <a:cubicBezTo>
                    <a:pt x="560" y="872"/>
                    <a:pt x="327" y="1229"/>
                    <a:pt x="156" y="1633"/>
                  </a:cubicBezTo>
                  <a:cubicBezTo>
                    <a:pt x="93" y="1789"/>
                    <a:pt x="47" y="1944"/>
                    <a:pt x="16" y="2115"/>
                  </a:cubicBezTo>
                  <a:cubicBezTo>
                    <a:pt x="0" y="2240"/>
                    <a:pt x="0" y="2380"/>
                    <a:pt x="16" y="2504"/>
                  </a:cubicBezTo>
                  <a:cubicBezTo>
                    <a:pt x="31" y="2613"/>
                    <a:pt x="62" y="2722"/>
                    <a:pt x="109" y="2815"/>
                  </a:cubicBezTo>
                  <a:cubicBezTo>
                    <a:pt x="140" y="2909"/>
                    <a:pt x="202" y="2986"/>
                    <a:pt x="264" y="3048"/>
                  </a:cubicBezTo>
                  <a:cubicBezTo>
                    <a:pt x="327" y="3111"/>
                    <a:pt x="389" y="3173"/>
                    <a:pt x="467" y="3204"/>
                  </a:cubicBezTo>
                  <a:cubicBezTo>
                    <a:pt x="529" y="3251"/>
                    <a:pt x="606" y="3297"/>
                    <a:pt x="684" y="3328"/>
                  </a:cubicBezTo>
                  <a:cubicBezTo>
                    <a:pt x="762" y="3344"/>
                    <a:pt x="824" y="3359"/>
                    <a:pt x="902" y="3375"/>
                  </a:cubicBezTo>
                  <a:cubicBezTo>
                    <a:pt x="964" y="3391"/>
                    <a:pt x="1042" y="3406"/>
                    <a:pt x="1104" y="3406"/>
                  </a:cubicBezTo>
                  <a:lnTo>
                    <a:pt x="1415" y="2940"/>
                  </a:lnTo>
                  <a:cubicBezTo>
                    <a:pt x="1306" y="2940"/>
                    <a:pt x="1197" y="2924"/>
                    <a:pt x="1088" y="2893"/>
                  </a:cubicBezTo>
                  <a:cubicBezTo>
                    <a:pt x="995" y="2862"/>
                    <a:pt x="902" y="2831"/>
                    <a:pt x="809" y="2769"/>
                  </a:cubicBezTo>
                  <a:cubicBezTo>
                    <a:pt x="731" y="2722"/>
                    <a:pt x="669" y="2644"/>
                    <a:pt x="622" y="2566"/>
                  </a:cubicBezTo>
                  <a:cubicBezTo>
                    <a:pt x="575" y="2473"/>
                    <a:pt x="544" y="2364"/>
                    <a:pt x="544" y="2271"/>
                  </a:cubicBezTo>
                  <a:cubicBezTo>
                    <a:pt x="544" y="2131"/>
                    <a:pt x="575" y="1991"/>
                    <a:pt x="622" y="1851"/>
                  </a:cubicBezTo>
                  <a:cubicBezTo>
                    <a:pt x="684" y="1680"/>
                    <a:pt x="777" y="1494"/>
                    <a:pt x="886" y="1338"/>
                  </a:cubicBezTo>
                  <a:cubicBezTo>
                    <a:pt x="995" y="1167"/>
                    <a:pt x="1104" y="1012"/>
                    <a:pt x="1244" y="872"/>
                  </a:cubicBezTo>
                  <a:cubicBezTo>
                    <a:pt x="1353" y="778"/>
                    <a:pt x="1462" y="701"/>
                    <a:pt x="1586" y="638"/>
                  </a:cubicBezTo>
                  <a:cubicBezTo>
                    <a:pt x="1679" y="592"/>
                    <a:pt x="1788" y="576"/>
                    <a:pt x="1897" y="576"/>
                  </a:cubicBezTo>
                  <a:cubicBezTo>
                    <a:pt x="1990" y="592"/>
                    <a:pt x="2084" y="623"/>
                    <a:pt x="2161" y="669"/>
                  </a:cubicBezTo>
                  <a:cubicBezTo>
                    <a:pt x="2255" y="716"/>
                    <a:pt x="2332" y="778"/>
                    <a:pt x="2395" y="856"/>
                  </a:cubicBezTo>
                  <a:cubicBezTo>
                    <a:pt x="2472" y="934"/>
                    <a:pt x="2519" y="1027"/>
                    <a:pt x="2581" y="1120"/>
                  </a:cubicBezTo>
                  <a:lnTo>
                    <a:pt x="2877" y="654"/>
                  </a:lnTo>
                  <a:cubicBezTo>
                    <a:pt x="2846" y="592"/>
                    <a:pt x="2799" y="545"/>
                    <a:pt x="2752" y="483"/>
                  </a:cubicBezTo>
                  <a:cubicBezTo>
                    <a:pt x="2721" y="421"/>
                    <a:pt x="2675" y="374"/>
                    <a:pt x="2612" y="312"/>
                  </a:cubicBezTo>
                  <a:cubicBezTo>
                    <a:pt x="2503" y="187"/>
                    <a:pt x="2348" y="94"/>
                    <a:pt x="2192" y="47"/>
                  </a:cubicBezTo>
                  <a:cubicBezTo>
                    <a:pt x="2099" y="16"/>
                    <a:pt x="2006" y="1"/>
                    <a:pt x="1897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55"/>
            <p:cNvSpPr/>
            <p:nvPr/>
          </p:nvSpPr>
          <p:spPr>
            <a:xfrm>
              <a:off x="5731761" y="2752215"/>
              <a:ext cx="77450" cy="107555"/>
            </a:xfrm>
            <a:custGeom>
              <a:rect b="b" l="l" r="r" t="t"/>
              <a:pathLst>
                <a:path extrusionOk="0" h="3219" w="2318">
                  <a:moveTo>
                    <a:pt x="1898" y="0"/>
                  </a:moveTo>
                  <a:lnTo>
                    <a:pt x="1" y="2955"/>
                  </a:lnTo>
                  <a:lnTo>
                    <a:pt x="405" y="3219"/>
                  </a:lnTo>
                  <a:lnTo>
                    <a:pt x="2317" y="265"/>
                  </a:lnTo>
                  <a:lnTo>
                    <a:pt x="189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55"/>
            <p:cNvSpPr/>
            <p:nvPr/>
          </p:nvSpPr>
          <p:spPr>
            <a:xfrm>
              <a:off x="5769183" y="2776640"/>
              <a:ext cx="120552" cy="135087"/>
            </a:xfrm>
            <a:custGeom>
              <a:rect b="b" l="l" r="r" t="t"/>
              <a:pathLst>
                <a:path extrusionOk="0" h="4043" w="3608">
                  <a:moveTo>
                    <a:pt x="1913" y="0"/>
                  </a:moveTo>
                  <a:lnTo>
                    <a:pt x="0" y="2954"/>
                  </a:lnTo>
                  <a:lnTo>
                    <a:pt x="389" y="3203"/>
                  </a:lnTo>
                  <a:lnTo>
                    <a:pt x="1819" y="980"/>
                  </a:lnTo>
                  <a:lnTo>
                    <a:pt x="1151" y="3701"/>
                  </a:lnTo>
                  <a:lnTo>
                    <a:pt x="1679" y="4043"/>
                  </a:lnTo>
                  <a:lnTo>
                    <a:pt x="3608" y="1088"/>
                  </a:lnTo>
                  <a:lnTo>
                    <a:pt x="3203" y="840"/>
                  </a:lnTo>
                  <a:lnTo>
                    <a:pt x="1773" y="3048"/>
                  </a:lnTo>
                  <a:lnTo>
                    <a:pt x="2457" y="342"/>
                  </a:lnTo>
                  <a:lnTo>
                    <a:pt x="191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55"/>
            <p:cNvSpPr/>
            <p:nvPr/>
          </p:nvSpPr>
          <p:spPr>
            <a:xfrm>
              <a:off x="5850743" y="2829098"/>
              <a:ext cx="104447" cy="125230"/>
            </a:xfrm>
            <a:custGeom>
              <a:rect b="b" l="l" r="r" t="t"/>
              <a:pathLst>
                <a:path extrusionOk="0" h="3748" w="3126">
                  <a:moveTo>
                    <a:pt x="1913" y="0"/>
                  </a:moveTo>
                  <a:lnTo>
                    <a:pt x="0" y="2955"/>
                  </a:lnTo>
                  <a:lnTo>
                    <a:pt x="1213" y="3748"/>
                  </a:lnTo>
                  <a:lnTo>
                    <a:pt x="1509" y="3266"/>
                  </a:lnTo>
                  <a:lnTo>
                    <a:pt x="716" y="2753"/>
                  </a:lnTo>
                  <a:lnTo>
                    <a:pt x="1244" y="1929"/>
                  </a:lnTo>
                  <a:lnTo>
                    <a:pt x="1975" y="2411"/>
                  </a:lnTo>
                  <a:lnTo>
                    <a:pt x="2286" y="1929"/>
                  </a:lnTo>
                  <a:lnTo>
                    <a:pt x="1555" y="1462"/>
                  </a:lnTo>
                  <a:lnTo>
                    <a:pt x="2022" y="731"/>
                  </a:lnTo>
                  <a:lnTo>
                    <a:pt x="2753" y="1213"/>
                  </a:lnTo>
                  <a:lnTo>
                    <a:pt x="3126" y="778"/>
                  </a:lnTo>
                  <a:lnTo>
                    <a:pt x="191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55"/>
            <p:cNvSpPr/>
            <p:nvPr/>
          </p:nvSpPr>
          <p:spPr>
            <a:xfrm>
              <a:off x="5914628" y="2870663"/>
              <a:ext cx="140834" cy="148619"/>
            </a:xfrm>
            <a:custGeom>
              <a:rect b="b" l="l" r="r" t="t"/>
              <a:pathLst>
                <a:path extrusionOk="0" h="4448" w="4215">
                  <a:moveTo>
                    <a:pt x="1914" y="0"/>
                  </a:moveTo>
                  <a:lnTo>
                    <a:pt x="1" y="2955"/>
                  </a:lnTo>
                  <a:lnTo>
                    <a:pt x="405" y="3219"/>
                  </a:lnTo>
                  <a:lnTo>
                    <a:pt x="1945" y="825"/>
                  </a:lnTo>
                  <a:lnTo>
                    <a:pt x="981" y="3592"/>
                  </a:lnTo>
                  <a:lnTo>
                    <a:pt x="1338" y="3826"/>
                  </a:lnTo>
                  <a:lnTo>
                    <a:pt x="3453" y="1804"/>
                  </a:lnTo>
                  <a:lnTo>
                    <a:pt x="1914" y="4199"/>
                  </a:lnTo>
                  <a:lnTo>
                    <a:pt x="2318" y="4447"/>
                  </a:lnTo>
                  <a:lnTo>
                    <a:pt x="4215" y="1493"/>
                  </a:lnTo>
                  <a:lnTo>
                    <a:pt x="3593" y="1089"/>
                  </a:lnTo>
                  <a:lnTo>
                    <a:pt x="1634" y="2970"/>
                  </a:lnTo>
                  <a:lnTo>
                    <a:pt x="1634" y="2970"/>
                  </a:lnTo>
                  <a:lnTo>
                    <a:pt x="2536" y="405"/>
                  </a:lnTo>
                  <a:lnTo>
                    <a:pt x="191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55"/>
            <p:cNvSpPr/>
            <p:nvPr/>
          </p:nvSpPr>
          <p:spPr>
            <a:xfrm>
              <a:off x="6010756" y="2948080"/>
              <a:ext cx="106018" cy="126800"/>
            </a:xfrm>
            <a:custGeom>
              <a:rect b="b" l="l" r="r" t="t"/>
              <a:pathLst>
                <a:path extrusionOk="0" h="3795" w="3173">
                  <a:moveTo>
                    <a:pt x="2442" y="902"/>
                  </a:moveTo>
                  <a:lnTo>
                    <a:pt x="2442" y="902"/>
                  </a:lnTo>
                  <a:cubicBezTo>
                    <a:pt x="2411" y="995"/>
                    <a:pt x="2380" y="1120"/>
                    <a:pt x="2333" y="1244"/>
                  </a:cubicBezTo>
                  <a:cubicBezTo>
                    <a:pt x="2286" y="1384"/>
                    <a:pt x="2240" y="1509"/>
                    <a:pt x="2209" y="1633"/>
                  </a:cubicBezTo>
                  <a:cubicBezTo>
                    <a:pt x="2162" y="1757"/>
                    <a:pt x="2115" y="1897"/>
                    <a:pt x="2069" y="2068"/>
                  </a:cubicBezTo>
                  <a:lnTo>
                    <a:pt x="1556" y="1742"/>
                  </a:lnTo>
                  <a:cubicBezTo>
                    <a:pt x="1602" y="1695"/>
                    <a:pt x="1649" y="1648"/>
                    <a:pt x="1695" y="1602"/>
                  </a:cubicBezTo>
                  <a:cubicBezTo>
                    <a:pt x="1727" y="1571"/>
                    <a:pt x="1773" y="1524"/>
                    <a:pt x="1835" y="1477"/>
                  </a:cubicBezTo>
                  <a:lnTo>
                    <a:pt x="1991" y="1322"/>
                  </a:lnTo>
                  <a:lnTo>
                    <a:pt x="2442" y="902"/>
                  </a:lnTo>
                  <a:close/>
                  <a:moveTo>
                    <a:pt x="2660" y="0"/>
                  </a:moveTo>
                  <a:lnTo>
                    <a:pt x="1" y="2488"/>
                  </a:lnTo>
                  <a:lnTo>
                    <a:pt x="452" y="2784"/>
                  </a:lnTo>
                  <a:lnTo>
                    <a:pt x="1073" y="2193"/>
                  </a:lnTo>
                  <a:lnTo>
                    <a:pt x="1867" y="2690"/>
                  </a:lnTo>
                  <a:lnTo>
                    <a:pt x="1587" y="3499"/>
                  </a:lnTo>
                  <a:lnTo>
                    <a:pt x="2038" y="3794"/>
                  </a:lnTo>
                  <a:lnTo>
                    <a:pt x="3173" y="327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55"/>
            <p:cNvSpPr/>
            <p:nvPr/>
          </p:nvSpPr>
          <p:spPr>
            <a:xfrm>
              <a:off x="6238831" y="3006786"/>
              <a:ext cx="891045" cy="691004"/>
            </a:xfrm>
            <a:custGeom>
              <a:rect b="b" l="l" r="r" t="t"/>
              <a:pathLst>
                <a:path extrusionOk="0" h="20681" w="26668">
                  <a:moveTo>
                    <a:pt x="8366" y="0"/>
                  </a:moveTo>
                  <a:cubicBezTo>
                    <a:pt x="7643" y="1254"/>
                    <a:pt x="6338" y="1953"/>
                    <a:pt x="4999" y="1953"/>
                  </a:cubicBezTo>
                  <a:cubicBezTo>
                    <a:pt x="4295" y="1953"/>
                    <a:pt x="3582" y="1760"/>
                    <a:pt x="2940" y="1353"/>
                  </a:cubicBezTo>
                  <a:lnTo>
                    <a:pt x="2691" y="1773"/>
                  </a:lnTo>
                  <a:cubicBezTo>
                    <a:pt x="3017" y="1975"/>
                    <a:pt x="3126" y="2379"/>
                    <a:pt x="2940" y="2721"/>
                  </a:cubicBezTo>
                  <a:cubicBezTo>
                    <a:pt x="2810" y="2921"/>
                    <a:pt x="2591" y="3031"/>
                    <a:pt x="2364" y="3031"/>
                  </a:cubicBezTo>
                  <a:cubicBezTo>
                    <a:pt x="2238" y="3031"/>
                    <a:pt x="2108" y="2996"/>
                    <a:pt x="1991" y="2924"/>
                  </a:cubicBezTo>
                  <a:lnTo>
                    <a:pt x="1804" y="3250"/>
                  </a:lnTo>
                  <a:cubicBezTo>
                    <a:pt x="2131" y="3437"/>
                    <a:pt x="2240" y="3857"/>
                    <a:pt x="2053" y="4183"/>
                  </a:cubicBezTo>
                  <a:cubicBezTo>
                    <a:pt x="1923" y="4394"/>
                    <a:pt x="1702" y="4507"/>
                    <a:pt x="1478" y="4507"/>
                  </a:cubicBezTo>
                  <a:cubicBezTo>
                    <a:pt x="1355" y="4507"/>
                    <a:pt x="1231" y="4473"/>
                    <a:pt x="1120" y="4401"/>
                  </a:cubicBezTo>
                  <a:lnTo>
                    <a:pt x="918" y="4727"/>
                  </a:lnTo>
                  <a:cubicBezTo>
                    <a:pt x="1245" y="4914"/>
                    <a:pt x="1369" y="5334"/>
                    <a:pt x="1182" y="5660"/>
                  </a:cubicBezTo>
                  <a:cubicBezTo>
                    <a:pt x="1052" y="5871"/>
                    <a:pt x="825" y="5984"/>
                    <a:pt x="597" y="5984"/>
                  </a:cubicBezTo>
                  <a:cubicBezTo>
                    <a:pt x="471" y="5984"/>
                    <a:pt x="345" y="5950"/>
                    <a:pt x="234" y="5878"/>
                  </a:cubicBezTo>
                  <a:lnTo>
                    <a:pt x="1" y="6267"/>
                  </a:lnTo>
                  <a:cubicBezTo>
                    <a:pt x="1929" y="7464"/>
                    <a:pt x="2691" y="9874"/>
                    <a:pt x="1618" y="11756"/>
                  </a:cubicBezTo>
                  <a:lnTo>
                    <a:pt x="4261" y="13264"/>
                  </a:lnTo>
                  <a:cubicBezTo>
                    <a:pt x="5847" y="14197"/>
                    <a:pt x="8040" y="15285"/>
                    <a:pt x="10201" y="16436"/>
                  </a:cubicBezTo>
                  <a:lnTo>
                    <a:pt x="11818" y="17275"/>
                  </a:lnTo>
                  <a:lnTo>
                    <a:pt x="13420" y="18053"/>
                  </a:lnTo>
                  <a:cubicBezTo>
                    <a:pt x="14462" y="18551"/>
                    <a:pt x="15426" y="19001"/>
                    <a:pt x="16250" y="19406"/>
                  </a:cubicBezTo>
                  <a:cubicBezTo>
                    <a:pt x="17089" y="19810"/>
                    <a:pt x="17774" y="20152"/>
                    <a:pt x="18271" y="20354"/>
                  </a:cubicBezTo>
                  <a:cubicBezTo>
                    <a:pt x="18769" y="20572"/>
                    <a:pt x="19049" y="20681"/>
                    <a:pt x="19049" y="20681"/>
                  </a:cubicBezTo>
                  <a:cubicBezTo>
                    <a:pt x="19706" y="19252"/>
                    <a:pt x="21174" y="18402"/>
                    <a:pt x="22734" y="18402"/>
                  </a:cubicBezTo>
                  <a:cubicBezTo>
                    <a:pt x="23314" y="18402"/>
                    <a:pt x="23907" y="18520"/>
                    <a:pt x="24475" y="18768"/>
                  </a:cubicBezTo>
                  <a:lnTo>
                    <a:pt x="24646" y="18348"/>
                  </a:lnTo>
                  <a:cubicBezTo>
                    <a:pt x="24289" y="18208"/>
                    <a:pt x="24118" y="17804"/>
                    <a:pt x="24242" y="17447"/>
                  </a:cubicBezTo>
                  <a:cubicBezTo>
                    <a:pt x="24357" y="17195"/>
                    <a:pt x="24614" y="17044"/>
                    <a:pt x="24879" y="17044"/>
                  </a:cubicBezTo>
                  <a:cubicBezTo>
                    <a:pt x="24974" y="17044"/>
                    <a:pt x="25069" y="17063"/>
                    <a:pt x="25160" y="17104"/>
                  </a:cubicBezTo>
                  <a:lnTo>
                    <a:pt x="25300" y="16762"/>
                  </a:lnTo>
                  <a:cubicBezTo>
                    <a:pt x="24942" y="16622"/>
                    <a:pt x="24771" y="16218"/>
                    <a:pt x="24911" y="15860"/>
                  </a:cubicBezTo>
                  <a:cubicBezTo>
                    <a:pt x="25025" y="15609"/>
                    <a:pt x="25274" y="15458"/>
                    <a:pt x="25534" y="15458"/>
                  </a:cubicBezTo>
                  <a:cubicBezTo>
                    <a:pt x="25628" y="15458"/>
                    <a:pt x="25722" y="15477"/>
                    <a:pt x="25813" y="15518"/>
                  </a:cubicBezTo>
                  <a:lnTo>
                    <a:pt x="25953" y="15176"/>
                  </a:lnTo>
                  <a:cubicBezTo>
                    <a:pt x="25610" y="15036"/>
                    <a:pt x="25439" y="14632"/>
                    <a:pt x="25579" y="14274"/>
                  </a:cubicBezTo>
                  <a:cubicBezTo>
                    <a:pt x="25694" y="14023"/>
                    <a:pt x="25943" y="13872"/>
                    <a:pt x="26203" y="13872"/>
                  </a:cubicBezTo>
                  <a:cubicBezTo>
                    <a:pt x="26296" y="13872"/>
                    <a:pt x="26391" y="13891"/>
                    <a:pt x="26481" y="13932"/>
                  </a:cubicBezTo>
                  <a:lnTo>
                    <a:pt x="26668" y="13481"/>
                  </a:lnTo>
                  <a:cubicBezTo>
                    <a:pt x="24646" y="12657"/>
                    <a:pt x="23698" y="10309"/>
                    <a:pt x="24584" y="8304"/>
                  </a:cubicBezTo>
                  <a:lnTo>
                    <a:pt x="23869" y="8008"/>
                  </a:lnTo>
                  <a:cubicBezTo>
                    <a:pt x="23402" y="7822"/>
                    <a:pt x="22765" y="7495"/>
                    <a:pt x="22003" y="7137"/>
                  </a:cubicBezTo>
                  <a:cubicBezTo>
                    <a:pt x="21241" y="6764"/>
                    <a:pt x="20339" y="6329"/>
                    <a:pt x="19375" y="5878"/>
                  </a:cubicBezTo>
                  <a:lnTo>
                    <a:pt x="17898" y="5163"/>
                  </a:lnTo>
                  <a:cubicBezTo>
                    <a:pt x="17400" y="4898"/>
                    <a:pt x="16887" y="4634"/>
                    <a:pt x="16390" y="4370"/>
                  </a:cubicBezTo>
                  <a:cubicBezTo>
                    <a:pt x="14368" y="3297"/>
                    <a:pt x="12331" y="2286"/>
                    <a:pt x="10854" y="1415"/>
                  </a:cubicBezTo>
                  <a:lnTo>
                    <a:pt x="836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55"/>
            <p:cNvSpPr/>
            <p:nvPr/>
          </p:nvSpPr>
          <p:spPr>
            <a:xfrm>
              <a:off x="6485616" y="3072776"/>
              <a:ext cx="514920" cy="322665"/>
            </a:xfrm>
            <a:custGeom>
              <a:rect b="b" l="l" r="r" t="t"/>
              <a:pathLst>
                <a:path extrusionOk="0" h="9657" w="15411">
                  <a:moveTo>
                    <a:pt x="1291" y="0"/>
                  </a:moveTo>
                  <a:lnTo>
                    <a:pt x="1" y="2286"/>
                  </a:lnTo>
                  <a:cubicBezTo>
                    <a:pt x="1" y="2286"/>
                    <a:pt x="871" y="2783"/>
                    <a:pt x="2193" y="3530"/>
                  </a:cubicBezTo>
                  <a:cubicBezTo>
                    <a:pt x="3499" y="4276"/>
                    <a:pt x="5303" y="5178"/>
                    <a:pt x="7091" y="6126"/>
                  </a:cubicBezTo>
                  <a:cubicBezTo>
                    <a:pt x="7527" y="6360"/>
                    <a:pt x="7977" y="6593"/>
                    <a:pt x="8413" y="6826"/>
                  </a:cubicBezTo>
                  <a:cubicBezTo>
                    <a:pt x="8864" y="7044"/>
                    <a:pt x="9299" y="7246"/>
                    <a:pt x="9735" y="7464"/>
                  </a:cubicBezTo>
                  <a:cubicBezTo>
                    <a:pt x="10574" y="7868"/>
                    <a:pt x="11383" y="8241"/>
                    <a:pt x="12051" y="8568"/>
                  </a:cubicBezTo>
                  <a:cubicBezTo>
                    <a:pt x="12736" y="8894"/>
                    <a:pt x="13295" y="9174"/>
                    <a:pt x="13700" y="9361"/>
                  </a:cubicBezTo>
                  <a:cubicBezTo>
                    <a:pt x="14088" y="9563"/>
                    <a:pt x="14322" y="9656"/>
                    <a:pt x="14322" y="9656"/>
                  </a:cubicBezTo>
                  <a:lnTo>
                    <a:pt x="15410" y="7277"/>
                  </a:lnTo>
                  <a:cubicBezTo>
                    <a:pt x="15410" y="7277"/>
                    <a:pt x="15192" y="7168"/>
                    <a:pt x="14804" y="6982"/>
                  </a:cubicBezTo>
                  <a:cubicBezTo>
                    <a:pt x="14399" y="6795"/>
                    <a:pt x="13855" y="6531"/>
                    <a:pt x="13171" y="6204"/>
                  </a:cubicBezTo>
                  <a:cubicBezTo>
                    <a:pt x="12502" y="5878"/>
                    <a:pt x="11725" y="5504"/>
                    <a:pt x="10885" y="5100"/>
                  </a:cubicBezTo>
                  <a:cubicBezTo>
                    <a:pt x="10465" y="4898"/>
                    <a:pt x="10030" y="4696"/>
                    <a:pt x="9595" y="4478"/>
                  </a:cubicBezTo>
                  <a:cubicBezTo>
                    <a:pt x="9159" y="4261"/>
                    <a:pt x="8724" y="4027"/>
                    <a:pt x="8288" y="3794"/>
                  </a:cubicBezTo>
                  <a:cubicBezTo>
                    <a:pt x="6531" y="2861"/>
                    <a:pt x="4759" y="1975"/>
                    <a:pt x="3453" y="1228"/>
                  </a:cubicBezTo>
                  <a:lnTo>
                    <a:pt x="129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55"/>
            <p:cNvSpPr/>
            <p:nvPr/>
          </p:nvSpPr>
          <p:spPr>
            <a:xfrm>
              <a:off x="6353135" y="3306564"/>
              <a:ext cx="536204" cy="333056"/>
            </a:xfrm>
            <a:custGeom>
              <a:rect b="b" l="l" r="r" t="t"/>
              <a:pathLst>
                <a:path extrusionOk="0" h="9968" w="16048">
                  <a:moveTo>
                    <a:pt x="1291" y="0"/>
                  </a:moveTo>
                  <a:lnTo>
                    <a:pt x="1" y="2286"/>
                  </a:lnTo>
                  <a:lnTo>
                    <a:pt x="2286" y="3577"/>
                  </a:lnTo>
                  <a:cubicBezTo>
                    <a:pt x="3655" y="4354"/>
                    <a:pt x="5536" y="5302"/>
                    <a:pt x="7387" y="6282"/>
                  </a:cubicBezTo>
                  <a:cubicBezTo>
                    <a:pt x="7853" y="6531"/>
                    <a:pt x="8319" y="6764"/>
                    <a:pt x="8770" y="7013"/>
                  </a:cubicBezTo>
                  <a:cubicBezTo>
                    <a:pt x="9237" y="7231"/>
                    <a:pt x="9703" y="7448"/>
                    <a:pt x="10139" y="7666"/>
                  </a:cubicBezTo>
                  <a:cubicBezTo>
                    <a:pt x="11041" y="8101"/>
                    <a:pt x="11865" y="8506"/>
                    <a:pt x="12580" y="8832"/>
                  </a:cubicBezTo>
                  <a:cubicBezTo>
                    <a:pt x="13295" y="9174"/>
                    <a:pt x="13886" y="9470"/>
                    <a:pt x="14306" y="9672"/>
                  </a:cubicBezTo>
                  <a:cubicBezTo>
                    <a:pt x="14710" y="9874"/>
                    <a:pt x="14959" y="9967"/>
                    <a:pt x="14959" y="9967"/>
                  </a:cubicBezTo>
                  <a:lnTo>
                    <a:pt x="16048" y="7588"/>
                  </a:lnTo>
                  <a:cubicBezTo>
                    <a:pt x="16048" y="7588"/>
                    <a:pt x="15799" y="7479"/>
                    <a:pt x="15394" y="7277"/>
                  </a:cubicBezTo>
                  <a:lnTo>
                    <a:pt x="13700" y="6469"/>
                  </a:lnTo>
                  <a:cubicBezTo>
                    <a:pt x="13000" y="6127"/>
                    <a:pt x="12176" y="5738"/>
                    <a:pt x="11305" y="5318"/>
                  </a:cubicBezTo>
                  <a:lnTo>
                    <a:pt x="9952" y="4665"/>
                  </a:lnTo>
                  <a:lnTo>
                    <a:pt x="8584" y="3950"/>
                  </a:lnTo>
                  <a:cubicBezTo>
                    <a:pt x="6749" y="2970"/>
                    <a:pt x="4899" y="2037"/>
                    <a:pt x="3546" y="1275"/>
                  </a:cubicBezTo>
                  <a:lnTo>
                    <a:pt x="129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55"/>
            <p:cNvSpPr/>
            <p:nvPr/>
          </p:nvSpPr>
          <p:spPr>
            <a:xfrm>
              <a:off x="6930338" y="3458793"/>
              <a:ext cx="73307" cy="72238"/>
            </a:xfrm>
            <a:custGeom>
              <a:rect b="b" l="l" r="r" t="t"/>
              <a:pathLst>
                <a:path extrusionOk="0" h="2162" w="2194">
                  <a:moveTo>
                    <a:pt x="1478" y="0"/>
                  </a:moveTo>
                  <a:lnTo>
                    <a:pt x="887" y="482"/>
                  </a:lnTo>
                  <a:lnTo>
                    <a:pt x="125" y="280"/>
                  </a:lnTo>
                  <a:lnTo>
                    <a:pt x="125" y="280"/>
                  </a:lnTo>
                  <a:lnTo>
                    <a:pt x="421" y="980"/>
                  </a:lnTo>
                  <a:lnTo>
                    <a:pt x="1" y="1602"/>
                  </a:lnTo>
                  <a:lnTo>
                    <a:pt x="778" y="1555"/>
                  </a:lnTo>
                  <a:lnTo>
                    <a:pt x="1291" y="2161"/>
                  </a:lnTo>
                  <a:lnTo>
                    <a:pt x="1463" y="1431"/>
                  </a:lnTo>
                  <a:lnTo>
                    <a:pt x="2193" y="1166"/>
                  </a:lnTo>
                  <a:lnTo>
                    <a:pt x="1525" y="762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55"/>
            <p:cNvSpPr/>
            <p:nvPr/>
          </p:nvSpPr>
          <p:spPr>
            <a:xfrm>
              <a:off x="6369775" y="3174584"/>
              <a:ext cx="74309" cy="71202"/>
            </a:xfrm>
            <a:custGeom>
              <a:rect b="b" l="l" r="r" t="t"/>
              <a:pathLst>
                <a:path extrusionOk="0" h="2131" w="2224">
                  <a:moveTo>
                    <a:pt x="1633" y="1"/>
                  </a:moveTo>
                  <a:lnTo>
                    <a:pt x="995" y="421"/>
                  </a:lnTo>
                  <a:lnTo>
                    <a:pt x="265" y="125"/>
                  </a:lnTo>
                  <a:lnTo>
                    <a:pt x="265" y="125"/>
                  </a:lnTo>
                  <a:lnTo>
                    <a:pt x="498" y="856"/>
                  </a:lnTo>
                  <a:lnTo>
                    <a:pt x="0" y="1431"/>
                  </a:lnTo>
                  <a:lnTo>
                    <a:pt x="793" y="1478"/>
                  </a:lnTo>
                  <a:lnTo>
                    <a:pt x="1229" y="2131"/>
                  </a:lnTo>
                  <a:lnTo>
                    <a:pt x="1477" y="1416"/>
                  </a:lnTo>
                  <a:lnTo>
                    <a:pt x="2224" y="1229"/>
                  </a:lnTo>
                  <a:lnTo>
                    <a:pt x="1602" y="763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55"/>
            <p:cNvSpPr/>
            <p:nvPr/>
          </p:nvSpPr>
          <p:spPr>
            <a:xfrm>
              <a:off x="6539143" y="3107559"/>
              <a:ext cx="42100" cy="51990"/>
            </a:xfrm>
            <a:custGeom>
              <a:rect b="b" l="l" r="r" t="t"/>
              <a:pathLst>
                <a:path extrusionOk="0" h="1556" w="1260">
                  <a:moveTo>
                    <a:pt x="296" y="1"/>
                  </a:moveTo>
                  <a:lnTo>
                    <a:pt x="218" y="156"/>
                  </a:lnTo>
                  <a:lnTo>
                    <a:pt x="607" y="390"/>
                  </a:lnTo>
                  <a:lnTo>
                    <a:pt x="0" y="1462"/>
                  </a:lnTo>
                  <a:lnTo>
                    <a:pt x="187" y="1556"/>
                  </a:lnTo>
                  <a:lnTo>
                    <a:pt x="778" y="483"/>
                  </a:lnTo>
                  <a:lnTo>
                    <a:pt x="1166" y="701"/>
                  </a:lnTo>
                  <a:lnTo>
                    <a:pt x="1260" y="545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55"/>
            <p:cNvSpPr/>
            <p:nvPr/>
          </p:nvSpPr>
          <p:spPr>
            <a:xfrm>
              <a:off x="6600455" y="3149124"/>
              <a:ext cx="28601" cy="44739"/>
            </a:xfrm>
            <a:custGeom>
              <a:rect b="b" l="l" r="r" t="t"/>
              <a:pathLst>
                <a:path extrusionOk="0" h="1339" w="856">
                  <a:moveTo>
                    <a:pt x="684" y="1"/>
                  </a:moveTo>
                  <a:lnTo>
                    <a:pt x="0" y="1245"/>
                  </a:lnTo>
                  <a:lnTo>
                    <a:pt x="187" y="1338"/>
                  </a:lnTo>
                  <a:lnTo>
                    <a:pt x="855" y="94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55"/>
            <p:cNvSpPr/>
            <p:nvPr/>
          </p:nvSpPr>
          <p:spPr>
            <a:xfrm>
              <a:off x="6659161" y="3183038"/>
              <a:ext cx="46276" cy="49785"/>
            </a:xfrm>
            <a:custGeom>
              <a:rect b="b" l="l" r="r" t="t"/>
              <a:pathLst>
                <a:path extrusionOk="0" h="1490" w="1385">
                  <a:moveTo>
                    <a:pt x="725" y="0"/>
                  </a:moveTo>
                  <a:cubicBezTo>
                    <a:pt x="684" y="0"/>
                    <a:pt x="645" y="4"/>
                    <a:pt x="607" y="12"/>
                  </a:cubicBezTo>
                  <a:cubicBezTo>
                    <a:pt x="513" y="28"/>
                    <a:pt x="420" y="59"/>
                    <a:pt x="342" y="121"/>
                  </a:cubicBezTo>
                  <a:cubicBezTo>
                    <a:pt x="249" y="199"/>
                    <a:pt x="171" y="307"/>
                    <a:pt x="125" y="416"/>
                  </a:cubicBezTo>
                  <a:cubicBezTo>
                    <a:pt x="78" y="494"/>
                    <a:pt x="47" y="572"/>
                    <a:pt x="31" y="650"/>
                  </a:cubicBezTo>
                  <a:cubicBezTo>
                    <a:pt x="0" y="727"/>
                    <a:pt x="0" y="790"/>
                    <a:pt x="0" y="867"/>
                  </a:cubicBezTo>
                  <a:cubicBezTo>
                    <a:pt x="16" y="929"/>
                    <a:pt x="31" y="992"/>
                    <a:pt x="47" y="1038"/>
                  </a:cubicBezTo>
                  <a:cubicBezTo>
                    <a:pt x="78" y="1085"/>
                    <a:pt x="109" y="1147"/>
                    <a:pt x="140" y="1178"/>
                  </a:cubicBezTo>
                  <a:cubicBezTo>
                    <a:pt x="171" y="1225"/>
                    <a:pt x="218" y="1256"/>
                    <a:pt x="264" y="1287"/>
                  </a:cubicBezTo>
                  <a:cubicBezTo>
                    <a:pt x="296" y="1318"/>
                    <a:pt x="342" y="1349"/>
                    <a:pt x="389" y="1380"/>
                  </a:cubicBezTo>
                  <a:cubicBezTo>
                    <a:pt x="436" y="1396"/>
                    <a:pt x="482" y="1411"/>
                    <a:pt x="529" y="1443"/>
                  </a:cubicBezTo>
                  <a:cubicBezTo>
                    <a:pt x="560" y="1443"/>
                    <a:pt x="607" y="1458"/>
                    <a:pt x="638" y="1474"/>
                  </a:cubicBezTo>
                  <a:cubicBezTo>
                    <a:pt x="684" y="1489"/>
                    <a:pt x="715" y="1489"/>
                    <a:pt x="762" y="1489"/>
                  </a:cubicBezTo>
                  <a:lnTo>
                    <a:pt x="840" y="1349"/>
                  </a:lnTo>
                  <a:cubicBezTo>
                    <a:pt x="778" y="1334"/>
                    <a:pt x="715" y="1318"/>
                    <a:pt x="653" y="1303"/>
                  </a:cubicBezTo>
                  <a:cubicBezTo>
                    <a:pt x="591" y="1272"/>
                    <a:pt x="529" y="1240"/>
                    <a:pt x="467" y="1209"/>
                  </a:cubicBezTo>
                  <a:cubicBezTo>
                    <a:pt x="420" y="1178"/>
                    <a:pt x="373" y="1147"/>
                    <a:pt x="327" y="1100"/>
                  </a:cubicBezTo>
                  <a:cubicBezTo>
                    <a:pt x="280" y="1054"/>
                    <a:pt x="249" y="1007"/>
                    <a:pt x="233" y="945"/>
                  </a:cubicBezTo>
                  <a:cubicBezTo>
                    <a:pt x="218" y="883"/>
                    <a:pt x="218" y="821"/>
                    <a:pt x="233" y="758"/>
                  </a:cubicBezTo>
                  <a:cubicBezTo>
                    <a:pt x="233" y="665"/>
                    <a:pt x="264" y="587"/>
                    <a:pt x="311" y="510"/>
                  </a:cubicBezTo>
                  <a:cubicBezTo>
                    <a:pt x="358" y="432"/>
                    <a:pt x="404" y="370"/>
                    <a:pt x="467" y="307"/>
                  </a:cubicBezTo>
                  <a:cubicBezTo>
                    <a:pt x="513" y="261"/>
                    <a:pt x="575" y="230"/>
                    <a:pt x="638" y="214"/>
                  </a:cubicBezTo>
                  <a:cubicBezTo>
                    <a:pt x="671" y="203"/>
                    <a:pt x="711" y="192"/>
                    <a:pt x="754" y="192"/>
                  </a:cubicBezTo>
                  <a:cubicBezTo>
                    <a:pt x="772" y="192"/>
                    <a:pt x="791" y="194"/>
                    <a:pt x="809" y="199"/>
                  </a:cubicBezTo>
                  <a:cubicBezTo>
                    <a:pt x="871" y="199"/>
                    <a:pt x="933" y="230"/>
                    <a:pt x="980" y="245"/>
                  </a:cubicBezTo>
                  <a:cubicBezTo>
                    <a:pt x="1042" y="276"/>
                    <a:pt x="1089" y="307"/>
                    <a:pt x="1151" y="339"/>
                  </a:cubicBezTo>
                  <a:cubicBezTo>
                    <a:pt x="1197" y="385"/>
                    <a:pt x="1244" y="432"/>
                    <a:pt x="1291" y="463"/>
                  </a:cubicBezTo>
                  <a:lnTo>
                    <a:pt x="1384" y="323"/>
                  </a:lnTo>
                  <a:cubicBezTo>
                    <a:pt x="1353" y="292"/>
                    <a:pt x="1322" y="261"/>
                    <a:pt x="1291" y="230"/>
                  </a:cubicBezTo>
                  <a:cubicBezTo>
                    <a:pt x="1260" y="214"/>
                    <a:pt x="1229" y="199"/>
                    <a:pt x="1197" y="168"/>
                  </a:cubicBezTo>
                  <a:cubicBezTo>
                    <a:pt x="1151" y="136"/>
                    <a:pt x="1104" y="105"/>
                    <a:pt x="1073" y="90"/>
                  </a:cubicBezTo>
                  <a:cubicBezTo>
                    <a:pt x="995" y="43"/>
                    <a:pt x="933" y="28"/>
                    <a:pt x="855" y="12"/>
                  </a:cubicBezTo>
                  <a:cubicBezTo>
                    <a:pt x="809" y="4"/>
                    <a:pt x="766" y="0"/>
                    <a:pt x="72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55"/>
            <p:cNvSpPr/>
            <p:nvPr/>
          </p:nvSpPr>
          <p:spPr>
            <a:xfrm>
              <a:off x="6727724" y="3215114"/>
              <a:ext cx="53026" cy="59274"/>
            </a:xfrm>
            <a:custGeom>
              <a:rect b="b" l="l" r="r" t="t"/>
              <a:pathLst>
                <a:path extrusionOk="0" h="1774" w="1587">
                  <a:moveTo>
                    <a:pt x="638" y="1"/>
                  </a:moveTo>
                  <a:lnTo>
                    <a:pt x="1" y="1260"/>
                  </a:lnTo>
                  <a:lnTo>
                    <a:pt x="172" y="1353"/>
                  </a:lnTo>
                  <a:lnTo>
                    <a:pt x="467" y="778"/>
                  </a:lnTo>
                  <a:lnTo>
                    <a:pt x="638" y="871"/>
                  </a:lnTo>
                  <a:lnTo>
                    <a:pt x="747" y="1664"/>
                  </a:lnTo>
                  <a:lnTo>
                    <a:pt x="965" y="1773"/>
                  </a:lnTo>
                  <a:lnTo>
                    <a:pt x="840" y="856"/>
                  </a:lnTo>
                  <a:lnTo>
                    <a:pt x="1587" y="498"/>
                  </a:lnTo>
                  <a:lnTo>
                    <a:pt x="1369" y="389"/>
                  </a:lnTo>
                  <a:lnTo>
                    <a:pt x="716" y="700"/>
                  </a:lnTo>
                  <a:lnTo>
                    <a:pt x="560" y="623"/>
                  </a:lnTo>
                  <a:lnTo>
                    <a:pt x="825" y="94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55"/>
            <p:cNvSpPr/>
            <p:nvPr/>
          </p:nvSpPr>
          <p:spPr>
            <a:xfrm>
              <a:off x="6803571" y="3254073"/>
              <a:ext cx="45241" cy="53560"/>
            </a:xfrm>
            <a:custGeom>
              <a:rect b="b" l="l" r="r" t="t"/>
              <a:pathLst>
                <a:path extrusionOk="0" h="1603" w="1354">
                  <a:moveTo>
                    <a:pt x="638" y="1"/>
                  </a:moveTo>
                  <a:lnTo>
                    <a:pt x="1" y="1260"/>
                  </a:lnTo>
                  <a:lnTo>
                    <a:pt x="732" y="1602"/>
                  </a:lnTo>
                  <a:lnTo>
                    <a:pt x="809" y="1447"/>
                  </a:lnTo>
                  <a:lnTo>
                    <a:pt x="265" y="1182"/>
                  </a:lnTo>
                  <a:lnTo>
                    <a:pt x="483" y="778"/>
                  </a:lnTo>
                  <a:lnTo>
                    <a:pt x="965" y="1011"/>
                  </a:lnTo>
                  <a:lnTo>
                    <a:pt x="1043" y="840"/>
                  </a:lnTo>
                  <a:lnTo>
                    <a:pt x="561" y="607"/>
                  </a:lnTo>
                  <a:lnTo>
                    <a:pt x="732" y="250"/>
                  </a:lnTo>
                  <a:lnTo>
                    <a:pt x="1245" y="483"/>
                  </a:lnTo>
                  <a:lnTo>
                    <a:pt x="1354" y="343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55"/>
            <p:cNvSpPr/>
            <p:nvPr/>
          </p:nvSpPr>
          <p:spPr>
            <a:xfrm>
              <a:off x="6884128" y="3285782"/>
              <a:ext cx="39494" cy="51990"/>
            </a:xfrm>
            <a:custGeom>
              <a:rect b="b" l="l" r="r" t="t"/>
              <a:pathLst>
                <a:path extrusionOk="0" h="1556" w="1182">
                  <a:moveTo>
                    <a:pt x="202" y="0"/>
                  </a:moveTo>
                  <a:lnTo>
                    <a:pt x="124" y="156"/>
                  </a:lnTo>
                  <a:lnTo>
                    <a:pt x="529" y="342"/>
                  </a:lnTo>
                  <a:lnTo>
                    <a:pt x="0" y="1462"/>
                  </a:lnTo>
                  <a:lnTo>
                    <a:pt x="187" y="1555"/>
                  </a:lnTo>
                  <a:lnTo>
                    <a:pt x="715" y="436"/>
                  </a:lnTo>
                  <a:lnTo>
                    <a:pt x="1104" y="638"/>
                  </a:lnTo>
                  <a:lnTo>
                    <a:pt x="1182" y="4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55"/>
            <p:cNvSpPr/>
            <p:nvPr/>
          </p:nvSpPr>
          <p:spPr>
            <a:xfrm>
              <a:off x="6376524" y="3343452"/>
              <a:ext cx="48348" cy="55598"/>
            </a:xfrm>
            <a:custGeom>
              <a:rect b="b" l="l" r="r" t="t"/>
              <a:pathLst>
                <a:path extrusionOk="0" h="1664" w="1447">
                  <a:moveTo>
                    <a:pt x="1244" y="218"/>
                  </a:moveTo>
                  <a:lnTo>
                    <a:pt x="1182" y="980"/>
                  </a:lnTo>
                  <a:lnTo>
                    <a:pt x="638" y="669"/>
                  </a:lnTo>
                  <a:lnTo>
                    <a:pt x="1244" y="218"/>
                  </a:lnTo>
                  <a:close/>
                  <a:moveTo>
                    <a:pt x="1244" y="0"/>
                  </a:moveTo>
                  <a:lnTo>
                    <a:pt x="0" y="918"/>
                  </a:lnTo>
                  <a:lnTo>
                    <a:pt x="171" y="1026"/>
                  </a:lnTo>
                  <a:lnTo>
                    <a:pt x="498" y="793"/>
                  </a:lnTo>
                  <a:lnTo>
                    <a:pt x="1167" y="1166"/>
                  </a:lnTo>
                  <a:lnTo>
                    <a:pt x="1120" y="1555"/>
                  </a:lnTo>
                  <a:lnTo>
                    <a:pt x="1306" y="1664"/>
                  </a:lnTo>
                  <a:lnTo>
                    <a:pt x="1446" y="10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55"/>
            <p:cNvSpPr/>
            <p:nvPr/>
          </p:nvSpPr>
          <p:spPr>
            <a:xfrm>
              <a:off x="6438337" y="3367877"/>
              <a:ext cx="50954" cy="53527"/>
            </a:xfrm>
            <a:custGeom>
              <a:rect b="b" l="l" r="r" t="t"/>
              <a:pathLst>
                <a:path extrusionOk="0" h="1602" w="1525">
                  <a:moveTo>
                    <a:pt x="794" y="264"/>
                  </a:moveTo>
                  <a:lnTo>
                    <a:pt x="1058" y="420"/>
                  </a:lnTo>
                  <a:cubicBezTo>
                    <a:pt x="1105" y="451"/>
                    <a:pt x="1167" y="498"/>
                    <a:pt x="1198" y="544"/>
                  </a:cubicBezTo>
                  <a:cubicBezTo>
                    <a:pt x="1245" y="591"/>
                    <a:pt x="1260" y="653"/>
                    <a:pt x="1291" y="715"/>
                  </a:cubicBezTo>
                  <a:cubicBezTo>
                    <a:pt x="1307" y="777"/>
                    <a:pt x="1307" y="840"/>
                    <a:pt x="1307" y="902"/>
                  </a:cubicBezTo>
                  <a:cubicBezTo>
                    <a:pt x="1291" y="980"/>
                    <a:pt x="1276" y="1042"/>
                    <a:pt x="1229" y="1104"/>
                  </a:cubicBezTo>
                  <a:cubicBezTo>
                    <a:pt x="1198" y="1166"/>
                    <a:pt x="1151" y="1228"/>
                    <a:pt x="1105" y="1275"/>
                  </a:cubicBezTo>
                  <a:cubicBezTo>
                    <a:pt x="1042" y="1322"/>
                    <a:pt x="996" y="1353"/>
                    <a:pt x="918" y="1368"/>
                  </a:cubicBezTo>
                  <a:cubicBezTo>
                    <a:pt x="856" y="1399"/>
                    <a:pt x="794" y="1399"/>
                    <a:pt x="732" y="1399"/>
                  </a:cubicBezTo>
                  <a:cubicBezTo>
                    <a:pt x="669" y="1399"/>
                    <a:pt x="607" y="1368"/>
                    <a:pt x="545" y="1337"/>
                  </a:cubicBezTo>
                  <a:lnTo>
                    <a:pt x="281" y="1197"/>
                  </a:lnTo>
                  <a:lnTo>
                    <a:pt x="794" y="264"/>
                  </a:lnTo>
                  <a:close/>
                  <a:moveTo>
                    <a:pt x="685" y="0"/>
                  </a:moveTo>
                  <a:lnTo>
                    <a:pt x="1" y="1244"/>
                  </a:lnTo>
                  <a:lnTo>
                    <a:pt x="467" y="1493"/>
                  </a:lnTo>
                  <a:cubicBezTo>
                    <a:pt x="545" y="1555"/>
                    <a:pt x="654" y="1586"/>
                    <a:pt x="747" y="1602"/>
                  </a:cubicBezTo>
                  <a:cubicBezTo>
                    <a:pt x="840" y="1602"/>
                    <a:pt x="934" y="1602"/>
                    <a:pt x="1027" y="1570"/>
                  </a:cubicBezTo>
                  <a:cubicBezTo>
                    <a:pt x="1105" y="1539"/>
                    <a:pt x="1182" y="1493"/>
                    <a:pt x="1260" y="1431"/>
                  </a:cubicBezTo>
                  <a:cubicBezTo>
                    <a:pt x="1338" y="1368"/>
                    <a:pt x="1385" y="1291"/>
                    <a:pt x="1431" y="1213"/>
                  </a:cubicBezTo>
                  <a:cubicBezTo>
                    <a:pt x="1493" y="1120"/>
                    <a:pt x="1509" y="1026"/>
                    <a:pt x="1525" y="933"/>
                  </a:cubicBezTo>
                  <a:cubicBezTo>
                    <a:pt x="1525" y="840"/>
                    <a:pt x="1509" y="746"/>
                    <a:pt x="1478" y="653"/>
                  </a:cubicBezTo>
                  <a:cubicBezTo>
                    <a:pt x="1431" y="560"/>
                    <a:pt x="1385" y="482"/>
                    <a:pt x="1322" y="420"/>
                  </a:cubicBezTo>
                  <a:cubicBezTo>
                    <a:pt x="1245" y="342"/>
                    <a:pt x="1167" y="264"/>
                    <a:pt x="1074" y="218"/>
                  </a:cubicBezTo>
                  <a:lnTo>
                    <a:pt x="685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55"/>
            <p:cNvSpPr/>
            <p:nvPr/>
          </p:nvSpPr>
          <p:spPr>
            <a:xfrm>
              <a:off x="6497578" y="3399552"/>
              <a:ext cx="70166" cy="67059"/>
            </a:xfrm>
            <a:custGeom>
              <a:rect b="b" l="l" r="r" t="t"/>
              <a:pathLst>
                <a:path extrusionOk="0" h="2007" w="2100">
                  <a:moveTo>
                    <a:pt x="653" y="1"/>
                  </a:moveTo>
                  <a:lnTo>
                    <a:pt x="0" y="1244"/>
                  </a:lnTo>
                  <a:lnTo>
                    <a:pt x="187" y="1338"/>
                  </a:lnTo>
                  <a:lnTo>
                    <a:pt x="762" y="280"/>
                  </a:lnTo>
                  <a:lnTo>
                    <a:pt x="762" y="280"/>
                  </a:lnTo>
                  <a:lnTo>
                    <a:pt x="607" y="1571"/>
                  </a:lnTo>
                  <a:lnTo>
                    <a:pt x="824" y="1680"/>
                  </a:lnTo>
                  <a:cubicBezTo>
                    <a:pt x="1011" y="1524"/>
                    <a:pt x="1182" y="1384"/>
                    <a:pt x="1322" y="1260"/>
                  </a:cubicBezTo>
                  <a:cubicBezTo>
                    <a:pt x="1384" y="1198"/>
                    <a:pt x="1446" y="1151"/>
                    <a:pt x="1509" y="1104"/>
                  </a:cubicBezTo>
                  <a:lnTo>
                    <a:pt x="1664" y="965"/>
                  </a:lnTo>
                  <a:cubicBezTo>
                    <a:pt x="1726" y="918"/>
                    <a:pt x="1773" y="871"/>
                    <a:pt x="1820" y="840"/>
                  </a:cubicBezTo>
                  <a:lnTo>
                    <a:pt x="1820" y="840"/>
                  </a:lnTo>
                  <a:lnTo>
                    <a:pt x="1260" y="1913"/>
                  </a:lnTo>
                  <a:lnTo>
                    <a:pt x="1446" y="2006"/>
                  </a:lnTo>
                  <a:lnTo>
                    <a:pt x="2099" y="762"/>
                  </a:lnTo>
                  <a:lnTo>
                    <a:pt x="1804" y="591"/>
                  </a:lnTo>
                  <a:lnTo>
                    <a:pt x="840" y="1415"/>
                  </a:lnTo>
                  <a:lnTo>
                    <a:pt x="964" y="156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55"/>
            <p:cNvSpPr/>
            <p:nvPr/>
          </p:nvSpPr>
          <p:spPr>
            <a:xfrm>
              <a:off x="6570317" y="3437475"/>
              <a:ext cx="28066" cy="45241"/>
            </a:xfrm>
            <a:custGeom>
              <a:rect b="b" l="l" r="r" t="t"/>
              <a:pathLst>
                <a:path extrusionOk="0" h="1354" w="840">
                  <a:moveTo>
                    <a:pt x="653" y="1"/>
                  </a:moveTo>
                  <a:lnTo>
                    <a:pt x="0" y="1260"/>
                  </a:lnTo>
                  <a:lnTo>
                    <a:pt x="187" y="1353"/>
                  </a:lnTo>
                  <a:lnTo>
                    <a:pt x="840" y="109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55"/>
            <p:cNvSpPr/>
            <p:nvPr/>
          </p:nvSpPr>
          <p:spPr>
            <a:xfrm>
              <a:off x="6609777" y="3450974"/>
              <a:ext cx="41599" cy="52524"/>
            </a:xfrm>
            <a:custGeom>
              <a:rect b="b" l="l" r="r" t="t"/>
              <a:pathLst>
                <a:path extrusionOk="0" h="1572" w="1245">
                  <a:moveTo>
                    <a:pt x="234" y="1"/>
                  </a:moveTo>
                  <a:lnTo>
                    <a:pt x="141" y="156"/>
                  </a:lnTo>
                  <a:lnTo>
                    <a:pt x="561" y="374"/>
                  </a:lnTo>
                  <a:lnTo>
                    <a:pt x="1" y="1463"/>
                  </a:lnTo>
                  <a:lnTo>
                    <a:pt x="188" y="1571"/>
                  </a:lnTo>
                  <a:lnTo>
                    <a:pt x="747" y="467"/>
                  </a:lnTo>
                  <a:lnTo>
                    <a:pt x="1152" y="685"/>
                  </a:lnTo>
                  <a:lnTo>
                    <a:pt x="1245" y="53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55"/>
            <p:cNvSpPr/>
            <p:nvPr/>
          </p:nvSpPr>
          <p:spPr>
            <a:xfrm>
              <a:off x="6684622" y="3499422"/>
              <a:ext cx="49885" cy="49517"/>
            </a:xfrm>
            <a:custGeom>
              <a:rect b="b" l="l" r="r" t="t"/>
              <a:pathLst>
                <a:path extrusionOk="0" h="1482" w="1493">
                  <a:moveTo>
                    <a:pt x="809" y="184"/>
                  </a:moveTo>
                  <a:cubicBezTo>
                    <a:pt x="871" y="199"/>
                    <a:pt x="933" y="215"/>
                    <a:pt x="995" y="246"/>
                  </a:cubicBezTo>
                  <a:cubicBezTo>
                    <a:pt x="1057" y="277"/>
                    <a:pt x="1104" y="308"/>
                    <a:pt x="1151" y="355"/>
                  </a:cubicBezTo>
                  <a:cubicBezTo>
                    <a:pt x="1197" y="401"/>
                    <a:pt x="1228" y="448"/>
                    <a:pt x="1260" y="510"/>
                  </a:cubicBezTo>
                  <a:cubicBezTo>
                    <a:pt x="1275" y="572"/>
                    <a:pt x="1291" y="650"/>
                    <a:pt x="1275" y="712"/>
                  </a:cubicBezTo>
                  <a:cubicBezTo>
                    <a:pt x="1260" y="790"/>
                    <a:pt x="1244" y="868"/>
                    <a:pt x="1197" y="945"/>
                  </a:cubicBezTo>
                  <a:cubicBezTo>
                    <a:pt x="1166" y="1023"/>
                    <a:pt x="1120" y="1101"/>
                    <a:pt x="1057" y="1163"/>
                  </a:cubicBezTo>
                  <a:cubicBezTo>
                    <a:pt x="1011" y="1210"/>
                    <a:pt x="949" y="1241"/>
                    <a:pt x="886" y="1272"/>
                  </a:cubicBezTo>
                  <a:cubicBezTo>
                    <a:pt x="842" y="1283"/>
                    <a:pt x="798" y="1294"/>
                    <a:pt x="754" y="1294"/>
                  </a:cubicBezTo>
                  <a:cubicBezTo>
                    <a:pt x="736" y="1294"/>
                    <a:pt x="718" y="1292"/>
                    <a:pt x="700" y="1288"/>
                  </a:cubicBezTo>
                  <a:cubicBezTo>
                    <a:pt x="638" y="1272"/>
                    <a:pt x="575" y="1256"/>
                    <a:pt x="513" y="1225"/>
                  </a:cubicBezTo>
                  <a:cubicBezTo>
                    <a:pt x="451" y="1210"/>
                    <a:pt x="404" y="1163"/>
                    <a:pt x="358" y="1116"/>
                  </a:cubicBezTo>
                  <a:lnTo>
                    <a:pt x="342" y="1116"/>
                  </a:lnTo>
                  <a:cubicBezTo>
                    <a:pt x="311" y="1070"/>
                    <a:pt x="264" y="1023"/>
                    <a:pt x="249" y="961"/>
                  </a:cubicBezTo>
                  <a:cubicBezTo>
                    <a:pt x="233" y="899"/>
                    <a:pt x="218" y="837"/>
                    <a:pt x="233" y="774"/>
                  </a:cubicBezTo>
                  <a:cubicBezTo>
                    <a:pt x="264" y="603"/>
                    <a:pt x="342" y="448"/>
                    <a:pt x="451" y="308"/>
                  </a:cubicBezTo>
                  <a:cubicBezTo>
                    <a:pt x="498" y="261"/>
                    <a:pt x="560" y="230"/>
                    <a:pt x="622" y="215"/>
                  </a:cubicBezTo>
                  <a:cubicBezTo>
                    <a:pt x="684" y="184"/>
                    <a:pt x="746" y="184"/>
                    <a:pt x="809" y="184"/>
                  </a:cubicBezTo>
                  <a:close/>
                  <a:moveTo>
                    <a:pt x="717" y="1"/>
                  </a:moveTo>
                  <a:cubicBezTo>
                    <a:pt x="673" y="1"/>
                    <a:pt x="630" y="5"/>
                    <a:pt x="591" y="13"/>
                  </a:cubicBezTo>
                  <a:cubicBezTo>
                    <a:pt x="498" y="28"/>
                    <a:pt x="404" y="75"/>
                    <a:pt x="327" y="137"/>
                  </a:cubicBezTo>
                  <a:cubicBezTo>
                    <a:pt x="233" y="215"/>
                    <a:pt x="156" y="308"/>
                    <a:pt x="109" y="432"/>
                  </a:cubicBezTo>
                  <a:cubicBezTo>
                    <a:pt x="62" y="510"/>
                    <a:pt x="31" y="588"/>
                    <a:pt x="16" y="666"/>
                  </a:cubicBezTo>
                  <a:cubicBezTo>
                    <a:pt x="0" y="743"/>
                    <a:pt x="0" y="806"/>
                    <a:pt x="16" y="883"/>
                  </a:cubicBezTo>
                  <a:cubicBezTo>
                    <a:pt x="16" y="945"/>
                    <a:pt x="31" y="1008"/>
                    <a:pt x="62" y="1054"/>
                  </a:cubicBezTo>
                  <a:cubicBezTo>
                    <a:pt x="93" y="1116"/>
                    <a:pt x="124" y="1163"/>
                    <a:pt x="171" y="1210"/>
                  </a:cubicBezTo>
                  <a:cubicBezTo>
                    <a:pt x="202" y="1241"/>
                    <a:pt x="249" y="1288"/>
                    <a:pt x="296" y="1319"/>
                  </a:cubicBezTo>
                  <a:cubicBezTo>
                    <a:pt x="342" y="1350"/>
                    <a:pt x="389" y="1365"/>
                    <a:pt x="435" y="1396"/>
                  </a:cubicBezTo>
                  <a:cubicBezTo>
                    <a:pt x="482" y="1412"/>
                    <a:pt x="529" y="1427"/>
                    <a:pt x="575" y="1443"/>
                  </a:cubicBezTo>
                  <a:cubicBezTo>
                    <a:pt x="638" y="1459"/>
                    <a:pt x="684" y="1474"/>
                    <a:pt x="746" y="1474"/>
                  </a:cubicBezTo>
                  <a:cubicBezTo>
                    <a:pt x="767" y="1479"/>
                    <a:pt x="788" y="1481"/>
                    <a:pt x="808" y="1481"/>
                  </a:cubicBezTo>
                  <a:cubicBezTo>
                    <a:pt x="848" y="1481"/>
                    <a:pt x="886" y="1474"/>
                    <a:pt x="917" y="1474"/>
                  </a:cubicBezTo>
                  <a:cubicBezTo>
                    <a:pt x="980" y="1459"/>
                    <a:pt x="1042" y="1427"/>
                    <a:pt x="1104" y="1396"/>
                  </a:cubicBezTo>
                  <a:cubicBezTo>
                    <a:pt x="1166" y="1365"/>
                    <a:pt x="1213" y="1319"/>
                    <a:pt x="1260" y="1272"/>
                  </a:cubicBezTo>
                  <a:cubicBezTo>
                    <a:pt x="1322" y="1194"/>
                    <a:pt x="1368" y="1132"/>
                    <a:pt x="1400" y="1054"/>
                  </a:cubicBezTo>
                  <a:cubicBezTo>
                    <a:pt x="1462" y="945"/>
                    <a:pt x="1493" y="821"/>
                    <a:pt x="1493" y="697"/>
                  </a:cubicBezTo>
                  <a:cubicBezTo>
                    <a:pt x="1493" y="603"/>
                    <a:pt x="1477" y="510"/>
                    <a:pt x="1431" y="417"/>
                  </a:cubicBezTo>
                  <a:cubicBezTo>
                    <a:pt x="1400" y="339"/>
                    <a:pt x="1337" y="277"/>
                    <a:pt x="1275" y="215"/>
                  </a:cubicBezTo>
                  <a:cubicBezTo>
                    <a:pt x="1213" y="168"/>
                    <a:pt x="1151" y="121"/>
                    <a:pt x="1073" y="90"/>
                  </a:cubicBezTo>
                  <a:cubicBezTo>
                    <a:pt x="1011" y="44"/>
                    <a:pt x="933" y="28"/>
                    <a:pt x="855" y="13"/>
                  </a:cubicBezTo>
                  <a:cubicBezTo>
                    <a:pt x="809" y="5"/>
                    <a:pt x="762" y="1"/>
                    <a:pt x="717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55"/>
            <p:cNvSpPr/>
            <p:nvPr/>
          </p:nvSpPr>
          <p:spPr>
            <a:xfrm>
              <a:off x="6743328" y="3523713"/>
              <a:ext cx="55598" cy="59775"/>
            </a:xfrm>
            <a:custGeom>
              <a:rect b="b" l="l" r="r" t="t"/>
              <a:pathLst>
                <a:path extrusionOk="0" h="1789" w="1664">
                  <a:moveTo>
                    <a:pt x="622" y="1"/>
                  </a:moveTo>
                  <a:lnTo>
                    <a:pt x="0" y="1276"/>
                  </a:lnTo>
                  <a:lnTo>
                    <a:pt x="202" y="1369"/>
                  </a:lnTo>
                  <a:lnTo>
                    <a:pt x="700" y="327"/>
                  </a:lnTo>
                  <a:lnTo>
                    <a:pt x="824" y="1665"/>
                  </a:lnTo>
                  <a:lnTo>
                    <a:pt x="1073" y="1789"/>
                  </a:lnTo>
                  <a:lnTo>
                    <a:pt x="1664" y="514"/>
                  </a:lnTo>
                  <a:lnTo>
                    <a:pt x="1477" y="421"/>
                  </a:lnTo>
                  <a:lnTo>
                    <a:pt x="995" y="1447"/>
                  </a:lnTo>
                  <a:lnTo>
                    <a:pt x="886" y="141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55"/>
            <p:cNvSpPr/>
            <p:nvPr/>
          </p:nvSpPr>
          <p:spPr>
            <a:xfrm>
              <a:off x="6803571" y="3552816"/>
              <a:ext cx="45775" cy="54596"/>
            </a:xfrm>
            <a:custGeom>
              <a:rect b="b" l="l" r="r" t="t"/>
              <a:pathLst>
                <a:path extrusionOk="0" h="1634" w="1370">
                  <a:moveTo>
                    <a:pt x="607" y="1"/>
                  </a:moveTo>
                  <a:lnTo>
                    <a:pt x="1" y="1276"/>
                  </a:lnTo>
                  <a:lnTo>
                    <a:pt x="778" y="1633"/>
                  </a:lnTo>
                  <a:lnTo>
                    <a:pt x="841" y="1478"/>
                  </a:lnTo>
                  <a:lnTo>
                    <a:pt x="281" y="1198"/>
                  </a:lnTo>
                  <a:lnTo>
                    <a:pt x="467" y="794"/>
                  </a:lnTo>
                  <a:lnTo>
                    <a:pt x="980" y="1027"/>
                  </a:lnTo>
                  <a:lnTo>
                    <a:pt x="1058" y="871"/>
                  </a:lnTo>
                  <a:lnTo>
                    <a:pt x="545" y="622"/>
                  </a:lnTo>
                  <a:lnTo>
                    <a:pt x="716" y="249"/>
                  </a:lnTo>
                  <a:lnTo>
                    <a:pt x="1260" y="514"/>
                  </a:lnTo>
                  <a:lnTo>
                    <a:pt x="1369" y="35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55"/>
            <p:cNvSpPr/>
            <p:nvPr/>
          </p:nvSpPr>
          <p:spPr>
            <a:xfrm>
              <a:off x="6448227" y="3197238"/>
              <a:ext cx="92486" cy="115574"/>
            </a:xfrm>
            <a:custGeom>
              <a:rect b="b" l="l" r="r" t="t"/>
              <a:pathLst>
                <a:path extrusionOk="0" h="3459" w="2768">
                  <a:moveTo>
                    <a:pt x="1857" y="1"/>
                  </a:moveTo>
                  <a:cubicBezTo>
                    <a:pt x="1830" y="1"/>
                    <a:pt x="1802" y="3"/>
                    <a:pt x="1773" y="7"/>
                  </a:cubicBezTo>
                  <a:cubicBezTo>
                    <a:pt x="1664" y="7"/>
                    <a:pt x="1571" y="38"/>
                    <a:pt x="1462" y="69"/>
                  </a:cubicBezTo>
                  <a:cubicBezTo>
                    <a:pt x="1337" y="116"/>
                    <a:pt x="1229" y="178"/>
                    <a:pt x="1120" y="256"/>
                  </a:cubicBezTo>
                  <a:cubicBezTo>
                    <a:pt x="980" y="365"/>
                    <a:pt x="871" y="473"/>
                    <a:pt x="762" y="598"/>
                  </a:cubicBezTo>
                  <a:cubicBezTo>
                    <a:pt x="482" y="940"/>
                    <a:pt x="280" y="1313"/>
                    <a:pt x="125" y="1733"/>
                  </a:cubicBezTo>
                  <a:cubicBezTo>
                    <a:pt x="78" y="1888"/>
                    <a:pt x="31" y="2044"/>
                    <a:pt x="16" y="2215"/>
                  </a:cubicBezTo>
                  <a:cubicBezTo>
                    <a:pt x="0" y="2339"/>
                    <a:pt x="16" y="2479"/>
                    <a:pt x="31" y="2604"/>
                  </a:cubicBezTo>
                  <a:cubicBezTo>
                    <a:pt x="62" y="2712"/>
                    <a:pt x="93" y="2821"/>
                    <a:pt x="156" y="2915"/>
                  </a:cubicBezTo>
                  <a:cubicBezTo>
                    <a:pt x="202" y="3008"/>
                    <a:pt x="264" y="3086"/>
                    <a:pt x="327" y="3148"/>
                  </a:cubicBezTo>
                  <a:cubicBezTo>
                    <a:pt x="451" y="3257"/>
                    <a:pt x="607" y="3350"/>
                    <a:pt x="762" y="3397"/>
                  </a:cubicBezTo>
                  <a:cubicBezTo>
                    <a:pt x="840" y="3428"/>
                    <a:pt x="918" y="3428"/>
                    <a:pt x="980" y="3443"/>
                  </a:cubicBezTo>
                  <a:cubicBezTo>
                    <a:pt x="1057" y="3459"/>
                    <a:pt x="1120" y="3459"/>
                    <a:pt x="1197" y="3459"/>
                  </a:cubicBezTo>
                  <a:lnTo>
                    <a:pt x="1462" y="2961"/>
                  </a:lnTo>
                  <a:lnTo>
                    <a:pt x="1462" y="2961"/>
                  </a:lnTo>
                  <a:cubicBezTo>
                    <a:pt x="1430" y="2966"/>
                    <a:pt x="1398" y="2968"/>
                    <a:pt x="1367" y="2968"/>
                  </a:cubicBezTo>
                  <a:cubicBezTo>
                    <a:pt x="1290" y="2968"/>
                    <a:pt x="1217" y="2957"/>
                    <a:pt x="1151" y="2946"/>
                  </a:cubicBezTo>
                  <a:cubicBezTo>
                    <a:pt x="1042" y="2930"/>
                    <a:pt x="949" y="2883"/>
                    <a:pt x="855" y="2837"/>
                  </a:cubicBezTo>
                  <a:cubicBezTo>
                    <a:pt x="778" y="2790"/>
                    <a:pt x="700" y="2728"/>
                    <a:pt x="653" y="2635"/>
                  </a:cubicBezTo>
                  <a:cubicBezTo>
                    <a:pt x="591" y="2557"/>
                    <a:pt x="560" y="2448"/>
                    <a:pt x="560" y="2339"/>
                  </a:cubicBezTo>
                  <a:cubicBezTo>
                    <a:pt x="544" y="2199"/>
                    <a:pt x="575" y="2059"/>
                    <a:pt x="607" y="1935"/>
                  </a:cubicBezTo>
                  <a:cubicBezTo>
                    <a:pt x="731" y="1562"/>
                    <a:pt x="918" y="1204"/>
                    <a:pt x="1182" y="909"/>
                  </a:cubicBezTo>
                  <a:cubicBezTo>
                    <a:pt x="1275" y="815"/>
                    <a:pt x="1384" y="722"/>
                    <a:pt x="1493" y="660"/>
                  </a:cubicBezTo>
                  <a:cubicBezTo>
                    <a:pt x="1586" y="598"/>
                    <a:pt x="1695" y="582"/>
                    <a:pt x="1804" y="582"/>
                  </a:cubicBezTo>
                  <a:cubicBezTo>
                    <a:pt x="1897" y="582"/>
                    <a:pt x="1990" y="613"/>
                    <a:pt x="2068" y="644"/>
                  </a:cubicBezTo>
                  <a:cubicBezTo>
                    <a:pt x="2161" y="691"/>
                    <a:pt x="2239" y="753"/>
                    <a:pt x="2317" y="831"/>
                  </a:cubicBezTo>
                  <a:cubicBezTo>
                    <a:pt x="2379" y="909"/>
                    <a:pt x="2457" y="986"/>
                    <a:pt x="2504" y="1080"/>
                  </a:cubicBezTo>
                  <a:lnTo>
                    <a:pt x="2768" y="598"/>
                  </a:lnTo>
                  <a:cubicBezTo>
                    <a:pt x="2737" y="536"/>
                    <a:pt x="2690" y="489"/>
                    <a:pt x="2644" y="427"/>
                  </a:cubicBezTo>
                  <a:cubicBezTo>
                    <a:pt x="2597" y="380"/>
                    <a:pt x="2550" y="318"/>
                    <a:pt x="2504" y="271"/>
                  </a:cubicBezTo>
                  <a:cubicBezTo>
                    <a:pt x="2441" y="209"/>
                    <a:pt x="2364" y="162"/>
                    <a:pt x="2301" y="131"/>
                  </a:cubicBezTo>
                  <a:cubicBezTo>
                    <a:pt x="2224" y="85"/>
                    <a:pt x="2146" y="54"/>
                    <a:pt x="2068" y="38"/>
                  </a:cubicBezTo>
                  <a:cubicBezTo>
                    <a:pt x="2000" y="15"/>
                    <a:pt x="1932" y="1"/>
                    <a:pt x="1857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55"/>
            <p:cNvSpPr/>
            <p:nvPr/>
          </p:nvSpPr>
          <p:spPr>
            <a:xfrm>
              <a:off x="6505898" y="3224470"/>
              <a:ext cx="70667" cy="111197"/>
            </a:xfrm>
            <a:custGeom>
              <a:rect b="b" l="l" r="r" t="t"/>
              <a:pathLst>
                <a:path extrusionOk="0" h="3328" w="2115">
                  <a:moveTo>
                    <a:pt x="1679" y="0"/>
                  </a:moveTo>
                  <a:lnTo>
                    <a:pt x="0" y="3095"/>
                  </a:lnTo>
                  <a:lnTo>
                    <a:pt x="202" y="3204"/>
                  </a:lnTo>
                  <a:lnTo>
                    <a:pt x="420" y="3328"/>
                  </a:lnTo>
                  <a:lnTo>
                    <a:pt x="2115" y="234"/>
                  </a:lnTo>
                  <a:cubicBezTo>
                    <a:pt x="2115" y="234"/>
                    <a:pt x="2006" y="171"/>
                    <a:pt x="1897" y="125"/>
                  </a:cubicBezTo>
                  <a:lnTo>
                    <a:pt x="167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55"/>
            <p:cNvSpPr/>
            <p:nvPr/>
          </p:nvSpPr>
          <p:spPr>
            <a:xfrm>
              <a:off x="6545358" y="3245252"/>
              <a:ext cx="114872" cy="135120"/>
            </a:xfrm>
            <a:custGeom>
              <a:rect b="b" l="l" r="r" t="t"/>
              <a:pathLst>
                <a:path extrusionOk="0" h="4044" w="3438">
                  <a:moveTo>
                    <a:pt x="1680" y="0"/>
                  </a:moveTo>
                  <a:lnTo>
                    <a:pt x="1" y="3110"/>
                  </a:lnTo>
                  <a:lnTo>
                    <a:pt x="421" y="3328"/>
                  </a:lnTo>
                  <a:lnTo>
                    <a:pt x="1665" y="980"/>
                  </a:lnTo>
                  <a:lnTo>
                    <a:pt x="1229" y="3748"/>
                  </a:lnTo>
                  <a:lnTo>
                    <a:pt x="1805" y="4043"/>
                  </a:lnTo>
                  <a:lnTo>
                    <a:pt x="3437" y="918"/>
                  </a:lnTo>
                  <a:lnTo>
                    <a:pt x="3033" y="716"/>
                  </a:lnTo>
                  <a:lnTo>
                    <a:pt x="1789" y="3048"/>
                  </a:lnTo>
                  <a:lnTo>
                    <a:pt x="2240" y="296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55"/>
            <p:cNvSpPr/>
            <p:nvPr/>
          </p:nvSpPr>
          <p:spPr>
            <a:xfrm>
              <a:off x="6632131" y="3289925"/>
              <a:ext cx="96662" cy="126800"/>
            </a:xfrm>
            <a:custGeom>
              <a:rect b="b" l="l" r="r" t="t"/>
              <a:pathLst>
                <a:path extrusionOk="0" h="3795" w="2893">
                  <a:moveTo>
                    <a:pt x="1618" y="1"/>
                  </a:moveTo>
                  <a:lnTo>
                    <a:pt x="1" y="3126"/>
                  </a:lnTo>
                  <a:lnTo>
                    <a:pt x="1291" y="3795"/>
                  </a:lnTo>
                  <a:lnTo>
                    <a:pt x="1540" y="3297"/>
                  </a:lnTo>
                  <a:lnTo>
                    <a:pt x="700" y="2862"/>
                  </a:lnTo>
                  <a:lnTo>
                    <a:pt x="1151" y="1991"/>
                  </a:lnTo>
                  <a:lnTo>
                    <a:pt x="1929" y="2395"/>
                  </a:lnTo>
                  <a:lnTo>
                    <a:pt x="2177" y="1898"/>
                  </a:lnTo>
                  <a:lnTo>
                    <a:pt x="1400" y="1493"/>
                  </a:lnTo>
                  <a:lnTo>
                    <a:pt x="1804" y="716"/>
                  </a:lnTo>
                  <a:lnTo>
                    <a:pt x="2566" y="1120"/>
                  </a:lnTo>
                  <a:lnTo>
                    <a:pt x="2893" y="669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55"/>
            <p:cNvSpPr/>
            <p:nvPr/>
          </p:nvSpPr>
          <p:spPr>
            <a:xfrm>
              <a:off x="6700727" y="3325242"/>
              <a:ext cx="134586" cy="145010"/>
            </a:xfrm>
            <a:custGeom>
              <a:rect b="b" l="l" r="r" t="t"/>
              <a:pathLst>
                <a:path extrusionOk="0" h="4340" w="4028">
                  <a:moveTo>
                    <a:pt x="1586" y="1"/>
                  </a:moveTo>
                  <a:lnTo>
                    <a:pt x="0" y="3142"/>
                  </a:lnTo>
                  <a:lnTo>
                    <a:pt x="420" y="3344"/>
                  </a:lnTo>
                  <a:lnTo>
                    <a:pt x="1695" y="810"/>
                  </a:lnTo>
                  <a:lnTo>
                    <a:pt x="1695" y="810"/>
                  </a:lnTo>
                  <a:lnTo>
                    <a:pt x="1042" y="3655"/>
                  </a:lnTo>
                  <a:lnTo>
                    <a:pt x="1446" y="3842"/>
                  </a:lnTo>
                  <a:lnTo>
                    <a:pt x="3312" y="1587"/>
                  </a:lnTo>
                  <a:lnTo>
                    <a:pt x="2068" y="4137"/>
                  </a:lnTo>
                  <a:lnTo>
                    <a:pt x="2488" y="4339"/>
                  </a:lnTo>
                  <a:lnTo>
                    <a:pt x="4027" y="1167"/>
                  </a:lnTo>
                  <a:lnTo>
                    <a:pt x="3359" y="856"/>
                  </a:lnTo>
                  <a:lnTo>
                    <a:pt x="1633" y="2955"/>
                  </a:lnTo>
                  <a:lnTo>
                    <a:pt x="2239" y="312"/>
                  </a:lnTo>
                  <a:lnTo>
                    <a:pt x="1913" y="156"/>
                  </a:lnTo>
                  <a:cubicBezTo>
                    <a:pt x="1742" y="79"/>
                    <a:pt x="1586" y="1"/>
                    <a:pt x="158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55"/>
            <p:cNvSpPr/>
            <p:nvPr/>
          </p:nvSpPr>
          <p:spPr>
            <a:xfrm>
              <a:off x="6804105" y="3387089"/>
              <a:ext cx="96161" cy="128337"/>
            </a:xfrm>
            <a:custGeom>
              <a:rect b="b" l="l" r="r" t="t"/>
              <a:pathLst>
                <a:path extrusionOk="0" h="3841" w="2878">
                  <a:moveTo>
                    <a:pt x="2240" y="902"/>
                  </a:moveTo>
                  <a:lnTo>
                    <a:pt x="2240" y="902"/>
                  </a:lnTo>
                  <a:cubicBezTo>
                    <a:pt x="2208" y="1011"/>
                    <a:pt x="2193" y="1135"/>
                    <a:pt x="2162" y="1275"/>
                  </a:cubicBezTo>
                  <a:cubicBezTo>
                    <a:pt x="2131" y="1415"/>
                    <a:pt x="2115" y="1540"/>
                    <a:pt x="2084" y="1664"/>
                  </a:cubicBezTo>
                  <a:cubicBezTo>
                    <a:pt x="2053" y="1804"/>
                    <a:pt x="2037" y="1944"/>
                    <a:pt x="1991" y="2115"/>
                  </a:cubicBezTo>
                  <a:lnTo>
                    <a:pt x="1447" y="1851"/>
                  </a:lnTo>
                  <a:cubicBezTo>
                    <a:pt x="1493" y="1804"/>
                    <a:pt x="1540" y="1757"/>
                    <a:pt x="1571" y="1711"/>
                  </a:cubicBezTo>
                  <a:cubicBezTo>
                    <a:pt x="1602" y="1664"/>
                    <a:pt x="1649" y="1617"/>
                    <a:pt x="1695" y="1555"/>
                  </a:cubicBezTo>
                  <a:lnTo>
                    <a:pt x="1835" y="1384"/>
                  </a:lnTo>
                  <a:lnTo>
                    <a:pt x="2240" y="902"/>
                  </a:lnTo>
                  <a:close/>
                  <a:moveTo>
                    <a:pt x="2333" y="0"/>
                  </a:moveTo>
                  <a:lnTo>
                    <a:pt x="0" y="2784"/>
                  </a:lnTo>
                  <a:lnTo>
                    <a:pt x="482" y="3017"/>
                  </a:lnTo>
                  <a:lnTo>
                    <a:pt x="1027" y="2364"/>
                  </a:lnTo>
                  <a:lnTo>
                    <a:pt x="1882" y="2768"/>
                  </a:lnTo>
                  <a:lnTo>
                    <a:pt x="1711" y="3608"/>
                  </a:lnTo>
                  <a:lnTo>
                    <a:pt x="2193" y="3841"/>
                  </a:lnTo>
                  <a:lnTo>
                    <a:pt x="2877" y="249"/>
                  </a:lnTo>
                  <a:lnTo>
                    <a:pt x="233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55"/>
            <p:cNvSpPr/>
            <p:nvPr/>
          </p:nvSpPr>
          <p:spPr>
            <a:xfrm>
              <a:off x="7056070" y="3384483"/>
              <a:ext cx="920147" cy="616193"/>
            </a:xfrm>
            <a:custGeom>
              <a:rect b="b" l="l" r="r" t="t"/>
              <a:pathLst>
                <a:path extrusionOk="0" h="18442" w="27539">
                  <a:moveTo>
                    <a:pt x="7340" y="1"/>
                  </a:moveTo>
                  <a:cubicBezTo>
                    <a:pt x="6967" y="965"/>
                    <a:pt x="6221" y="1758"/>
                    <a:pt x="5257" y="2162"/>
                  </a:cubicBezTo>
                  <a:cubicBezTo>
                    <a:pt x="4770" y="2382"/>
                    <a:pt x="4244" y="2490"/>
                    <a:pt x="3718" y="2490"/>
                  </a:cubicBezTo>
                  <a:cubicBezTo>
                    <a:pt x="3202" y="2490"/>
                    <a:pt x="2686" y="2385"/>
                    <a:pt x="2209" y="2177"/>
                  </a:cubicBezTo>
                  <a:lnTo>
                    <a:pt x="2022" y="2628"/>
                  </a:lnTo>
                  <a:cubicBezTo>
                    <a:pt x="2364" y="2784"/>
                    <a:pt x="2535" y="3173"/>
                    <a:pt x="2395" y="3530"/>
                  </a:cubicBezTo>
                  <a:cubicBezTo>
                    <a:pt x="2281" y="3782"/>
                    <a:pt x="2032" y="3933"/>
                    <a:pt x="1772" y="3933"/>
                  </a:cubicBezTo>
                  <a:cubicBezTo>
                    <a:pt x="1678" y="3933"/>
                    <a:pt x="1584" y="3913"/>
                    <a:pt x="1494" y="3872"/>
                  </a:cubicBezTo>
                  <a:lnTo>
                    <a:pt x="1354" y="4214"/>
                  </a:lnTo>
                  <a:cubicBezTo>
                    <a:pt x="1711" y="4370"/>
                    <a:pt x="1882" y="4759"/>
                    <a:pt x="1742" y="5116"/>
                  </a:cubicBezTo>
                  <a:cubicBezTo>
                    <a:pt x="1628" y="5368"/>
                    <a:pt x="1379" y="5519"/>
                    <a:pt x="1119" y="5519"/>
                  </a:cubicBezTo>
                  <a:cubicBezTo>
                    <a:pt x="1025" y="5519"/>
                    <a:pt x="931" y="5499"/>
                    <a:pt x="841" y="5458"/>
                  </a:cubicBezTo>
                  <a:lnTo>
                    <a:pt x="701" y="5800"/>
                  </a:lnTo>
                  <a:cubicBezTo>
                    <a:pt x="1043" y="5956"/>
                    <a:pt x="1229" y="6345"/>
                    <a:pt x="1089" y="6702"/>
                  </a:cubicBezTo>
                  <a:cubicBezTo>
                    <a:pt x="976" y="6962"/>
                    <a:pt x="732" y="7107"/>
                    <a:pt x="475" y="7107"/>
                  </a:cubicBezTo>
                  <a:cubicBezTo>
                    <a:pt x="379" y="7107"/>
                    <a:pt x="281" y="7087"/>
                    <a:pt x="187" y="7044"/>
                  </a:cubicBezTo>
                  <a:lnTo>
                    <a:pt x="1" y="7464"/>
                  </a:lnTo>
                  <a:cubicBezTo>
                    <a:pt x="1058" y="7931"/>
                    <a:pt x="1882" y="8677"/>
                    <a:pt x="2318" y="9626"/>
                  </a:cubicBezTo>
                  <a:cubicBezTo>
                    <a:pt x="2800" y="10558"/>
                    <a:pt x="2846" y="11662"/>
                    <a:pt x="2473" y="12642"/>
                  </a:cubicBezTo>
                  <a:cubicBezTo>
                    <a:pt x="2473" y="12642"/>
                    <a:pt x="3639" y="13093"/>
                    <a:pt x="5365" y="13762"/>
                  </a:cubicBezTo>
                  <a:cubicBezTo>
                    <a:pt x="7138" y="14352"/>
                    <a:pt x="9501" y="15130"/>
                    <a:pt x="11865" y="15907"/>
                  </a:cubicBezTo>
                  <a:cubicBezTo>
                    <a:pt x="14275" y="16576"/>
                    <a:pt x="16685" y="17260"/>
                    <a:pt x="18489" y="17727"/>
                  </a:cubicBezTo>
                  <a:lnTo>
                    <a:pt x="21474" y="18442"/>
                  </a:lnTo>
                  <a:cubicBezTo>
                    <a:pt x="21890" y="16619"/>
                    <a:pt x="23589" y="15408"/>
                    <a:pt x="25484" y="15408"/>
                  </a:cubicBezTo>
                  <a:cubicBezTo>
                    <a:pt x="25787" y="15408"/>
                    <a:pt x="26095" y="15439"/>
                    <a:pt x="26404" y="15503"/>
                  </a:cubicBezTo>
                  <a:lnTo>
                    <a:pt x="26497" y="15052"/>
                  </a:lnTo>
                  <a:cubicBezTo>
                    <a:pt x="26124" y="14990"/>
                    <a:pt x="25875" y="14632"/>
                    <a:pt x="25937" y="14259"/>
                  </a:cubicBezTo>
                  <a:cubicBezTo>
                    <a:pt x="26018" y="13934"/>
                    <a:pt x="26300" y="13716"/>
                    <a:pt x="26617" y="13716"/>
                  </a:cubicBezTo>
                  <a:cubicBezTo>
                    <a:pt x="26665" y="13716"/>
                    <a:pt x="26713" y="13720"/>
                    <a:pt x="26761" y="13731"/>
                  </a:cubicBezTo>
                  <a:lnTo>
                    <a:pt x="26839" y="13373"/>
                  </a:lnTo>
                  <a:cubicBezTo>
                    <a:pt x="25973" y="13243"/>
                    <a:pt x="26165" y="12028"/>
                    <a:pt x="26918" y="12028"/>
                  </a:cubicBezTo>
                  <a:cubicBezTo>
                    <a:pt x="26977" y="12028"/>
                    <a:pt x="27038" y="12036"/>
                    <a:pt x="27103" y="12051"/>
                  </a:cubicBezTo>
                  <a:lnTo>
                    <a:pt x="27181" y="11694"/>
                  </a:lnTo>
                  <a:cubicBezTo>
                    <a:pt x="26330" y="11549"/>
                    <a:pt x="26509" y="10349"/>
                    <a:pt x="27259" y="10349"/>
                  </a:cubicBezTo>
                  <a:cubicBezTo>
                    <a:pt x="27318" y="10349"/>
                    <a:pt x="27380" y="10356"/>
                    <a:pt x="27445" y="10372"/>
                  </a:cubicBezTo>
                  <a:lnTo>
                    <a:pt x="27539" y="9890"/>
                  </a:lnTo>
                  <a:cubicBezTo>
                    <a:pt x="25393" y="9486"/>
                    <a:pt x="24009" y="7371"/>
                    <a:pt x="24491" y="5225"/>
                  </a:cubicBezTo>
                  <a:lnTo>
                    <a:pt x="21723" y="4572"/>
                  </a:lnTo>
                  <a:cubicBezTo>
                    <a:pt x="20091" y="4137"/>
                    <a:pt x="17960" y="3530"/>
                    <a:pt x="15799" y="2955"/>
                  </a:cubicBezTo>
                  <a:lnTo>
                    <a:pt x="9968" y="1011"/>
                  </a:lnTo>
                  <a:cubicBezTo>
                    <a:pt x="8382" y="405"/>
                    <a:pt x="7340" y="1"/>
                    <a:pt x="7340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55"/>
            <p:cNvSpPr/>
            <p:nvPr/>
          </p:nvSpPr>
          <p:spPr>
            <a:xfrm>
              <a:off x="7290393" y="3447867"/>
              <a:ext cx="531526" cy="237997"/>
            </a:xfrm>
            <a:custGeom>
              <a:rect b="b" l="l" r="r" t="t"/>
              <a:pathLst>
                <a:path extrusionOk="0" h="7123" w="15908">
                  <a:moveTo>
                    <a:pt x="918" y="1"/>
                  </a:moveTo>
                  <a:lnTo>
                    <a:pt x="1" y="2457"/>
                  </a:lnTo>
                  <a:cubicBezTo>
                    <a:pt x="1" y="2457"/>
                    <a:pt x="234" y="2551"/>
                    <a:pt x="638" y="2706"/>
                  </a:cubicBezTo>
                  <a:cubicBezTo>
                    <a:pt x="1058" y="2862"/>
                    <a:pt x="1633" y="3110"/>
                    <a:pt x="2349" y="3328"/>
                  </a:cubicBezTo>
                  <a:cubicBezTo>
                    <a:pt x="3779" y="3795"/>
                    <a:pt x="5676" y="4432"/>
                    <a:pt x="7573" y="5054"/>
                  </a:cubicBezTo>
                  <a:lnTo>
                    <a:pt x="12875" y="6516"/>
                  </a:lnTo>
                  <a:cubicBezTo>
                    <a:pt x="14322" y="6904"/>
                    <a:pt x="15317" y="7122"/>
                    <a:pt x="15317" y="7122"/>
                  </a:cubicBezTo>
                  <a:lnTo>
                    <a:pt x="15908" y="4572"/>
                  </a:lnTo>
                  <a:lnTo>
                    <a:pt x="15254" y="4417"/>
                  </a:lnTo>
                  <a:cubicBezTo>
                    <a:pt x="14835" y="4308"/>
                    <a:pt x="14213" y="4183"/>
                    <a:pt x="13513" y="3981"/>
                  </a:cubicBezTo>
                  <a:cubicBezTo>
                    <a:pt x="12098" y="3592"/>
                    <a:pt x="10216" y="3064"/>
                    <a:pt x="8335" y="2551"/>
                  </a:cubicBezTo>
                  <a:cubicBezTo>
                    <a:pt x="6469" y="1929"/>
                    <a:pt x="4619" y="1322"/>
                    <a:pt x="3219" y="856"/>
                  </a:cubicBezTo>
                  <a:cubicBezTo>
                    <a:pt x="2520" y="638"/>
                    <a:pt x="1944" y="405"/>
                    <a:pt x="1540" y="249"/>
                  </a:cubicBezTo>
                  <a:lnTo>
                    <a:pt x="91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55"/>
            <p:cNvSpPr/>
            <p:nvPr/>
          </p:nvSpPr>
          <p:spPr>
            <a:xfrm>
              <a:off x="7196369" y="3699330"/>
              <a:ext cx="564237" cy="247854"/>
            </a:xfrm>
            <a:custGeom>
              <a:rect b="b" l="l" r="r" t="t"/>
              <a:pathLst>
                <a:path extrusionOk="0" h="7418" w="16887">
                  <a:moveTo>
                    <a:pt x="918" y="0"/>
                  </a:moveTo>
                  <a:lnTo>
                    <a:pt x="0" y="2457"/>
                  </a:lnTo>
                  <a:cubicBezTo>
                    <a:pt x="0" y="2457"/>
                    <a:pt x="249" y="2566"/>
                    <a:pt x="684" y="2721"/>
                  </a:cubicBezTo>
                  <a:cubicBezTo>
                    <a:pt x="1120" y="2893"/>
                    <a:pt x="1726" y="3141"/>
                    <a:pt x="2488" y="3375"/>
                  </a:cubicBezTo>
                  <a:cubicBezTo>
                    <a:pt x="4012" y="3888"/>
                    <a:pt x="6033" y="4556"/>
                    <a:pt x="8055" y="5225"/>
                  </a:cubicBezTo>
                  <a:cubicBezTo>
                    <a:pt x="10107" y="5785"/>
                    <a:pt x="12175" y="6360"/>
                    <a:pt x="13715" y="6795"/>
                  </a:cubicBezTo>
                  <a:cubicBezTo>
                    <a:pt x="14492" y="7013"/>
                    <a:pt x="15130" y="7137"/>
                    <a:pt x="15581" y="7262"/>
                  </a:cubicBezTo>
                  <a:lnTo>
                    <a:pt x="16280" y="7417"/>
                  </a:lnTo>
                  <a:lnTo>
                    <a:pt x="16887" y="4867"/>
                  </a:lnTo>
                  <a:cubicBezTo>
                    <a:pt x="16887" y="4867"/>
                    <a:pt x="15876" y="4650"/>
                    <a:pt x="14368" y="4245"/>
                  </a:cubicBezTo>
                  <a:cubicBezTo>
                    <a:pt x="12844" y="3825"/>
                    <a:pt x="10838" y="3266"/>
                    <a:pt x="8817" y="2706"/>
                  </a:cubicBezTo>
                  <a:cubicBezTo>
                    <a:pt x="6826" y="2053"/>
                    <a:pt x="4852" y="1400"/>
                    <a:pt x="3359" y="902"/>
                  </a:cubicBezTo>
                  <a:cubicBezTo>
                    <a:pt x="2612" y="669"/>
                    <a:pt x="2022" y="420"/>
                    <a:pt x="1586" y="265"/>
                  </a:cubicBezTo>
                  <a:lnTo>
                    <a:pt x="91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55"/>
            <p:cNvSpPr/>
            <p:nvPr/>
          </p:nvSpPr>
          <p:spPr>
            <a:xfrm>
              <a:off x="7787071" y="3746075"/>
              <a:ext cx="73307" cy="71737"/>
            </a:xfrm>
            <a:custGeom>
              <a:rect b="b" l="l" r="r" t="t"/>
              <a:pathLst>
                <a:path extrusionOk="0" h="2147" w="2194">
                  <a:moveTo>
                    <a:pt x="1276" y="1"/>
                  </a:moveTo>
                  <a:lnTo>
                    <a:pt x="778" y="576"/>
                  </a:lnTo>
                  <a:lnTo>
                    <a:pt x="1" y="498"/>
                  </a:lnTo>
                  <a:lnTo>
                    <a:pt x="421" y="1151"/>
                  </a:lnTo>
                  <a:lnTo>
                    <a:pt x="125" y="1836"/>
                  </a:lnTo>
                  <a:lnTo>
                    <a:pt x="125" y="1836"/>
                  </a:lnTo>
                  <a:lnTo>
                    <a:pt x="887" y="1649"/>
                  </a:lnTo>
                  <a:lnTo>
                    <a:pt x="1493" y="2147"/>
                  </a:lnTo>
                  <a:lnTo>
                    <a:pt x="1525" y="1400"/>
                  </a:lnTo>
                  <a:lnTo>
                    <a:pt x="2193" y="1012"/>
                  </a:lnTo>
                  <a:lnTo>
                    <a:pt x="1462" y="732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55"/>
            <p:cNvSpPr/>
            <p:nvPr/>
          </p:nvSpPr>
          <p:spPr>
            <a:xfrm>
              <a:off x="7188050" y="3564243"/>
              <a:ext cx="72238" cy="72772"/>
            </a:xfrm>
            <a:custGeom>
              <a:rect b="b" l="l" r="r" t="t"/>
              <a:pathLst>
                <a:path extrusionOk="0" h="2178" w="2162">
                  <a:moveTo>
                    <a:pt x="1384" y="1"/>
                  </a:moveTo>
                  <a:lnTo>
                    <a:pt x="824" y="514"/>
                  </a:lnTo>
                  <a:lnTo>
                    <a:pt x="63" y="327"/>
                  </a:lnTo>
                  <a:lnTo>
                    <a:pt x="63" y="327"/>
                  </a:lnTo>
                  <a:lnTo>
                    <a:pt x="389" y="1027"/>
                  </a:lnTo>
                  <a:lnTo>
                    <a:pt x="0" y="1664"/>
                  </a:lnTo>
                  <a:lnTo>
                    <a:pt x="778" y="1602"/>
                  </a:lnTo>
                  <a:lnTo>
                    <a:pt x="1307" y="2177"/>
                  </a:lnTo>
                  <a:lnTo>
                    <a:pt x="1446" y="1431"/>
                  </a:lnTo>
                  <a:lnTo>
                    <a:pt x="2162" y="1136"/>
                  </a:lnTo>
                  <a:lnTo>
                    <a:pt x="1462" y="763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55"/>
            <p:cNvSpPr/>
            <p:nvPr/>
          </p:nvSpPr>
          <p:spPr>
            <a:xfrm>
              <a:off x="7343920" y="3479575"/>
              <a:ext cx="36386" cy="51956"/>
            </a:xfrm>
            <a:custGeom>
              <a:rect b="b" l="l" r="r" t="t"/>
              <a:pathLst>
                <a:path extrusionOk="0" h="1555" w="1089">
                  <a:moveTo>
                    <a:pt x="62" y="0"/>
                  </a:moveTo>
                  <a:lnTo>
                    <a:pt x="0" y="156"/>
                  </a:lnTo>
                  <a:lnTo>
                    <a:pt x="420" y="327"/>
                  </a:lnTo>
                  <a:lnTo>
                    <a:pt x="0" y="1477"/>
                  </a:lnTo>
                  <a:lnTo>
                    <a:pt x="187" y="1555"/>
                  </a:lnTo>
                  <a:lnTo>
                    <a:pt x="607" y="389"/>
                  </a:lnTo>
                  <a:lnTo>
                    <a:pt x="1026" y="529"/>
                  </a:lnTo>
                  <a:lnTo>
                    <a:pt x="1089" y="373"/>
                  </a:lnTo>
                  <a:cubicBezTo>
                    <a:pt x="1089" y="373"/>
                    <a:pt x="824" y="296"/>
                    <a:pt x="575" y="187"/>
                  </a:cubicBezTo>
                  <a:cubicBezTo>
                    <a:pt x="327" y="93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55"/>
            <p:cNvSpPr/>
            <p:nvPr/>
          </p:nvSpPr>
          <p:spPr>
            <a:xfrm>
              <a:off x="7409876" y="3506573"/>
              <a:ext cx="21852" cy="46811"/>
            </a:xfrm>
            <a:custGeom>
              <a:rect b="b" l="l" r="r" t="t"/>
              <a:pathLst>
                <a:path extrusionOk="0" h="1401" w="654">
                  <a:moveTo>
                    <a:pt x="452" y="1"/>
                  </a:moveTo>
                  <a:lnTo>
                    <a:pt x="1" y="1338"/>
                  </a:lnTo>
                  <a:lnTo>
                    <a:pt x="203" y="1400"/>
                  </a:lnTo>
                  <a:lnTo>
                    <a:pt x="654" y="63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55"/>
            <p:cNvSpPr/>
            <p:nvPr/>
          </p:nvSpPr>
          <p:spPr>
            <a:xfrm>
              <a:off x="7470152" y="3529427"/>
              <a:ext cx="42133" cy="49918"/>
            </a:xfrm>
            <a:custGeom>
              <a:rect b="b" l="l" r="r" t="t"/>
              <a:pathLst>
                <a:path extrusionOk="0" h="1494" w="1261">
                  <a:moveTo>
                    <a:pt x="700" y="1"/>
                  </a:moveTo>
                  <a:cubicBezTo>
                    <a:pt x="623" y="1"/>
                    <a:pt x="529" y="16"/>
                    <a:pt x="452" y="47"/>
                  </a:cubicBezTo>
                  <a:cubicBezTo>
                    <a:pt x="374" y="79"/>
                    <a:pt x="296" y="141"/>
                    <a:pt x="234" y="203"/>
                  </a:cubicBezTo>
                  <a:cubicBezTo>
                    <a:pt x="141" y="296"/>
                    <a:pt x="94" y="405"/>
                    <a:pt x="47" y="529"/>
                  </a:cubicBezTo>
                  <a:cubicBezTo>
                    <a:pt x="32" y="607"/>
                    <a:pt x="1" y="701"/>
                    <a:pt x="1" y="778"/>
                  </a:cubicBezTo>
                  <a:cubicBezTo>
                    <a:pt x="1" y="856"/>
                    <a:pt x="1" y="918"/>
                    <a:pt x="16" y="996"/>
                  </a:cubicBezTo>
                  <a:cubicBezTo>
                    <a:pt x="32" y="1058"/>
                    <a:pt x="63" y="1105"/>
                    <a:pt x="94" y="1167"/>
                  </a:cubicBezTo>
                  <a:cubicBezTo>
                    <a:pt x="125" y="1214"/>
                    <a:pt x="156" y="1245"/>
                    <a:pt x="203" y="1291"/>
                  </a:cubicBezTo>
                  <a:cubicBezTo>
                    <a:pt x="249" y="1322"/>
                    <a:pt x="296" y="1354"/>
                    <a:pt x="343" y="1369"/>
                  </a:cubicBezTo>
                  <a:cubicBezTo>
                    <a:pt x="374" y="1400"/>
                    <a:pt x="420" y="1416"/>
                    <a:pt x="467" y="1431"/>
                  </a:cubicBezTo>
                  <a:cubicBezTo>
                    <a:pt x="514" y="1447"/>
                    <a:pt x="576" y="1462"/>
                    <a:pt x="623" y="1478"/>
                  </a:cubicBezTo>
                  <a:cubicBezTo>
                    <a:pt x="669" y="1478"/>
                    <a:pt x="700" y="1478"/>
                    <a:pt x="747" y="1494"/>
                  </a:cubicBezTo>
                  <a:lnTo>
                    <a:pt x="856" y="1494"/>
                  </a:lnTo>
                  <a:lnTo>
                    <a:pt x="903" y="1338"/>
                  </a:lnTo>
                  <a:cubicBezTo>
                    <a:pt x="840" y="1338"/>
                    <a:pt x="778" y="1322"/>
                    <a:pt x="716" y="1307"/>
                  </a:cubicBezTo>
                  <a:cubicBezTo>
                    <a:pt x="654" y="1307"/>
                    <a:pt x="592" y="1291"/>
                    <a:pt x="529" y="1260"/>
                  </a:cubicBezTo>
                  <a:cubicBezTo>
                    <a:pt x="467" y="1245"/>
                    <a:pt x="420" y="1214"/>
                    <a:pt x="374" y="1183"/>
                  </a:cubicBezTo>
                  <a:cubicBezTo>
                    <a:pt x="327" y="1136"/>
                    <a:pt x="281" y="1089"/>
                    <a:pt x="265" y="1043"/>
                  </a:cubicBezTo>
                  <a:cubicBezTo>
                    <a:pt x="234" y="980"/>
                    <a:pt x="218" y="918"/>
                    <a:pt x="218" y="856"/>
                  </a:cubicBezTo>
                  <a:cubicBezTo>
                    <a:pt x="218" y="763"/>
                    <a:pt x="234" y="685"/>
                    <a:pt x="265" y="592"/>
                  </a:cubicBezTo>
                  <a:cubicBezTo>
                    <a:pt x="281" y="514"/>
                    <a:pt x="327" y="436"/>
                    <a:pt x="374" y="374"/>
                  </a:cubicBezTo>
                  <a:cubicBezTo>
                    <a:pt x="405" y="312"/>
                    <a:pt x="467" y="281"/>
                    <a:pt x="514" y="250"/>
                  </a:cubicBezTo>
                  <a:cubicBezTo>
                    <a:pt x="576" y="218"/>
                    <a:pt x="623" y="203"/>
                    <a:pt x="685" y="203"/>
                  </a:cubicBezTo>
                  <a:cubicBezTo>
                    <a:pt x="747" y="203"/>
                    <a:pt x="809" y="203"/>
                    <a:pt x="871" y="218"/>
                  </a:cubicBezTo>
                  <a:cubicBezTo>
                    <a:pt x="934" y="234"/>
                    <a:pt x="980" y="265"/>
                    <a:pt x="1042" y="296"/>
                  </a:cubicBezTo>
                  <a:cubicBezTo>
                    <a:pt x="1105" y="327"/>
                    <a:pt x="1151" y="358"/>
                    <a:pt x="1214" y="390"/>
                  </a:cubicBezTo>
                  <a:lnTo>
                    <a:pt x="1260" y="234"/>
                  </a:lnTo>
                  <a:cubicBezTo>
                    <a:pt x="1229" y="203"/>
                    <a:pt x="1198" y="187"/>
                    <a:pt x="1167" y="156"/>
                  </a:cubicBezTo>
                  <a:cubicBezTo>
                    <a:pt x="1136" y="141"/>
                    <a:pt x="1089" y="125"/>
                    <a:pt x="1058" y="110"/>
                  </a:cubicBezTo>
                  <a:cubicBezTo>
                    <a:pt x="1011" y="79"/>
                    <a:pt x="965" y="63"/>
                    <a:pt x="918" y="47"/>
                  </a:cubicBezTo>
                  <a:cubicBezTo>
                    <a:pt x="840" y="32"/>
                    <a:pt x="778" y="16"/>
                    <a:pt x="700" y="16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55"/>
            <p:cNvSpPr/>
            <p:nvPr/>
          </p:nvSpPr>
          <p:spPr>
            <a:xfrm>
              <a:off x="7544963" y="3551245"/>
              <a:ext cx="47847" cy="54596"/>
            </a:xfrm>
            <a:custGeom>
              <a:rect b="b" l="l" r="r" t="t"/>
              <a:pathLst>
                <a:path extrusionOk="0" h="1634" w="1432">
                  <a:moveTo>
                    <a:pt x="405" y="1"/>
                  </a:moveTo>
                  <a:lnTo>
                    <a:pt x="1" y="1338"/>
                  </a:lnTo>
                  <a:lnTo>
                    <a:pt x="187" y="1400"/>
                  </a:lnTo>
                  <a:lnTo>
                    <a:pt x="389" y="778"/>
                  </a:lnTo>
                  <a:lnTo>
                    <a:pt x="561" y="825"/>
                  </a:lnTo>
                  <a:lnTo>
                    <a:pt x="809" y="1571"/>
                  </a:lnTo>
                  <a:lnTo>
                    <a:pt x="1043" y="1634"/>
                  </a:lnTo>
                  <a:lnTo>
                    <a:pt x="747" y="778"/>
                  </a:lnTo>
                  <a:lnTo>
                    <a:pt x="1431" y="281"/>
                  </a:lnTo>
                  <a:lnTo>
                    <a:pt x="1198" y="219"/>
                  </a:lnTo>
                  <a:lnTo>
                    <a:pt x="607" y="654"/>
                  </a:lnTo>
                  <a:lnTo>
                    <a:pt x="436" y="607"/>
                  </a:lnTo>
                  <a:lnTo>
                    <a:pt x="607" y="4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55"/>
            <p:cNvSpPr/>
            <p:nvPr/>
          </p:nvSpPr>
          <p:spPr>
            <a:xfrm>
              <a:off x="7626557" y="3573598"/>
              <a:ext cx="37957" cy="52491"/>
            </a:xfrm>
            <a:custGeom>
              <a:rect b="b" l="l" r="r" t="t"/>
              <a:pathLst>
                <a:path extrusionOk="0" h="1571" w="1136">
                  <a:moveTo>
                    <a:pt x="373" y="0"/>
                  </a:moveTo>
                  <a:lnTo>
                    <a:pt x="0" y="1353"/>
                  </a:lnTo>
                  <a:lnTo>
                    <a:pt x="777" y="1571"/>
                  </a:lnTo>
                  <a:lnTo>
                    <a:pt x="824" y="1384"/>
                  </a:lnTo>
                  <a:lnTo>
                    <a:pt x="249" y="1229"/>
                  </a:lnTo>
                  <a:lnTo>
                    <a:pt x="373" y="793"/>
                  </a:lnTo>
                  <a:lnTo>
                    <a:pt x="886" y="933"/>
                  </a:lnTo>
                  <a:lnTo>
                    <a:pt x="933" y="762"/>
                  </a:lnTo>
                  <a:lnTo>
                    <a:pt x="420" y="622"/>
                  </a:lnTo>
                  <a:lnTo>
                    <a:pt x="529" y="218"/>
                  </a:lnTo>
                  <a:lnTo>
                    <a:pt x="1057" y="374"/>
                  </a:lnTo>
                  <a:lnTo>
                    <a:pt x="1135" y="203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55"/>
            <p:cNvSpPr/>
            <p:nvPr/>
          </p:nvSpPr>
          <p:spPr>
            <a:xfrm>
              <a:off x="7707582" y="3592811"/>
              <a:ext cx="36420" cy="51489"/>
            </a:xfrm>
            <a:custGeom>
              <a:rect b="b" l="l" r="r" t="t"/>
              <a:pathLst>
                <a:path extrusionOk="0" h="1541" w="1090">
                  <a:moveTo>
                    <a:pt x="47" y="1"/>
                  </a:moveTo>
                  <a:lnTo>
                    <a:pt x="1" y="172"/>
                  </a:lnTo>
                  <a:lnTo>
                    <a:pt x="421" y="281"/>
                  </a:lnTo>
                  <a:lnTo>
                    <a:pt x="110" y="1478"/>
                  </a:lnTo>
                  <a:lnTo>
                    <a:pt x="312" y="1540"/>
                  </a:lnTo>
                  <a:lnTo>
                    <a:pt x="607" y="343"/>
                  </a:lnTo>
                  <a:lnTo>
                    <a:pt x="1043" y="452"/>
                  </a:lnTo>
                  <a:lnTo>
                    <a:pt x="1089" y="28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55"/>
            <p:cNvSpPr/>
            <p:nvPr/>
          </p:nvSpPr>
          <p:spPr>
            <a:xfrm>
              <a:off x="7218188" y="3733110"/>
              <a:ext cx="47312" cy="54563"/>
            </a:xfrm>
            <a:custGeom>
              <a:rect b="b" l="l" r="r" t="t"/>
              <a:pathLst>
                <a:path extrusionOk="0" h="1633" w="1416">
                  <a:moveTo>
                    <a:pt x="1120" y="218"/>
                  </a:moveTo>
                  <a:lnTo>
                    <a:pt x="1182" y="980"/>
                  </a:lnTo>
                  <a:lnTo>
                    <a:pt x="591" y="746"/>
                  </a:lnTo>
                  <a:lnTo>
                    <a:pt x="1120" y="218"/>
                  </a:lnTo>
                  <a:close/>
                  <a:moveTo>
                    <a:pt x="1089" y="0"/>
                  </a:moveTo>
                  <a:lnTo>
                    <a:pt x="0" y="1089"/>
                  </a:lnTo>
                  <a:lnTo>
                    <a:pt x="202" y="1166"/>
                  </a:lnTo>
                  <a:lnTo>
                    <a:pt x="467" y="886"/>
                  </a:lnTo>
                  <a:lnTo>
                    <a:pt x="1198" y="1166"/>
                  </a:lnTo>
                  <a:lnTo>
                    <a:pt x="1229" y="1555"/>
                  </a:lnTo>
                  <a:lnTo>
                    <a:pt x="1415" y="1633"/>
                  </a:lnTo>
                  <a:lnTo>
                    <a:pt x="1306" y="78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55"/>
            <p:cNvSpPr/>
            <p:nvPr/>
          </p:nvSpPr>
          <p:spPr>
            <a:xfrm>
              <a:off x="7285715" y="3749717"/>
              <a:ext cx="50419" cy="51689"/>
            </a:xfrm>
            <a:custGeom>
              <a:rect b="b" l="l" r="r" t="t"/>
              <a:pathLst>
                <a:path extrusionOk="0" h="1547" w="1509">
                  <a:moveTo>
                    <a:pt x="623" y="249"/>
                  </a:moveTo>
                  <a:lnTo>
                    <a:pt x="918" y="343"/>
                  </a:lnTo>
                  <a:cubicBezTo>
                    <a:pt x="980" y="358"/>
                    <a:pt x="1042" y="389"/>
                    <a:pt x="1089" y="436"/>
                  </a:cubicBezTo>
                  <a:cubicBezTo>
                    <a:pt x="1136" y="483"/>
                    <a:pt x="1167" y="529"/>
                    <a:pt x="1198" y="592"/>
                  </a:cubicBezTo>
                  <a:cubicBezTo>
                    <a:pt x="1229" y="638"/>
                    <a:pt x="1245" y="700"/>
                    <a:pt x="1245" y="778"/>
                  </a:cubicBezTo>
                  <a:cubicBezTo>
                    <a:pt x="1245" y="840"/>
                    <a:pt x="1245" y="918"/>
                    <a:pt x="1213" y="980"/>
                  </a:cubicBezTo>
                  <a:cubicBezTo>
                    <a:pt x="1198" y="1058"/>
                    <a:pt x="1151" y="1120"/>
                    <a:pt x="1105" y="1167"/>
                  </a:cubicBezTo>
                  <a:cubicBezTo>
                    <a:pt x="1074" y="1229"/>
                    <a:pt x="1011" y="1260"/>
                    <a:pt x="949" y="1307"/>
                  </a:cubicBezTo>
                  <a:cubicBezTo>
                    <a:pt x="903" y="1338"/>
                    <a:pt x="825" y="1353"/>
                    <a:pt x="763" y="1353"/>
                  </a:cubicBezTo>
                  <a:cubicBezTo>
                    <a:pt x="744" y="1358"/>
                    <a:pt x="726" y="1360"/>
                    <a:pt x="708" y="1360"/>
                  </a:cubicBezTo>
                  <a:cubicBezTo>
                    <a:pt x="664" y="1360"/>
                    <a:pt x="620" y="1349"/>
                    <a:pt x="576" y="1338"/>
                  </a:cubicBezTo>
                  <a:lnTo>
                    <a:pt x="281" y="1245"/>
                  </a:lnTo>
                  <a:lnTo>
                    <a:pt x="623" y="249"/>
                  </a:lnTo>
                  <a:close/>
                  <a:moveTo>
                    <a:pt x="483" y="1"/>
                  </a:moveTo>
                  <a:lnTo>
                    <a:pt x="1" y="1338"/>
                  </a:lnTo>
                  <a:lnTo>
                    <a:pt x="514" y="1509"/>
                  </a:lnTo>
                  <a:cubicBezTo>
                    <a:pt x="582" y="1532"/>
                    <a:pt x="659" y="1546"/>
                    <a:pt x="738" y="1546"/>
                  </a:cubicBezTo>
                  <a:cubicBezTo>
                    <a:pt x="766" y="1546"/>
                    <a:pt x="796" y="1544"/>
                    <a:pt x="825" y="1540"/>
                  </a:cubicBezTo>
                  <a:cubicBezTo>
                    <a:pt x="903" y="1540"/>
                    <a:pt x="996" y="1524"/>
                    <a:pt x="1089" y="1478"/>
                  </a:cubicBezTo>
                  <a:cubicBezTo>
                    <a:pt x="1167" y="1431"/>
                    <a:pt x="1245" y="1385"/>
                    <a:pt x="1291" y="1307"/>
                  </a:cubicBezTo>
                  <a:cubicBezTo>
                    <a:pt x="1353" y="1229"/>
                    <a:pt x="1400" y="1151"/>
                    <a:pt x="1431" y="1058"/>
                  </a:cubicBezTo>
                  <a:cubicBezTo>
                    <a:pt x="1509" y="871"/>
                    <a:pt x="1478" y="669"/>
                    <a:pt x="1369" y="498"/>
                  </a:cubicBezTo>
                  <a:cubicBezTo>
                    <a:pt x="1322" y="420"/>
                    <a:pt x="1260" y="343"/>
                    <a:pt x="1182" y="296"/>
                  </a:cubicBezTo>
                  <a:cubicBezTo>
                    <a:pt x="1089" y="234"/>
                    <a:pt x="996" y="172"/>
                    <a:pt x="903" y="141"/>
                  </a:cubicBezTo>
                  <a:lnTo>
                    <a:pt x="48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55"/>
            <p:cNvSpPr/>
            <p:nvPr/>
          </p:nvSpPr>
          <p:spPr>
            <a:xfrm>
              <a:off x="7350134" y="3771034"/>
              <a:ext cx="67059" cy="62381"/>
            </a:xfrm>
            <a:custGeom>
              <a:rect b="b" l="l" r="r" t="t"/>
              <a:pathLst>
                <a:path extrusionOk="0" h="1867" w="2007">
                  <a:moveTo>
                    <a:pt x="452" y="0"/>
                  </a:moveTo>
                  <a:lnTo>
                    <a:pt x="1" y="1337"/>
                  </a:lnTo>
                  <a:lnTo>
                    <a:pt x="218" y="1400"/>
                  </a:lnTo>
                  <a:lnTo>
                    <a:pt x="592" y="249"/>
                  </a:lnTo>
                  <a:lnTo>
                    <a:pt x="669" y="1555"/>
                  </a:lnTo>
                  <a:lnTo>
                    <a:pt x="918" y="1633"/>
                  </a:lnTo>
                  <a:cubicBezTo>
                    <a:pt x="1074" y="1446"/>
                    <a:pt x="1214" y="1291"/>
                    <a:pt x="1322" y="1135"/>
                  </a:cubicBezTo>
                  <a:lnTo>
                    <a:pt x="1478" y="949"/>
                  </a:lnTo>
                  <a:cubicBezTo>
                    <a:pt x="1525" y="902"/>
                    <a:pt x="1571" y="840"/>
                    <a:pt x="1618" y="793"/>
                  </a:cubicBezTo>
                  <a:cubicBezTo>
                    <a:pt x="1665" y="731"/>
                    <a:pt x="1696" y="684"/>
                    <a:pt x="1742" y="638"/>
                  </a:cubicBezTo>
                  <a:lnTo>
                    <a:pt x="1742" y="638"/>
                  </a:lnTo>
                  <a:lnTo>
                    <a:pt x="1369" y="1788"/>
                  </a:lnTo>
                  <a:lnTo>
                    <a:pt x="1571" y="1866"/>
                  </a:lnTo>
                  <a:lnTo>
                    <a:pt x="2007" y="513"/>
                  </a:lnTo>
                  <a:lnTo>
                    <a:pt x="1680" y="404"/>
                  </a:lnTo>
                  <a:lnTo>
                    <a:pt x="872" y="1369"/>
                  </a:lnTo>
                  <a:lnTo>
                    <a:pt x="778" y="109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55"/>
            <p:cNvSpPr/>
            <p:nvPr/>
          </p:nvSpPr>
          <p:spPr>
            <a:xfrm>
              <a:off x="7429122" y="3796995"/>
              <a:ext cx="21317" cy="47312"/>
            </a:xfrm>
            <a:custGeom>
              <a:rect b="b" l="l" r="r" t="t"/>
              <a:pathLst>
                <a:path extrusionOk="0" h="1416" w="638">
                  <a:moveTo>
                    <a:pt x="436" y="1"/>
                  </a:moveTo>
                  <a:lnTo>
                    <a:pt x="0" y="1338"/>
                  </a:lnTo>
                  <a:lnTo>
                    <a:pt x="218" y="1416"/>
                  </a:lnTo>
                  <a:lnTo>
                    <a:pt x="638" y="63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55"/>
            <p:cNvSpPr/>
            <p:nvPr/>
          </p:nvSpPr>
          <p:spPr>
            <a:xfrm>
              <a:off x="7469117" y="3805816"/>
              <a:ext cx="38992" cy="51990"/>
            </a:xfrm>
            <a:custGeom>
              <a:rect b="b" l="l" r="r" t="t"/>
              <a:pathLst>
                <a:path extrusionOk="0" h="1556" w="1167">
                  <a:moveTo>
                    <a:pt x="47" y="1"/>
                  </a:moveTo>
                  <a:lnTo>
                    <a:pt x="1" y="188"/>
                  </a:lnTo>
                  <a:lnTo>
                    <a:pt x="218" y="250"/>
                  </a:lnTo>
                  <a:cubicBezTo>
                    <a:pt x="327" y="296"/>
                    <a:pt x="451" y="328"/>
                    <a:pt x="451" y="328"/>
                  </a:cubicBezTo>
                  <a:lnTo>
                    <a:pt x="94" y="1494"/>
                  </a:lnTo>
                  <a:lnTo>
                    <a:pt x="296" y="1556"/>
                  </a:lnTo>
                  <a:lnTo>
                    <a:pt x="654" y="374"/>
                  </a:lnTo>
                  <a:lnTo>
                    <a:pt x="1105" y="499"/>
                  </a:lnTo>
                  <a:lnTo>
                    <a:pt x="1167" y="328"/>
                  </a:lnTo>
                  <a:cubicBezTo>
                    <a:pt x="1167" y="328"/>
                    <a:pt x="887" y="250"/>
                    <a:pt x="607" y="172"/>
                  </a:cubicBezTo>
                  <a:cubicBezTo>
                    <a:pt x="327" y="110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55"/>
            <p:cNvSpPr/>
            <p:nvPr/>
          </p:nvSpPr>
          <p:spPr>
            <a:xfrm>
              <a:off x="7551713" y="3835955"/>
              <a:ext cx="49918" cy="49283"/>
            </a:xfrm>
            <a:custGeom>
              <a:rect b="b" l="l" r="r" t="t"/>
              <a:pathLst>
                <a:path extrusionOk="0" h="1475" w="1494">
                  <a:moveTo>
                    <a:pt x="750" y="184"/>
                  </a:moveTo>
                  <a:cubicBezTo>
                    <a:pt x="861" y="184"/>
                    <a:pt x="979" y="227"/>
                    <a:pt x="1074" y="281"/>
                  </a:cubicBezTo>
                  <a:cubicBezTo>
                    <a:pt x="1120" y="312"/>
                    <a:pt x="1167" y="358"/>
                    <a:pt x="1198" y="421"/>
                  </a:cubicBezTo>
                  <a:cubicBezTo>
                    <a:pt x="1229" y="483"/>
                    <a:pt x="1260" y="545"/>
                    <a:pt x="1260" y="607"/>
                  </a:cubicBezTo>
                  <a:cubicBezTo>
                    <a:pt x="1260" y="701"/>
                    <a:pt x="1260" y="778"/>
                    <a:pt x="1229" y="856"/>
                  </a:cubicBezTo>
                  <a:cubicBezTo>
                    <a:pt x="1214" y="949"/>
                    <a:pt x="1167" y="1027"/>
                    <a:pt x="1120" y="1105"/>
                  </a:cubicBezTo>
                  <a:cubicBezTo>
                    <a:pt x="1089" y="1151"/>
                    <a:pt x="1043" y="1198"/>
                    <a:pt x="981" y="1229"/>
                  </a:cubicBezTo>
                  <a:cubicBezTo>
                    <a:pt x="918" y="1260"/>
                    <a:pt x="856" y="1276"/>
                    <a:pt x="794" y="1291"/>
                  </a:cubicBezTo>
                  <a:cubicBezTo>
                    <a:pt x="732" y="1291"/>
                    <a:pt x="670" y="1276"/>
                    <a:pt x="607" y="1260"/>
                  </a:cubicBezTo>
                  <a:cubicBezTo>
                    <a:pt x="545" y="1245"/>
                    <a:pt x="483" y="1214"/>
                    <a:pt x="421" y="1183"/>
                  </a:cubicBezTo>
                  <a:cubicBezTo>
                    <a:pt x="374" y="1151"/>
                    <a:pt x="327" y="1105"/>
                    <a:pt x="296" y="1043"/>
                  </a:cubicBezTo>
                  <a:cubicBezTo>
                    <a:pt x="265" y="980"/>
                    <a:pt x="234" y="918"/>
                    <a:pt x="234" y="856"/>
                  </a:cubicBezTo>
                  <a:cubicBezTo>
                    <a:pt x="234" y="763"/>
                    <a:pt x="234" y="685"/>
                    <a:pt x="265" y="592"/>
                  </a:cubicBezTo>
                  <a:cubicBezTo>
                    <a:pt x="281" y="514"/>
                    <a:pt x="327" y="436"/>
                    <a:pt x="374" y="374"/>
                  </a:cubicBezTo>
                  <a:cubicBezTo>
                    <a:pt x="405" y="312"/>
                    <a:pt x="467" y="265"/>
                    <a:pt x="514" y="234"/>
                  </a:cubicBezTo>
                  <a:cubicBezTo>
                    <a:pt x="576" y="203"/>
                    <a:pt x="638" y="187"/>
                    <a:pt x="701" y="187"/>
                  </a:cubicBezTo>
                  <a:cubicBezTo>
                    <a:pt x="717" y="185"/>
                    <a:pt x="734" y="184"/>
                    <a:pt x="750" y="184"/>
                  </a:cubicBezTo>
                  <a:close/>
                  <a:moveTo>
                    <a:pt x="701" y="1"/>
                  </a:moveTo>
                  <a:cubicBezTo>
                    <a:pt x="623" y="1"/>
                    <a:pt x="530" y="16"/>
                    <a:pt x="452" y="47"/>
                  </a:cubicBezTo>
                  <a:cubicBezTo>
                    <a:pt x="359" y="79"/>
                    <a:pt x="281" y="141"/>
                    <a:pt x="203" y="203"/>
                  </a:cubicBezTo>
                  <a:cubicBezTo>
                    <a:pt x="125" y="296"/>
                    <a:pt x="79" y="421"/>
                    <a:pt x="48" y="530"/>
                  </a:cubicBezTo>
                  <a:cubicBezTo>
                    <a:pt x="16" y="623"/>
                    <a:pt x="1" y="701"/>
                    <a:pt x="1" y="794"/>
                  </a:cubicBezTo>
                  <a:cubicBezTo>
                    <a:pt x="1" y="872"/>
                    <a:pt x="16" y="934"/>
                    <a:pt x="32" y="1012"/>
                  </a:cubicBezTo>
                  <a:cubicBezTo>
                    <a:pt x="63" y="1058"/>
                    <a:pt x="94" y="1120"/>
                    <a:pt x="125" y="1167"/>
                  </a:cubicBezTo>
                  <a:cubicBezTo>
                    <a:pt x="172" y="1214"/>
                    <a:pt x="203" y="1260"/>
                    <a:pt x="265" y="1291"/>
                  </a:cubicBezTo>
                  <a:cubicBezTo>
                    <a:pt x="296" y="1323"/>
                    <a:pt x="359" y="1354"/>
                    <a:pt x="405" y="1385"/>
                  </a:cubicBezTo>
                  <a:cubicBezTo>
                    <a:pt x="452" y="1400"/>
                    <a:pt x="498" y="1416"/>
                    <a:pt x="561" y="1431"/>
                  </a:cubicBezTo>
                  <a:cubicBezTo>
                    <a:pt x="607" y="1447"/>
                    <a:pt x="654" y="1462"/>
                    <a:pt x="716" y="1462"/>
                  </a:cubicBezTo>
                  <a:cubicBezTo>
                    <a:pt x="739" y="1470"/>
                    <a:pt x="767" y="1474"/>
                    <a:pt x="796" y="1474"/>
                  </a:cubicBezTo>
                  <a:cubicBezTo>
                    <a:pt x="825" y="1474"/>
                    <a:pt x="856" y="1470"/>
                    <a:pt x="887" y="1462"/>
                  </a:cubicBezTo>
                  <a:cubicBezTo>
                    <a:pt x="949" y="1462"/>
                    <a:pt x="996" y="1447"/>
                    <a:pt x="1058" y="1431"/>
                  </a:cubicBezTo>
                  <a:cubicBezTo>
                    <a:pt x="1120" y="1400"/>
                    <a:pt x="1167" y="1369"/>
                    <a:pt x="1214" y="1323"/>
                  </a:cubicBezTo>
                  <a:cubicBezTo>
                    <a:pt x="1276" y="1276"/>
                    <a:pt x="1323" y="1229"/>
                    <a:pt x="1354" y="1167"/>
                  </a:cubicBezTo>
                  <a:cubicBezTo>
                    <a:pt x="1400" y="1089"/>
                    <a:pt x="1431" y="1012"/>
                    <a:pt x="1447" y="918"/>
                  </a:cubicBezTo>
                  <a:cubicBezTo>
                    <a:pt x="1494" y="809"/>
                    <a:pt x="1494" y="685"/>
                    <a:pt x="1478" y="561"/>
                  </a:cubicBezTo>
                  <a:cubicBezTo>
                    <a:pt x="1463" y="467"/>
                    <a:pt x="1416" y="374"/>
                    <a:pt x="1369" y="296"/>
                  </a:cubicBezTo>
                  <a:cubicBezTo>
                    <a:pt x="1307" y="219"/>
                    <a:pt x="1245" y="172"/>
                    <a:pt x="1167" y="125"/>
                  </a:cubicBezTo>
                  <a:cubicBezTo>
                    <a:pt x="1089" y="79"/>
                    <a:pt x="1027" y="47"/>
                    <a:pt x="949" y="32"/>
                  </a:cubicBezTo>
                  <a:cubicBezTo>
                    <a:pt x="872" y="16"/>
                    <a:pt x="778" y="1"/>
                    <a:pt x="701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55"/>
            <p:cNvSpPr/>
            <p:nvPr/>
          </p:nvSpPr>
          <p:spPr>
            <a:xfrm>
              <a:off x="7618237" y="3850523"/>
              <a:ext cx="49885" cy="56668"/>
            </a:xfrm>
            <a:custGeom>
              <a:rect b="b" l="l" r="r" t="t"/>
              <a:pathLst>
                <a:path extrusionOk="0" h="1696" w="1493">
                  <a:moveTo>
                    <a:pt x="358" y="0"/>
                  </a:moveTo>
                  <a:lnTo>
                    <a:pt x="0" y="1369"/>
                  </a:lnTo>
                  <a:lnTo>
                    <a:pt x="202" y="1431"/>
                  </a:lnTo>
                  <a:lnTo>
                    <a:pt x="498" y="311"/>
                  </a:lnTo>
                  <a:lnTo>
                    <a:pt x="887" y="1617"/>
                  </a:lnTo>
                  <a:lnTo>
                    <a:pt x="1151" y="1695"/>
                  </a:lnTo>
                  <a:lnTo>
                    <a:pt x="1493" y="327"/>
                  </a:lnTo>
                  <a:lnTo>
                    <a:pt x="1291" y="265"/>
                  </a:lnTo>
                  <a:lnTo>
                    <a:pt x="1011" y="1353"/>
                  </a:lnTo>
                  <a:lnTo>
                    <a:pt x="638" y="94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55"/>
            <p:cNvSpPr/>
            <p:nvPr/>
          </p:nvSpPr>
          <p:spPr>
            <a:xfrm>
              <a:off x="7683692" y="3868164"/>
              <a:ext cx="38491" cy="52524"/>
            </a:xfrm>
            <a:custGeom>
              <a:rect b="b" l="l" r="r" t="t"/>
              <a:pathLst>
                <a:path extrusionOk="0" h="1572" w="1152">
                  <a:moveTo>
                    <a:pt x="327" y="1"/>
                  </a:moveTo>
                  <a:lnTo>
                    <a:pt x="0" y="1369"/>
                  </a:lnTo>
                  <a:lnTo>
                    <a:pt x="825" y="1571"/>
                  </a:lnTo>
                  <a:lnTo>
                    <a:pt x="856" y="1400"/>
                  </a:lnTo>
                  <a:lnTo>
                    <a:pt x="249" y="1245"/>
                  </a:lnTo>
                  <a:lnTo>
                    <a:pt x="358" y="809"/>
                  </a:lnTo>
                  <a:lnTo>
                    <a:pt x="918" y="934"/>
                  </a:lnTo>
                  <a:lnTo>
                    <a:pt x="949" y="763"/>
                  </a:lnTo>
                  <a:lnTo>
                    <a:pt x="405" y="623"/>
                  </a:lnTo>
                  <a:lnTo>
                    <a:pt x="498" y="234"/>
                  </a:lnTo>
                  <a:lnTo>
                    <a:pt x="1073" y="374"/>
                  </a:lnTo>
                  <a:lnTo>
                    <a:pt x="1151" y="203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55"/>
            <p:cNvSpPr/>
            <p:nvPr/>
          </p:nvSpPr>
          <p:spPr>
            <a:xfrm>
              <a:off x="7272717" y="3573732"/>
              <a:ext cx="82663" cy="118347"/>
            </a:xfrm>
            <a:custGeom>
              <a:rect b="b" l="l" r="r" t="t"/>
              <a:pathLst>
                <a:path extrusionOk="0" h="3542" w="2474">
                  <a:moveTo>
                    <a:pt x="1540" y="0"/>
                  </a:moveTo>
                  <a:cubicBezTo>
                    <a:pt x="1494" y="0"/>
                    <a:pt x="1447" y="4"/>
                    <a:pt x="1400" y="12"/>
                  </a:cubicBezTo>
                  <a:cubicBezTo>
                    <a:pt x="1292" y="43"/>
                    <a:pt x="1198" y="74"/>
                    <a:pt x="1105" y="136"/>
                  </a:cubicBezTo>
                  <a:cubicBezTo>
                    <a:pt x="981" y="199"/>
                    <a:pt x="887" y="276"/>
                    <a:pt x="794" y="370"/>
                  </a:cubicBezTo>
                  <a:cubicBezTo>
                    <a:pt x="670" y="494"/>
                    <a:pt x="576" y="634"/>
                    <a:pt x="498" y="774"/>
                  </a:cubicBezTo>
                  <a:cubicBezTo>
                    <a:pt x="390" y="961"/>
                    <a:pt x="296" y="1147"/>
                    <a:pt x="219" y="1349"/>
                  </a:cubicBezTo>
                  <a:cubicBezTo>
                    <a:pt x="141" y="1551"/>
                    <a:pt x="94" y="1769"/>
                    <a:pt x="48" y="1987"/>
                  </a:cubicBezTo>
                  <a:cubicBezTo>
                    <a:pt x="16" y="2142"/>
                    <a:pt x="1" y="2313"/>
                    <a:pt x="16" y="2484"/>
                  </a:cubicBezTo>
                  <a:cubicBezTo>
                    <a:pt x="32" y="2609"/>
                    <a:pt x="48" y="2749"/>
                    <a:pt x="94" y="2873"/>
                  </a:cubicBezTo>
                  <a:cubicBezTo>
                    <a:pt x="141" y="2982"/>
                    <a:pt x="188" y="3075"/>
                    <a:pt x="265" y="3153"/>
                  </a:cubicBezTo>
                  <a:cubicBezTo>
                    <a:pt x="327" y="3231"/>
                    <a:pt x="390" y="3308"/>
                    <a:pt x="467" y="3355"/>
                  </a:cubicBezTo>
                  <a:cubicBezTo>
                    <a:pt x="545" y="3402"/>
                    <a:pt x="623" y="3448"/>
                    <a:pt x="701" y="3480"/>
                  </a:cubicBezTo>
                  <a:cubicBezTo>
                    <a:pt x="778" y="3511"/>
                    <a:pt x="856" y="3526"/>
                    <a:pt x="949" y="3542"/>
                  </a:cubicBezTo>
                  <a:lnTo>
                    <a:pt x="1167" y="3542"/>
                  </a:lnTo>
                  <a:cubicBezTo>
                    <a:pt x="1245" y="3542"/>
                    <a:pt x="1323" y="3526"/>
                    <a:pt x="1385" y="3511"/>
                  </a:cubicBezTo>
                  <a:lnTo>
                    <a:pt x="1571" y="2982"/>
                  </a:lnTo>
                  <a:lnTo>
                    <a:pt x="1571" y="2982"/>
                  </a:lnTo>
                  <a:cubicBezTo>
                    <a:pt x="1463" y="3013"/>
                    <a:pt x="1354" y="3029"/>
                    <a:pt x="1245" y="3029"/>
                  </a:cubicBezTo>
                  <a:cubicBezTo>
                    <a:pt x="1152" y="3029"/>
                    <a:pt x="1043" y="2997"/>
                    <a:pt x="949" y="2966"/>
                  </a:cubicBezTo>
                  <a:cubicBezTo>
                    <a:pt x="856" y="2935"/>
                    <a:pt x="778" y="2889"/>
                    <a:pt x="716" y="2811"/>
                  </a:cubicBezTo>
                  <a:cubicBezTo>
                    <a:pt x="638" y="2733"/>
                    <a:pt x="592" y="2640"/>
                    <a:pt x="561" y="2531"/>
                  </a:cubicBezTo>
                  <a:cubicBezTo>
                    <a:pt x="545" y="2391"/>
                    <a:pt x="530" y="2251"/>
                    <a:pt x="561" y="2111"/>
                  </a:cubicBezTo>
                  <a:cubicBezTo>
                    <a:pt x="607" y="1722"/>
                    <a:pt x="747" y="1349"/>
                    <a:pt x="949" y="1007"/>
                  </a:cubicBezTo>
                  <a:cubicBezTo>
                    <a:pt x="1027" y="898"/>
                    <a:pt x="1120" y="789"/>
                    <a:pt x="1229" y="712"/>
                  </a:cubicBezTo>
                  <a:cubicBezTo>
                    <a:pt x="1307" y="650"/>
                    <a:pt x="1400" y="603"/>
                    <a:pt x="1509" y="587"/>
                  </a:cubicBezTo>
                  <a:cubicBezTo>
                    <a:pt x="1602" y="587"/>
                    <a:pt x="1696" y="587"/>
                    <a:pt x="1789" y="618"/>
                  </a:cubicBezTo>
                  <a:cubicBezTo>
                    <a:pt x="1882" y="650"/>
                    <a:pt x="1976" y="696"/>
                    <a:pt x="2053" y="743"/>
                  </a:cubicBezTo>
                  <a:cubicBezTo>
                    <a:pt x="2147" y="805"/>
                    <a:pt x="2224" y="883"/>
                    <a:pt x="2287" y="945"/>
                  </a:cubicBezTo>
                  <a:lnTo>
                    <a:pt x="2473" y="432"/>
                  </a:lnTo>
                  <a:cubicBezTo>
                    <a:pt x="2427" y="385"/>
                    <a:pt x="2380" y="339"/>
                    <a:pt x="2318" y="292"/>
                  </a:cubicBezTo>
                  <a:cubicBezTo>
                    <a:pt x="2271" y="245"/>
                    <a:pt x="2209" y="214"/>
                    <a:pt x="2147" y="168"/>
                  </a:cubicBezTo>
                  <a:cubicBezTo>
                    <a:pt x="2007" y="90"/>
                    <a:pt x="1851" y="28"/>
                    <a:pt x="1680" y="12"/>
                  </a:cubicBezTo>
                  <a:cubicBezTo>
                    <a:pt x="1634" y="4"/>
                    <a:pt x="1587" y="0"/>
                    <a:pt x="1540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55"/>
            <p:cNvSpPr/>
            <p:nvPr/>
          </p:nvSpPr>
          <p:spPr>
            <a:xfrm>
              <a:off x="7339242" y="3591274"/>
              <a:ext cx="53527" cy="116409"/>
            </a:xfrm>
            <a:custGeom>
              <a:rect b="b" l="l" r="r" t="t"/>
              <a:pathLst>
                <a:path extrusionOk="0" h="3484" w="1602">
                  <a:moveTo>
                    <a:pt x="1151" y="0"/>
                  </a:moveTo>
                  <a:lnTo>
                    <a:pt x="0" y="3328"/>
                  </a:lnTo>
                  <a:lnTo>
                    <a:pt x="467" y="3483"/>
                  </a:lnTo>
                  <a:lnTo>
                    <a:pt x="1602" y="156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55"/>
            <p:cNvSpPr/>
            <p:nvPr/>
          </p:nvSpPr>
          <p:spPr>
            <a:xfrm>
              <a:off x="7382344" y="3605274"/>
              <a:ext cx="100304" cy="133049"/>
            </a:xfrm>
            <a:custGeom>
              <a:rect b="b" l="l" r="r" t="t"/>
              <a:pathLst>
                <a:path extrusionOk="0" h="3982" w="3002">
                  <a:moveTo>
                    <a:pt x="1120" y="1"/>
                  </a:moveTo>
                  <a:lnTo>
                    <a:pt x="1" y="3329"/>
                  </a:lnTo>
                  <a:lnTo>
                    <a:pt x="436" y="3484"/>
                  </a:lnTo>
                  <a:lnTo>
                    <a:pt x="1276" y="965"/>
                  </a:lnTo>
                  <a:lnTo>
                    <a:pt x="1307" y="3764"/>
                  </a:lnTo>
                  <a:lnTo>
                    <a:pt x="1929" y="3982"/>
                  </a:lnTo>
                  <a:lnTo>
                    <a:pt x="3002" y="623"/>
                  </a:lnTo>
                  <a:lnTo>
                    <a:pt x="2566" y="467"/>
                  </a:lnTo>
                  <a:lnTo>
                    <a:pt x="1742" y="2986"/>
                  </a:lnTo>
                  <a:lnTo>
                    <a:pt x="1711" y="188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55"/>
            <p:cNvSpPr/>
            <p:nvPr/>
          </p:nvSpPr>
          <p:spPr>
            <a:xfrm>
              <a:off x="7475365" y="3635412"/>
              <a:ext cx="80558" cy="126299"/>
            </a:xfrm>
            <a:custGeom>
              <a:rect b="b" l="l" r="r" t="t"/>
              <a:pathLst>
                <a:path extrusionOk="0" h="3780" w="2411">
                  <a:moveTo>
                    <a:pt x="1042" y="1"/>
                  </a:moveTo>
                  <a:lnTo>
                    <a:pt x="0" y="3359"/>
                  </a:lnTo>
                  <a:cubicBezTo>
                    <a:pt x="0" y="3359"/>
                    <a:pt x="358" y="3468"/>
                    <a:pt x="700" y="3593"/>
                  </a:cubicBezTo>
                  <a:cubicBezTo>
                    <a:pt x="1058" y="3686"/>
                    <a:pt x="1400" y="3779"/>
                    <a:pt x="1400" y="3779"/>
                  </a:cubicBezTo>
                  <a:lnTo>
                    <a:pt x="1571" y="3251"/>
                  </a:lnTo>
                  <a:lnTo>
                    <a:pt x="1104" y="3126"/>
                  </a:lnTo>
                  <a:cubicBezTo>
                    <a:pt x="871" y="3064"/>
                    <a:pt x="638" y="2986"/>
                    <a:pt x="638" y="2986"/>
                  </a:cubicBezTo>
                  <a:lnTo>
                    <a:pt x="933" y="2038"/>
                  </a:lnTo>
                  <a:cubicBezTo>
                    <a:pt x="933" y="2038"/>
                    <a:pt x="1135" y="2116"/>
                    <a:pt x="1337" y="2162"/>
                  </a:cubicBezTo>
                  <a:lnTo>
                    <a:pt x="1773" y="2287"/>
                  </a:lnTo>
                  <a:lnTo>
                    <a:pt x="1928" y="1742"/>
                  </a:lnTo>
                  <a:lnTo>
                    <a:pt x="1508" y="1634"/>
                  </a:lnTo>
                  <a:cubicBezTo>
                    <a:pt x="1291" y="1587"/>
                    <a:pt x="1089" y="1509"/>
                    <a:pt x="1089" y="1509"/>
                  </a:cubicBezTo>
                  <a:lnTo>
                    <a:pt x="1337" y="685"/>
                  </a:lnTo>
                  <a:cubicBezTo>
                    <a:pt x="1337" y="685"/>
                    <a:pt x="1555" y="763"/>
                    <a:pt x="1757" y="809"/>
                  </a:cubicBezTo>
                  <a:cubicBezTo>
                    <a:pt x="1959" y="872"/>
                    <a:pt x="2177" y="918"/>
                    <a:pt x="2177" y="918"/>
                  </a:cubicBezTo>
                  <a:lnTo>
                    <a:pt x="2410" y="405"/>
                  </a:lnTo>
                  <a:lnTo>
                    <a:pt x="1726" y="219"/>
                  </a:lnTo>
                  <a:lnTo>
                    <a:pt x="104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55"/>
            <p:cNvSpPr/>
            <p:nvPr/>
          </p:nvSpPr>
          <p:spPr>
            <a:xfrm>
              <a:off x="7550176" y="3656195"/>
              <a:ext cx="119517" cy="138228"/>
            </a:xfrm>
            <a:custGeom>
              <a:rect b="b" l="l" r="r" t="t"/>
              <a:pathLst>
                <a:path extrusionOk="0" h="4137" w="3577">
                  <a:moveTo>
                    <a:pt x="980" y="1"/>
                  </a:moveTo>
                  <a:lnTo>
                    <a:pt x="0" y="3391"/>
                  </a:lnTo>
                  <a:lnTo>
                    <a:pt x="451" y="3515"/>
                  </a:lnTo>
                  <a:lnTo>
                    <a:pt x="1229" y="778"/>
                  </a:lnTo>
                  <a:lnTo>
                    <a:pt x="1120" y="3702"/>
                  </a:lnTo>
                  <a:lnTo>
                    <a:pt x="1555" y="3826"/>
                  </a:lnTo>
                  <a:lnTo>
                    <a:pt x="2955" y="1260"/>
                  </a:lnTo>
                  <a:lnTo>
                    <a:pt x="2224" y="4012"/>
                  </a:lnTo>
                  <a:lnTo>
                    <a:pt x="2675" y="4137"/>
                  </a:lnTo>
                  <a:lnTo>
                    <a:pt x="3577" y="732"/>
                  </a:lnTo>
                  <a:lnTo>
                    <a:pt x="2877" y="529"/>
                  </a:lnTo>
                  <a:lnTo>
                    <a:pt x="1571" y="2924"/>
                  </a:lnTo>
                  <a:lnTo>
                    <a:pt x="1680" y="203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55"/>
            <p:cNvSpPr/>
            <p:nvPr/>
          </p:nvSpPr>
          <p:spPr>
            <a:xfrm>
              <a:off x="7661339" y="3694118"/>
              <a:ext cx="79021" cy="126800"/>
            </a:xfrm>
            <a:custGeom>
              <a:rect b="b" l="l" r="r" t="t"/>
              <a:pathLst>
                <a:path extrusionOk="0" h="3795" w="2365">
                  <a:moveTo>
                    <a:pt x="1820" y="918"/>
                  </a:moveTo>
                  <a:cubicBezTo>
                    <a:pt x="1820" y="1027"/>
                    <a:pt x="1820" y="1152"/>
                    <a:pt x="1820" y="1291"/>
                  </a:cubicBezTo>
                  <a:cubicBezTo>
                    <a:pt x="1820" y="1431"/>
                    <a:pt x="1820" y="1571"/>
                    <a:pt x="1820" y="1696"/>
                  </a:cubicBezTo>
                  <a:cubicBezTo>
                    <a:pt x="1820" y="1836"/>
                    <a:pt x="1820" y="1976"/>
                    <a:pt x="1820" y="2147"/>
                  </a:cubicBezTo>
                  <a:cubicBezTo>
                    <a:pt x="1820" y="2147"/>
                    <a:pt x="1680" y="2116"/>
                    <a:pt x="1525" y="2084"/>
                  </a:cubicBezTo>
                  <a:cubicBezTo>
                    <a:pt x="1385" y="2038"/>
                    <a:pt x="1229" y="2007"/>
                    <a:pt x="1229" y="2007"/>
                  </a:cubicBezTo>
                  <a:lnTo>
                    <a:pt x="1245" y="2007"/>
                  </a:lnTo>
                  <a:cubicBezTo>
                    <a:pt x="1276" y="1945"/>
                    <a:pt x="1307" y="1882"/>
                    <a:pt x="1322" y="1836"/>
                  </a:cubicBezTo>
                  <a:cubicBezTo>
                    <a:pt x="1354" y="1789"/>
                    <a:pt x="1385" y="1727"/>
                    <a:pt x="1416" y="1665"/>
                  </a:cubicBezTo>
                  <a:lnTo>
                    <a:pt x="1525" y="1463"/>
                  </a:lnTo>
                  <a:lnTo>
                    <a:pt x="1820" y="918"/>
                  </a:lnTo>
                  <a:close/>
                  <a:moveTo>
                    <a:pt x="1727" y="1"/>
                  </a:moveTo>
                  <a:lnTo>
                    <a:pt x="1" y="3173"/>
                  </a:lnTo>
                  <a:lnTo>
                    <a:pt x="514" y="3328"/>
                  </a:lnTo>
                  <a:lnTo>
                    <a:pt x="934" y="2567"/>
                  </a:lnTo>
                  <a:lnTo>
                    <a:pt x="1385" y="2691"/>
                  </a:lnTo>
                  <a:cubicBezTo>
                    <a:pt x="1602" y="2753"/>
                    <a:pt x="1836" y="2800"/>
                    <a:pt x="1836" y="2800"/>
                  </a:cubicBezTo>
                  <a:lnTo>
                    <a:pt x="1836" y="3671"/>
                  </a:lnTo>
                  <a:lnTo>
                    <a:pt x="2364" y="3795"/>
                  </a:lnTo>
                  <a:lnTo>
                    <a:pt x="2318" y="156"/>
                  </a:lnTo>
                  <a:lnTo>
                    <a:pt x="2022" y="79"/>
                  </a:lnTo>
                  <a:cubicBezTo>
                    <a:pt x="1882" y="48"/>
                    <a:pt x="1727" y="1"/>
                    <a:pt x="1727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55"/>
            <p:cNvSpPr/>
            <p:nvPr/>
          </p:nvSpPr>
          <p:spPr>
            <a:xfrm>
              <a:off x="7938263" y="3611021"/>
              <a:ext cx="923789" cy="507302"/>
            </a:xfrm>
            <a:custGeom>
              <a:rect b="b" l="l" r="r" t="t"/>
              <a:pathLst>
                <a:path extrusionOk="0" h="15183" w="27648">
                  <a:moveTo>
                    <a:pt x="5754" y="0"/>
                  </a:moveTo>
                  <a:cubicBezTo>
                    <a:pt x="5429" y="1883"/>
                    <a:pt x="3794" y="3199"/>
                    <a:pt x="1960" y="3199"/>
                  </a:cubicBezTo>
                  <a:cubicBezTo>
                    <a:pt x="1688" y="3199"/>
                    <a:pt x="1412" y="3170"/>
                    <a:pt x="1136" y="3110"/>
                  </a:cubicBezTo>
                  <a:lnTo>
                    <a:pt x="1042" y="3592"/>
                  </a:lnTo>
                  <a:cubicBezTo>
                    <a:pt x="1893" y="3736"/>
                    <a:pt x="1714" y="4937"/>
                    <a:pt x="964" y="4937"/>
                  </a:cubicBezTo>
                  <a:cubicBezTo>
                    <a:pt x="906" y="4937"/>
                    <a:pt x="844" y="4929"/>
                    <a:pt x="778" y="4914"/>
                  </a:cubicBezTo>
                  <a:lnTo>
                    <a:pt x="700" y="5271"/>
                  </a:lnTo>
                  <a:cubicBezTo>
                    <a:pt x="1562" y="5415"/>
                    <a:pt x="1376" y="6619"/>
                    <a:pt x="632" y="6619"/>
                  </a:cubicBezTo>
                  <a:cubicBezTo>
                    <a:pt x="571" y="6619"/>
                    <a:pt x="505" y="6611"/>
                    <a:pt x="436" y="6593"/>
                  </a:cubicBezTo>
                  <a:lnTo>
                    <a:pt x="358" y="6951"/>
                  </a:lnTo>
                  <a:cubicBezTo>
                    <a:pt x="1220" y="7094"/>
                    <a:pt x="1047" y="8298"/>
                    <a:pt x="293" y="8298"/>
                  </a:cubicBezTo>
                  <a:cubicBezTo>
                    <a:pt x="231" y="8298"/>
                    <a:pt x="164" y="8290"/>
                    <a:pt x="94" y="8272"/>
                  </a:cubicBezTo>
                  <a:lnTo>
                    <a:pt x="1" y="8708"/>
                  </a:lnTo>
                  <a:cubicBezTo>
                    <a:pt x="2240" y="9174"/>
                    <a:pt x="3779" y="11211"/>
                    <a:pt x="3421" y="13341"/>
                  </a:cubicBezTo>
                  <a:cubicBezTo>
                    <a:pt x="3421" y="13341"/>
                    <a:pt x="8304" y="14228"/>
                    <a:pt x="13311" y="14710"/>
                  </a:cubicBezTo>
                  <a:cubicBezTo>
                    <a:pt x="15799" y="14943"/>
                    <a:pt x="18333" y="15083"/>
                    <a:pt x="20246" y="15145"/>
                  </a:cubicBezTo>
                  <a:cubicBezTo>
                    <a:pt x="20940" y="15168"/>
                    <a:pt x="21551" y="15182"/>
                    <a:pt x="22048" y="15182"/>
                  </a:cubicBezTo>
                  <a:cubicBezTo>
                    <a:pt x="22230" y="15182"/>
                    <a:pt x="22397" y="15180"/>
                    <a:pt x="22547" y="15176"/>
                  </a:cubicBezTo>
                  <a:lnTo>
                    <a:pt x="23433" y="15176"/>
                  </a:lnTo>
                  <a:cubicBezTo>
                    <a:pt x="23449" y="14119"/>
                    <a:pt x="23900" y="13108"/>
                    <a:pt x="24677" y="12393"/>
                  </a:cubicBezTo>
                  <a:cubicBezTo>
                    <a:pt x="25486" y="11631"/>
                    <a:pt x="26543" y="11180"/>
                    <a:pt x="27647" y="11133"/>
                  </a:cubicBezTo>
                  <a:lnTo>
                    <a:pt x="27616" y="10682"/>
                  </a:lnTo>
                  <a:cubicBezTo>
                    <a:pt x="27597" y="10684"/>
                    <a:pt x="27578" y="10685"/>
                    <a:pt x="27560" y="10685"/>
                  </a:cubicBezTo>
                  <a:cubicBezTo>
                    <a:pt x="27209" y="10685"/>
                    <a:pt x="26899" y="10414"/>
                    <a:pt x="26870" y="10045"/>
                  </a:cubicBezTo>
                  <a:cubicBezTo>
                    <a:pt x="26854" y="9672"/>
                    <a:pt x="27165" y="9345"/>
                    <a:pt x="27538" y="9345"/>
                  </a:cubicBezTo>
                  <a:lnTo>
                    <a:pt x="27523" y="8972"/>
                  </a:lnTo>
                  <a:cubicBezTo>
                    <a:pt x="27504" y="8973"/>
                    <a:pt x="27485" y="8974"/>
                    <a:pt x="27467" y="8974"/>
                  </a:cubicBezTo>
                  <a:cubicBezTo>
                    <a:pt x="27103" y="8974"/>
                    <a:pt x="26806" y="8689"/>
                    <a:pt x="26777" y="8334"/>
                  </a:cubicBezTo>
                  <a:cubicBezTo>
                    <a:pt x="26777" y="7961"/>
                    <a:pt x="27072" y="7635"/>
                    <a:pt x="27445" y="7635"/>
                  </a:cubicBezTo>
                  <a:lnTo>
                    <a:pt x="27414" y="7262"/>
                  </a:lnTo>
                  <a:cubicBezTo>
                    <a:pt x="27404" y="7262"/>
                    <a:pt x="27394" y="7262"/>
                    <a:pt x="27384" y="7262"/>
                  </a:cubicBezTo>
                  <a:cubicBezTo>
                    <a:pt x="27024" y="7262"/>
                    <a:pt x="26714" y="6987"/>
                    <a:pt x="26699" y="6624"/>
                  </a:cubicBezTo>
                  <a:cubicBezTo>
                    <a:pt x="26683" y="6251"/>
                    <a:pt x="26963" y="5924"/>
                    <a:pt x="27336" y="5909"/>
                  </a:cubicBezTo>
                  <a:lnTo>
                    <a:pt x="27305" y="5427"/>
                  </a:lnTo>
                  <a:cubicBezTo>
                    <a:pt x="27231" y="5431"/>
                    <a:pt x="27158" y="5433"/>
                    <a:pt x="27084" y="5433"/>
                  </a:cubicBezTo>
                  <a:cubicBezTo>
                    <a:pt x="26133" y="5433"/>
                    <a:pt x="25199" y="5063"/>
                    <a:pt x="24506" y="4385"/>
                  </a:cubicBezTo>
                  <a:cubicBezTo>
                    <a:pt x="23776" y="3654"/>
                    <a:pt x="23356" y="2674"/>
                    <a:pt x="23356" y="1633"/>
                  </a:cubicBezTo>
                  <a:lnTo>
                    <a:pt x="22609" y="1633"/>
                  </a:lnTo>
                  <a:cubicBezTo>
                    <a:pt x="22143" y="1633"/>
                    <a:pt x="21459" y="1617"/>
                    <a:pt x="20635" y="1602"/>
                  </a:cubicBezTo>
                  <a:cubicBezTo>
                    <a:pt x="19002" y="1555"/>
                    <a:pt x="16809" y="1431"/>
                    <a:pt x="14601" y="1213"/>
                  </a:cubicBezTo>
                  <a:cubicBezTo>
                    <a:pt x="10185" y="793"/>
                    <a:pt x="5754" y="0"/>
                    <a:pt x="5754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55"/>
            <p:cNvSpPr/>
            <p:nvPr/>
          </p:nvSpPr>
          <p:spPr>
            <a:xfrm>
              <a:off x="8147627" y="3669727"/>
              <a:ext cx="531526" cy="135621"/>
            </a:xfrm>
            <a:custGeom>
              <a:rect b="b" l="l" r="r" t="t"/>
              <a:pathLst>
                <a:path extrusionOk="0" h="4059" w="15908">
                  <a:moveTo>
                    <a:pt x="436" y="0"/>
                  </a:moveTo>
                  <a:lnTo>
                    <a:pt x="1" y="2581"/>
                  </a:lnTo>
                  <a:cubicBezTo>
                    <a:pt x="1" y="2581"/>
                    <a:pt x="3966" y="3250"/>
                    <a:pt x="7931" y="3623"/>
                  </a:cubicBezTo>
                  <a:cubicBezTo>
                    <a:pt x="9921" y="3825"/>
                    <a:pt x="11912" y="3934"/>
                    <a:pt x="13389" y="3996"/>
                  </a:cubicBezTo>
                  <a:cubicBezTo>
                    <a:pt x="14882" y="4043"/>
                    <a:pt x="15877" y="4058"/>
                    <a:pt x="15877" y="4058"/>
                  </a:cubicBezTo>
                  <a:lnTo>
                    <a:pt x="15908" y="1446"/>
                  </a:lnTo>
                  <a:cubicBezTo>
                    <a:pt x="15908" y="1446"/>
                    <a:pt x="14944" y="1431"/>
                    <a:pt x="13498" y="1384"/>
                  </a:cubicBezTo>
                  <a:cubicBezTo>
                    <a:pt x="12052" y="1322"/>
                    <a:pt x="10124" y="1197"/>
                    <a:pt x="8195" y="1011"/>
                  </a:cubicBezTo>
                  <a:cubicBezTo>
                    <a:pt x="4308" y="653"/>
                    <a:pt x="436" y="0"/>
                    <a:pt x="43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55"/>
            <p:cNvSpPr/>
            <p:nvPr/>
          </p:nvSpPr>
          <p:spPr>
            <a:xfrm>
              <a:off x="8103990" y="3934689"/>
              <a:ext cx="572055" cy="139263"/>
            </a:xfrm>
            <a:custGeom>
              <a:rect b="b" l="l" r="r" t="t"/>
              <a:pathLst>
                <a:path extrusionOk="0" h="4168" w="17121">
                  <a:moveTo>
                    <a:pt x="436" y="0"/>
                  </a:moveTo>
                  <a:lnTo>
                    <a:pt x="1" y="2581"/>
                  </a:lnTo>
                  <a:cubicBezTo>
                    <a:pt x="1" y="2581"/>
                    <a:pt x="4199" y="3297"/>
                    <a:pt x="8475" y="3701"/>
                  </a:cubicBezTo>
                  <a:cubicBezTo>
                    <a:pt x="10605" y="3903"/>
                    <a:pt x="12767" y="4027"/>
                    <a:pt x="14384" y="4105"/>
                  </a:cubicBezTo>
                  <a:cubicBezTo>
                    <a:pt x="16017" y="4152"/>
                    <a:pt x="17090" y="4167"/>
                    <a:pt x="17090" y="4167"/>
                  </a:cubicBezTo>
                  <a:lnTo>
                    <a:pt x="17121" y="1540"/>
                  </a:lnTo>
                  <a:cubicBezTo>
                    <a:pt x="17121" y="1540"/>
                    <a:pt x="16063" y="1540"/>
                    <a:pt x="14493" y="1477"/>
                  </a:cubicBezTo>
                  <a:cubicBezTo>
                    <a:pt x="12907" y="1415"/>
                    <a:pt x="10808" y="1291"/>
                    <a:pt x="8724" y="1089"/>
                  </a:cubicBezTo>
                  <a:cubicBezTo>
                    <a:pt x="4541" y="684"/>
                    <a:pt x="436" y="0"/>
                    <a:pt x="43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55"/>
            <p:cNvSpPr/>
            <p:nvPr/>
          </p:nvSpPr>
          <p:spPr>
            <a:xfrm>
              <a:off x="8680190" y="3857773"/>
              <a:ext cx="75345" cy="68629"/>
            </a:xfrm>
            <a:custGeom>
              <a:rect b="b" l="l" r="r" t="t"/>
              <a:pathLst>
                <a:path extrusionOk="0" h="2054" w="2255">
                  <a:moveTo>
                    <a:pt x="1120" y="1"/>
                  </a:moveTo>
                  <a:lnTo>
                    <a:pt x="778" y="670"/>
                  </a:lnTo>
                  <a:lnTo>
                    <a:pt x="0" y="778"/>
                  </a:lnTo>
                  <a:lnTo>
                    <a:pt x="560" y="1307"/>
                  </a:lnTo>
                  <a:lnTo>
                    <a:pt x="420" y="2053"/>
                  </a:lnTo>
                  <a:lnTo>
                    <a:pt x="420" y="2053"/>
                  </a:lnTo>
                  <a:lnTo>
                    <a:pt x="1135" y="1696"/>
                  </a:lnTo>
                  <a:lnTo>
                    <a:pt x="1477" y="1882"/>
                  </a:lnTo>
                  <a:lnTo>
                    <a:pt x="1835" y="2038"/>
                  </a:lnTo>
                  <a:lnTo>
                    <a:pt x="1695" y="1307"/>
                  </a:lnTo>
                  <a:lnTo>
                    <a:pt x="2255" y="763"/>
                  </a:lnTo>
                  <a:lnTo>
                    <a:pt x="1477" y="670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55"/>
            <p:cNvSpPr/>
            <p:nvPr/>
          </p:nvSpPr>
          <p:spPr>
            <a:xfrm>
              <a:off x="8058281" y="3800637"/>
              <a:ext cx="73808" cy="71737"/>
            </a:xfrm>
            <a:custGeom>
              <a:rect b="b" l="l" r="r" t="t"/>
              <a:pathLst>
                <a:path extrusionOk="0" h="2147" w="2209">
                  <a:moveTo>
                    <a:pt x="1229" y="0"/>
                  </a:moveTo>
                  <a:lnTo>
                    <a:pt x="778" y="607"/>
                  </a:lnTo>
                  <a:lnTo>
                    <a:pt x="0" y="576"/>
                  </a:lnTo>
                  <a:lnTo>
                    <a:pt x="451" y="1198"/>
                  </a:lnTo>
                  <a:lnTo>
                    <a:pt x="187" y="1897"/>
                  </a:lnTo>
                  <a:lnTo>
                    <a:pt x="949" y="1680"/>
                  </a:lnTo>
                  <a:lnTo>
                    <a:pt x="1571" y="2146"/>
                  </a:lnTo>
                  <a:lnTo>
                    <a:pt x="1571" y="1384"/>
                  </a:lnTo>
                  <a:lnTo>
                    <a:pt x="2208" y="965"/>
                  </a:lnTo>
                  <a:lnTo>
                    <a:pt x="1462" y="716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55"/>
            <p:cNvSpPr/>
            <p:nvPr/>
          </p:nvSpPr>
          <p:spPr>
            <a:xfrm>
              <a:off x="8192333" y="3694652"/>
              <a:ext cx="36386" cy="49918"/>
            </a:xfrm>
            <a:custGeom>
              <a:rect b="b" l="l" r="r" t="t"/>
              <a:pathLst>
                <a:path extrusionOk="0" h="1494" w="1089">
                  <a:moveTo>
                    <a:pt x="16" y="0"/>
                  </a:moveTo>
                  <a:lnTo>
                    <a:pt x="0" y="187"/>
                  </a:lnTo>
                  <a:lnTo>
                    <a:pt x="436" y="249"/>
                  </a:lnTo>
                  <a:lnTo>
                    <a:pt x="249" y="1462"/>
                  </a:lnTo>
                  <a:lnTo>
                    <a:pt x="451" y="1493"/>
                  </a:lnTo>
                  <a:lnTo>
                    <a:pt x="622" y="280"/>
                  </a:lnTo>
                  <a:lnTo>
                    <a:pt x="1058" y="343"/>
                  </a:lnTo>
                  <a:lnTo>
                    <a:pt x="1089" y="17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55"/>
            <p:cNvSpPr/>
            <p:nvPr/>
          </p:nvSpPr>
          <p:spPr>
            <a:xfrm>
              <a:off x="8269215" y="3707115"/>
              <a:ext cx="13031" cy="47312"/>
            </a:xfrm>
            <a:custGeom>
              <a:rect b="b" l="l" r="r" t="t"/>
              <a:pathLst>
                <a:path extrusionOk="0" h="1416" w="390">
                  <a:moveTo>
                    <a:pt x="187" y="1"/>
                  </a:moveTo>
                  <a:lnTo>
                    <a:pt x="1" y="1385"/>
                  </a:lnTo>
                  <a:lnTo>
                    <a:pt x="203" y="1416"/>
                  </a:lnTo>
                  <a:lnTo>
                    <a:pt x="389" y="1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55"/>
            <p:cNvSpPr/>
            <p:nvPr/>
          </p:nvSpPr>
          <p:spPr>
            <a:xfrm>
              <a:off x="8328957" y="3715936"/>
              <a:ext cx="37957" cy="48882"/>
            </a:xfrm>
            <a:custGeom>
              <a:rect b="b" l="l" r="r" t="t"/>
              <a:pathLst>
                <a:path extrusionOk="0" h="1463" w="1136">
                  <a:moveTo>
                    <a:pt x="545" y="1"/>
                  </a:moveTo>
                  <a:lnTo>
                    <a:pt x="529" y="17"/>
                  </a:lnTo>
                  <a:cubicBezTo>
                    <a:pt x="452" y="17"/>
                    <a:pt x="374" y="48"/>
                    <a:pt x="312" y="94"/>
                  </a:cubicBezTo>
                  <a:cubicBezTo>
                    <a:pt x="234" y="141"/>
                    <a:pt x="156" y="219"/>
                    <a:pt x="110" y="296"/>
                  </a:cubicBezTo>
                  <a:cubicBezTo>
                    <a:pt x="47" y="405"/>
                    <a:pt x="16" y="530"/>
                    <a:pt x="1" y="654"/>
                  </a:cubicBezTo>
                  <a:cubicBezTo>
                    <a:pt x="1" y="732"/>
                    <a:pt x="1" y="825"/>
                    <a:pt x="1" y="903"/>
                  </a:cubicBezTo>
                  <a:cubicBezTo>
                    <a:pt x="16" y="981"/>
                    <a:pt x="32" y="1043"/>
                    <a:pt x="63" y="1105"/>
                  </a:cubicBezTo>
                  <a:cubicBezTo>
                    <a:pt x="94" y="1167"/>
                    <a:pt x="125" y="1214"/>
                    <a:pt x="172" y="1260"/>
                  </a:cubicBezTo>
                  <a:cubicBezTo>
                    <a:pt x="203" y="1292"/>
                    <a:pt x="249" y="1338"/>
                    <a:pt x="296" y="1354"/>
                  </a:cubicBezTo>
                  <a:cubicBezTo>
                    <a:pt x="343" y="1385"/>
                    <a:pt x="405" y="1400"/>
                    <a:pt x="452" y="1416"/>
                  </a:cubicBezTo>
                  <a:cubicBezTo>
                    <a:pt x="498" y="1431"/>
                    <a:pt x="545" y="1447"/>
                    <a:pt x="592" y="1447"/>
                  </a:cubicBezTo>
                  <a:cubicBezTo>
                    <a:pt x="638" y="1463"/>
                    <a:pt x="685" y="1463"/>
                    <a:pt x="747" y="1463"/>
                  </a:cubicBezTo>
                  <a:cubicBezTo>
                    <a:pt x="794" y="1447"/>
                    <a:pt x="825" y="1447"/>
                    <a:pt x="871" y="1447"/>
                  </a:cubicBezTo>
                  <a:cubicBezTo>
                    <a:pt x="903" y="1447"/>
                    <a:pt x="949" y="1431"/>
                    <a:pt x="980" y="1431"/>
                  </a:cubicBezTo>
                  <a:lnTo>
                    <a:pt x="996" y="1260"/>
                  </a:lnTo>
                  <a:lnTo>
                    <a:pt x="996" y="1260"/>
                  </a:lnTo>
                  <a:cubicBezTo>
                    <a:pt x="934" y="1276"/>
                    <a:pt x="871" y="1276"/>
                    <a:pt x="809" y="1276"/>
                  </a:cubicBezTo>
                  <a:cubicBezTo>
                    <a:pt x="789" y="1281"/>
                    <a:pt x="768" y="1283"/>
                    <a:pt x="747" y="1283"/>
                  </a:cubicBezTo>
                  <a:cubicBezTo>
                    <a:pt x="706" y="1283"/>
                    <a:pt x="664" y="1276"/>
                    <a:pt x="623" y="1276"/>
                  </a:cubicBezTo>
                  <a:cubicBezTo>
                    <a:pt x="560" y="1260"/>
                    <a:pt x="498" y="1245"/>
                    <a:pt x="436" y="1214"/>
                  </a:cubicBezTo>
                  <a:cubicBezTo>
                    <a:pt x="389" y="1198"/>
                    <a:pt x="343" y="1152"/>
                    <a:pt x="312" y="1105"/>
                  </a:cubicBezTo>
                  <a:cubicBezTo>
                    <a:pt x="265" y="1058"/>
                    <a:pt x="234" y="996"/>
                    <a:pt x="234" y="934"/>
                  </a:cubicBezTo>
                  <a:cubicBezTo>
                    <a:pt x="203" y="841"/>
                    <a:pt x="203" y="763"/>
                    <a:pt x="218" y="670"/>
                  </a:cubicBezTo>
                  <a:cubicBezTo>
                    <a:pt x="234" y="592"/>
                    <a:pt x="249" y="499"/>
                    <a:pt x="281" y="421"/>
                  </a:cubicBezTo>
                  <a:cubicBezTo>
                    <a:pt x="312" y="374"/>
                    <a:pt x="358" y="312"/>
                    <a:pt x="405" y="281"/>
                  </a:cubicBezTo>
                  <a:cubicBezTo>
                    <a:pt x="452" y="234"/>
                    <a:pt x="498" y="219"/>
                    <a:pt x="560" y="203"/>
                  </a:cubicBezTo>
                  <a:cubicBezTo>
                    <a:pt x="623" y="188"/>
                    <a:pt x="685" y="188"/>
                    <a:pt x="747" y="188"/>
                  </a:cubicBezTo>
                  <a:cubicBezTo>
                    <a:pt x="809" y="188"/>
                    <a:pt x="871" y="203"/>
                    <a:pt x="934" y="219"/>
                  </a:cubicBezTo>
                  <a:cubicBezTo>
                    <a:pt x="996" y="234"/>
                    <a:pt x="1058" y="250"/>
                    <a:pt x="1105" y="281"/>
                  </a:cubicBezTo>
                  <a:lnTo>
                    <a:pt x="1136" y="110"/>
                  </a:lnTo>
                  <a:lnTo>
                    <a:pt x="1027" y="63"/>
                  </a:lnTo>
                  <a:cubicBezTo>
                    <a:pt x="980" y="48"/>
                    <a:pt x="949" y="48"/>
                    <a:pt x="903" y="32"/>
                  </a:cubicBezTo>
                  <a:cubicBezTo>
                    <a:pt x="856" y="17"/>
                    <a:pt x="809" y="1"/>
                    <a:pt x="763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55"/>
            <p:cNvSpPr/>
            <p:nvPr/>
          </p:nvSpPr>
          <p:spPr>
            <a:xfrm>
              <a:off x="8410016" y="3723220"/>
              <a:ext cx="39527" cy="49918"/>
            </a:xfrm>
            <a:custGeom>
              <a:rect b="b" l="l" r="r" t="t"/>
              <a:pathLst>
                <a:path extrusionOk="0" h="1494" w="1183">
                  <a:moveTo>
                    <a:pt x="140" y="1"/>
                  </a:moveTo>
                  <a:lnTo>
                    <a:pt x="0" y="1400"/>
                  </a:lnTo>
                  <a:lnTo>
                    <a:pt x="203" y="1431"/>
                  </a:lnTo>
                  <a:lnTo>
                    <a:pt x="265" y="778"/>
                  </a:lnTo>
                  <a:lnTo>
                    <a:pt x="451" y="794"/>
                  </a:lnTo>
                  <a:lnTo>
                    <a:pt x="840" y="1478"/>
                  </a:lnTo>
                  <a:lnTo>
                    <a:pt x="1073" y="1493"/>
                  </a:lnTo>
                  <a:lnTo>
                    <a:pt x="622" y="716"/>
                  </a:lnTo>
                  <a:lnTo>
                    <a:pt x="1182" y="94"/>
                  </a:lnTo>
                  <a:lnTo>
                    <a:pt x="949" y="78"/>
                  </a:lnTo>
                  <a:lnTo>
                    <a:pt x="467" y="623"/>
                  </a:lnTo>
                  <a:lnTo>
                    <a:pt x="280" y="607"/>
                  </a:lnTo>
                  <a:lnTo>
                    <a:pt x="342" y="16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55"/>
            <p:cNvSpPr/>
            <p:nvPr/>
          </p:nvSpPr>
          <p:spPr>
            <a:xfrm>
              <a:off x="8494182" y="3730504"/>
              <a:ext cx="29637" cy="48348"/>
            </a:xfrm>
            <a:custGeom>
              <a:rect b="b" l="l" r="r" t="t"/>
              <a:pathLst>
                <a:path extrusionOk="0" h="1447" w="887">
                  <a:moveTo>
                    <a:pt x="94" y="0"/>
                  </a:moveTo>
                  <a:lnTo>
                    <a:pt x="0" y="1400"/>
                  </a:lnTo>
                  <a:lnTo>
                    <a:pt x="793" y="1446"/>
                  </a:lnTo>
                  <a:lnTo>
                    <a:pt x="809" y="1275"/>
                  </a:lnTo>
                  <a:lnTo>
                    <a:pt x="218" y="1229"/>
                  </a:lnTo>
                  <a:lnTo>
                    <a:pt x="249" y="778"/>
                  </a:lnTo>
                  <a:lnTo>
                    <a:pt x="778" y="809"/>
                  </a:lnTo>
                  <a:lnTo>
                    <a:pt x="793" y="638"/>
                  </a:lnTo>
                  <a:lnTo>
                    <a:pt x="265" y="591"/>
                  </a:lnTo>
                  <a:lnTo>
                    <a:pt x="280" y="187"/>
                  </a:lnTo>
                  <a:lnTo>
                    <a:pt x="840" y="218"/>
                  </a:lnTo>
                  <a:lnTo>
                    <a:pt x="887" y="47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55"/>
            <p:cNvSpPr/>
            <p:nvPr/>
          </p:nvSpPr>
          <p:spPr>
            <a:xfrm>
              <a:off x="8568993" y="3734647"/>
              <a:ext cx="35885" cy="47847"/>
            </a:xfrm>
            <a:custGeom>
              <a:rect b="b" l="l" r="r" t="t"/>
              <a:pathLst>
                <a:path extrusionOk="0" h="1432" w="1074">
                  <a:moveTo>
                    <a:pt x="0" y="1"/>
                  </a:moveTo>
                  <a:lnTo>
                    <a:pt x="0" y="172"/>
                  </a:lnTo>
                  <a:lnTo>
                    <a:pt x="436" y="203"/>
                  </a:lnTo>
                  <a:lnTo>
                    <a:pt x="374" y="1431"/>
                  </a:lnTo>
                  <a:lnTo>
                    <a:pt x="576" y="1431"/>
                  </a:lnTo>
                  <a:lnTo>
                    <a:pt x="638" y="203"/>
                  </a:lnTo>
                  <a:lnTo>
                    <a:pt x="1073" y="234"/>
                  </a:lnTo>
                  <a:lnTo>
                    <a:pt x="1073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55"/>
            <p:cNvSpPr/>
            <p:nvPr/>
          </p:nvSpPr>
          <p:spPr>
            <a:xfrm>
              <a:off x="8123235" y="3961686"/>
              <a:ext cx="50419" cy="50954"/>
            </a:xfrm>
            <a:custGeom>
              <a:rect b="b" l="l" r="r" t="t"/>
              <a:pathLst>
                <a:path extrusionOk="0" h="1525" w="1509">
                  <a:moveTo>
                    <a:pt x="933" y="203"/>
                  </a:moveTo>
                  <a:lnTo>
                    <a:pt x="1151" y="934"/>
                  </a:lnTo>
                  <a:lnTo>
                    <a:pt x="1151" y="934"/>
                  </a:lnTo>
                  <a:lnTo>
                    <a:pt x="513" y="840"/>
                  </a:lnTo>
                  <a:lnTo>
                    <a:pt x="933" y="203"/>
                  </a:lnTo>
                  <a:close/>
                  <a:moveTo>
                    <a:pt x="855" y="1"/>
                  </a:moveTo>
                  <a:lnTo>
                    <a:pt x="0" y="1291"/>
                  </a:lnTo>
                  <a:lnTo>
                    <a:pt x="202" y="1322"/>
                  </a:lnTo>
                  <a:lnTo>
                    <a:pt x="420" y="996"/>
                  </a:lnTo>
                  <a:lnTo>
                    <a:pt x="1197" y="1105"/>
                  </a:lnTo>
                  <a:lnTo>
                    <a:pt x="1291" y="1493"/>
                  </a:lnTo>
                  <a:lnTo>
                    <a:pt x="1508" y="1525"/>
                  </a:lnTo>
                  <a:lnTo>
                    <a:pt x="1089" y="32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55"/>
            <p:cNvSpPr/>
            <p:nvPr/>
          </p:nvSpPr>
          <p:spPr>
            <a:xfrm>
              <a:off x="8194905" y="3968970"/>
              <a:ext cx="45241" cy="49450"/>
            </a:xfrm>
            <a:custGeom>
              <a:rect b="b" l="l" r="r" t="t"/>
              <a:pathLst>
                <a:path extrusionOk="0" h="1480" w="1354">
                  <a:moveTo>
                    <a:pt x="390" y="203"/>
                  </a:moveTo>
                  <a:lnTo>
                    <a:pt x="701" y="249"/>
                  </a:lnTo>
                  <a:cubicBezTo>
                    <a:pt x="763" y="265"/>
                    <a:pt x="825" y="280"/>
                    <a:pt x="872" y="311"/>
                  </a:cubicBezTo>
                  <a:cubicBezTo>
                    <a:pt x="934" y="343"/>
                    <a:pt x="981" y="389"/>
                    <a:pt x="1027" y="436"/>
                  </a:cubicBezTo>
                  <a:cubicBezTo>
                    <a:pt x="1058" y="498"/>
                    <a:pt x="1089" y="545"/>
                    <a:pt x="1105" y="622"/>
                  </a:cubicBezTo>
                  <a:cubicBezTo>
                    <a:pt x="1121" y="685"/>
                    <a:pt x="1121" y="762"/>
                    <a:pt x="1121" y="825"/>
                  </a:cubicBezTo>
                  <a:cubicBezTo>
                    <a:pt x="1105" y="902"/>
                    <a:pt x="1089" y="964"/>
                    <a:pt x="1043" y="1027"/>
                  </a:cubicBezTo>
                  <a:cubicBezTo>
                    <a:pt x="981" y="1151"/>
                    <a:pt x="872" y="1244"/>
                    <a:pt x="747" y="1275"/>
                  </a:cubicBezTo>
                  <a:cubicBezTo>
                    <a:pt x="711" y="1294"/>
                    <a:pt x="669" y="1301"/>
                    <a:pt x="628" y="1301"/>
                  </a:cubicBezTo>
                  <a:cubicBezTo>
                    <a:pt x="599" y="1301"/>
                    <a:pt x="571" y="1297"/>
                    <a:pt x="545" y="1291"/>
                  </a:cubicBezTo>
                  <a:lnTo>
                    <a:pt x="234" y="1244"/>
                  </a:lnTo>
                  <a:lnTo>
                    <a:pt x="390" y="203"/>
                  </a:lnTo>
                  <a:close/>
                  <a:moveTo>
                    <a:pt x="203" y="0"/>
                  </a:moveTo>
                  <a:lnTo>
                    <a:pt x="1" y="1400"/>
                  </a:lnTo>
                  <a:lnTo>
                    <a:pt x="530" y="1462"/>
                  </a:lnTo>
                  <a:cubicBezTo>
                    <a:pt x="569" y="1475"/>
                    <a:pt x="611" y="1480"/>
                    <a:pt x="654" y="1480"/>
                  </a:cubicBezTo>
                  <a:cubicBezTo>
                    <a:pt x="712" y="1480"/>
                    <a:pt x="771" y="1471"/>
                    <a:pt x="825" y="1462"/>
                  </a:cubicBezTo>
                  <a:cubicBezTo>
                    <a:pt x="918" y="1431"/>
                    <a:pt x="1012" y="1400"/>
                    <a:pt x="1074" y="1338"/>
                  </a:cubicBezTo>
                  <a:cubicBezTo>
                    <a:pt x="1152" y="1291"/>
                    <a:pt x="1214" y="1213"/>
                    <a:pt x="1260" y="1136"/>
                  </a:cubicBezTo>
                  <a:cubicBezTo>
                    <a:pt x="1307" y="1058"/>
                    <a:pt x="1323" y="964"/>
                    <a:pt x="1338" y="856"/>
                  </a:cubicBezTo>
                  <a:cubicBezTo>
                    <a:pt x="1354" y="762"/>
                    <a:pt x="1354" y="669"/>
                    <a:pt x="1323" y="560"/>
                  </a:cubicBezTo>
                  <a:cubicBezTo>
                    <a:pt x="1292" y="482"/>
                    <a:pt x="1245" y="389"/>
                    <a:pt x="1183" y="327"/>
                  </a:cubicBezTo>
                  <a:cubicBezTo>
                    <a:pt x="1105" y="249"/>
                    <a:pt x="1027" y="203"/>
                    <a:pt x="949" y="156"/>
                  </a:cubicBezTo>
                  <a:cubicBezTo>
                    <a:pt x="841" y="109"/>
                    <a:pt x="747" y="78"/>
                    <a:pt x="638" y="63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55"/>
            <p:cNvSpPr/>
            <p:nvPr/>
          </p:nvSpPr>
          <p:spPr>
            <a:xfrm>
              <a:off x="8261931" y="3978326"/>
              <a:ext cx="60844" cy="53527"/>
            </a:xfrm>
            <a:custGeom>
              <a:rect b="b" l="l" r="r" t="t"/>
              <a:pathLst>
                <a:path extrusionOk="0" h="1602" w="1821">
                  <a:moveTo>
                    <a:pt x="187" y="0"/>
                  </a:moveTo>
                  <a:lnTo>
                    <a:pt x="1" y="1384"/>
                  </a:lnTo>
                  <a:lnTo>
                    <a:pt x="219" y="1415"/>
                  </a:lnTo>
                  <a:lnTo>
                    <a:pt x="374" y="218"/>
                  </a:lnTo>
                  <a:lnTo>
                    <a:pt x="701" y="1477"/>
                  </a:lnTo>
                  <a:lnTo>
                    <a:pt x="949" y="1509"/>
                  </a:lnTo>
                  <a:cubicBezTo>
                    <a:pt x="1074" y="1291"/>
                    <a:pt x="1183" y="1104"/>
                    <a:pt x="1276" y="933"/>
                  </a:cubicBezTo>
                  <a:cubicBezTo>
                    <a:pt x="1307" y="871"/>
                    <a:pt x="1354" y="793"/>
                    <a:pt x="1385" y="731"/>
                  </a:cubicBezTo>
                  <a:cubicBezTo>
                    <a:pt x="1416" y="653"/>
                    <a:pt x="1447" y="591"/>
                    <a:pt x="1478" y="545"/>
                  </a:cubicBezTo>
                  <a:cubicBezTo>
                    <a:pt x="1509" y="482"/>
                    <a:pt x="1540" y="420"/>
                    <a:pt x="1571" y="358"/>
                  </a:cubicBezTo>
                  <a:lnTo>
                    <a:pt x="1571" y="358"/>
                  </a:lnTo>
                  <a:lnTo>
                    <a:pt x="1431" y="1571"/>
                  </a:lnTo>
                  <a:lnTo>
                    <a:pt x="1649" y="1602"/>
                  </a:lnTo>
                  <a:lnTo>
                    <a:pt x="1820" y="202"/>
                  </a:lnTo>
                  <a:lnTo>
                    <a:pt x="1462" y="156"/>
                  </a:lnTo>
                  <a:lnTo>
                    <a:pt x="856" y="1260"/>
                  </a:lnTo>
                  <a:lnTo>
                    <a:pt x="530" y="31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55"/>
            <p:cNvSpPr/>
            <p:nvPr/>
          </p:nvSpPr>
          <p:spPr>
            <a:xfrm>
              <a:off x="8345062" y="3987682"/>
              <a:ext cx="11995" cy="47813"/>
            </a:xfrm>
            <a:custGeom>
              <a:rect b="b" l="l" r="r" t="t"/>
              <a:pathLst>
                <a:path extrusionOk="0" h="1431" w="359">
                  <a:moveTo>
                    <a:pt x="156" y="0"/>
                  </a:moveTo>
                  <a:lnTo>
                    <a:pt x="1" y="1400"/>
                  </a:lnTo>
                  <a:lnTo>
                    <a:pt x="218" y="1431"/>
                  </a:lnTo>
                  <a:lnTo>
                    <a:pt x="358" y="31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55"/>
            <p:cNvSpPr/>
            <p:nvPr/>
          </p:nvSpPr>
          <p:spPr>
            <a:xfrm>
              <a:off x="8378307" y="3990789"/>
              <a:ext cx="39026" cy="49384"/>
            </a:xfrm>
            <a:custGeom>
              <a:rect b="b" l="l" r="r" t="t"/>
              <a:pathLst>
                <a:path extrusionOk="0" h="1478" w="1168">
                  <a:moveTo>
                    <a:pt x="16" y="0"/>
                  </a:moveTo>
                  <a:lnTo>
                    <a:pt x="1" y="187"/>
                  </a:lnTo>
                  <a:lnTo>
                    <a:pt x="467" y="234"/>
                  </a:lnTo>
                  <a:lnTo>
                    <a:pt x="359" y="1447"/>
                  </a:lnTo>
                  <a:lnTo>
                    <a:pt x="576" y="1478"/>
                  </a:lnTo>
                  <a:lnTo>
                    <a:pt x="685" y="249"/>
                  </a:lnTo>
                  <a:lnTo>
                    <a:pt x="1152" y="280"/>
                  </a:lnTo>
                  <a:lnTo>
                    <a:pt x="1167" y="10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55"/>
            <p:cNvSpPr/>
            <p:nvPr/>
          </p:nvSpPr>
          <p:spPr>
            <a:xfrm>
              <a:off x="8469256" y="3999610"/>
              <a:ext cx="49384" cy="48882"/>
            </a:xfrm>
            <a:custGeom>
              <a:rect b="b" l="l" r="r" t="t"/>
              <a:pathLst>
                <a:path extrusionOk="0" h="1463" w="1478">
                  <a:moveTo>
                    <a:pt x="720" y="181"/>
                  </a:moveTo>
                  <a:cubicBezTo>
                    <a:pt x="740" y="181"/>
                    <a:pt x="759" y="183"/>
                    <a:pt x="777" y="187"/>
                  </a:cubicBezTo>
                  <a:cubicBezTo>
                    <a:pt x="840" y="187"/>
                    <a:pt x="902" y="203"/>
                    <a:pt x="964" y="234"/>
                  </a:cubicBezTo>
                  <a:cubicBezTo>
                    <a:pt x="1026" y="250"/>
                    <a:pt x="1088" y="296"/>
                    <a:pt x="1120" y="343"/>
                  </a:cubicBezTo>
                  <a:cubicBezTo>
                    <a:pt x="1166" y="390"/>
                    <a:pt x="1197" y="452"/>
                    <a:pt x="1213" y="514"/>
                  </a:cubicBezTo>
                  <a:cubicBezTo>
                    <a:pt x="1244" y="592"/>
                    <a:pt x="1244" y="685"/>
                    <a:pt x="1244" y="763"/>
                  </a:cubicBezTo>
                  <a:cubicBezTo>
                    <a:pt x="1244" y="856"/>
                    <a:pt x="1213" y="934"/>
                    <a:pt x="1182" y="1012"/>
                  </a:cubicBezTo>
                  <a:cubicBezTo>
                    <a:pt x="1166" y="1074"/>
                    <a:pt x="1120" y="1136"/>
                    <a:pt x="1073" y="1183"/>
                  </a:cubicBezTo>
                  <a:cubicBezTo>
                    <a:pt x="1026" y="1214"/>
                    <a:pt x="964" y="1245"/>
                    <a:pt x="902" y="1260"/>
                  </a:cubicBezTo>
                  <a:cubicBezTo>
                    <a:pt x="846" y="1274"/>
                    <a:pt x="787" y="1282"/>
                    <a:pt x="728" y="1282"/>
                  </a:cubicBezTo>
                  <a:cubicBezTo>
                    <a:pt x="655" y="1282"/>
                    <a:pt x="582" y="1270"/>
                    <a:pt x="513" y="1245"/>
                  </a:cubicBezTo>
                  <a:cubicBezTo>
                    <a:pt x="451" y="1214"/>
                    <a:pt x="389" y="1183"/>
                    <a:pt x="358" y="1136"/>
                  </a:cubicBezTo>
                  <a:cubicBezTo>
                    <a:pt x="311" y="1074"/>
                    <a:pt x="280" y="1012"/>
                    <a:pt x="264" y="949"/>
                  </a:cubicBezTo>
                  <a:cubicBezTo>
                    <a:pt x="218" y="778"/>
                    <a:pt x="233" y="607"/>
                    <a:pt x="295" y="452"/>
                  </a:cubicBezTo>
                  <a:cubicBezTo>
                    <a:pt x="327" y="390"/>
                    <a:pt x="358" y="327"/>
                    <a:pt x="420" y="281"/>
                  </a:cubicBezTo>
                  <a:cubicBezTo>
                    <a:pt x="466" y="250"/>
                    <a:pt x="513" y="219"/>
                    <a:pt x="575" y="203"/>
                  </a:cubicBezTo>
                  <a:cubicBezTo>
                    <a:pt x="619" y="192"/>
                    <a:pt x="671" y="181"/>
                    <a:pt x="720" y="181"/>
                  </a:cubicBezTo>
                  <a:close/>
                  <a:moveTo>
                    <a:pt x="793" y="1"/>
                  </a:moveTo>
                  <a:cubicBezTo>
                    <a:pt x="715" y="1"/>
                    <a:pt x="622" y="1"/>
                    <a:pt x="544" y="16"/>
                  </a:cubicBezTo>
                  <a:cubicBezTo>
                    <a:pt x="451" y="32"/>
                    <a:pt x="373" y="63"/>
                    <a:pt x="295" y="110"/>
                  </a:cubicBezTo>
                  <a:cubicBezTo>
                    <a:pt x="218" y="172"/>
                    <a:pt x="156" y="234"/>
                    <a:pt x="109" y="327"/>
                  </a:cubicBezTo>
                  <a:cubicBezTo>
                    <a:pt x="47" y="436"/>
                    <a:pt x="16" y="561"/>
                    <a:pt x="0" y="685"/>
                  </a:cubicBezTo>
                  <a:cubicBezTo>
                    <a:pt x="0" y="763"/>
                    <a:pt x="0" y="856"/>
                    <a:pt x="16" y="949"/>
                  </a:cubicBezTo>
                  <a:cubicBezTo>
                    <a:pt x="31" y="1012"/>
                    <a:pt x="62" y="1074"/>
                    <a:pt x="93" y="1136"/>
                  </a:cubicBezTo>
                  <a:cubicBezTo>
                    <a:pt x="124" y="1198"/>
                    <a:pt x="171" y="1245"/>
                    <a:pt x="218" y="1291"/>
                  </a:cubicBezTo>
                  <a:cubicBezTo>
                    <a:pt x="264" y="1323"/>
                    <a:pt x="311" y="1354"/>
                    <a:pt x="373" y="1385"/>
                  </a:cubicBezTo>
                  <a:cubicBezTo>
                    <a:pt x="420" y="1400"/>
                    <a:pt x="482" y="1416"/>
                    <a:pt x="529" y="1431"/>
                  </a:cubicBezTo>
                  <a:cubicBezTo>
                    <a:pt x="591" y="1447"/>
                    <a:pt x="638" y="1462"/>
                    <a:pt x="684" y="1462"/>
                  </a:cubicBezTo>
                  <a:lnTo>
                    <a:pt x="855" y="1462"/>
                  </a:lnTo>
                  <a:cubicBezTo>
                    <a:pt x="917" y="1447"/>
                    <a:pt x="964" y="1447"/>
                    <a:pt x="1026" y="1416"/>
                  </a:cubicBezTo>
                  <a:cubicBezTo>
                    <a:pt x="1073" y="1400"/>
                    <a:pt x="1135" y="1385"/>
                    <a:pt x="1182" y="1354"/>
                  </a:cubicBezTo>
                  <a:cubicBezTo>
                    <a:pt x="1244" y="1323"/>
                    <a:pt x="1291" y="1276"/>
                    <a:pt x="1322" y="1229"/>
                  </a:cubicBezTo>
                  <a:cubicBezTo>
                    <a:pt x="1368" y="1167"/>
                    <a:pt x="1399" y="1105"/>
                    <a:pt x="1431" y="1043"/>
                  </a:cubicBezTo>
                  <a:cubicBezTo>
                    <a:pt x="1446" y="949"/>
                    <a:pt x="1462" y="872"/>
                    <a:pt x="1477" y="778"/>
                  </a:cubicBezTo>
                  <a:cubicBezTo>
                    <a:pt x="1477" y="654"/>
                    <a:pt x="1462" y="529"/>
                    <a:pt x="1415" y="421"/>
                  </a:cubicBezTo>
                  <a:cubicBezTo>
                    <a:pt x="1384" y="327"/>
                    <a:pt x="1322" y="250"/>
                    <a:pt x="1260" y="187"/>
                  </a:cubicBezTo>
                  <a:cubicBezTo>
                    <a:pt x="1197" y="125"/>
                    <a:pt x="1120" y="79"/>
                    <a:pt x="1026" y="47"/>
                  </a:cubicBezTo>
                  <a:cubicBezTo>
                    <a:pt x="949" y="32"/>
                    <a:pt x="871" y="16"/>
                    <a:pt x="793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55"/>
            <p:cNvSpPr/>
            <p:nvPr/>
          </p:nvSpPr>
          <p:spPr>
            <a:xfrm>
              <a:off x="8541962" y="4003252"/>
              <a:ext cx="42133" cy="49384"/>
            </a:xfrm>
            <a:custGeom>
              <a:rect b="b" l="l" r="r" t="t"/>
              <a:pathLst>
                <a:path extrusionOk="0" h="1478" w="1261">
                  <a:moveTo>
                    <a:pt x="79" y="1"/>
                  </a:moveTo>
                  <a:lnTo>
                    <a:pt x="1" y="1416"/>
                  </a:lnTo>
                  <a:lnTo>
                    <a:pt x="234" y="1431"/>
                  </a:lnTo>
                  <a:lnTo>
                    <a:pt x="281" y="265"/>
                  </a:lnTo>
                  <a:lnTo>
                    <a:pt x="934" y="1462"/>
                  </a:lnTo>
                  <a:lnTo>
                    <a:pt x="1214" y="1478"/>
                  </a:lnTo>
                  <a:lnTo>
                    <a:pt x="1260" y="63"/>
                  </a:lnTo>
                  <a:lnTo>
                    <a:pt x="1043" y="63"/>
                  </a:lnTo>
                  <a:lnTo>
                    <a:pt x="996" y="1182"/>
                  </a:lnTo>
                  <a:lnTo>
                    <a:pt x="374" y="1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55"/>
            <p:cNvSpPr/>
            <p:nvPr/>
          </p:nvSpPr>
          <p:spPr>
            <a:xfrm>
              <a:off x="8610558" y="4006359"/>
              <a:ext cx="30171" cy="47847"/>
            </a:xfrm>
            <a:custGeom>
              <a:rect b="b" l="l" r="r" t="t"/>
              <a:pathLst>
                <a:path extrusionOk="0" h="1432" w="903">
                  <a:moveTo>
                    <a:pt x="47" y="1"/>
                  </a:moveTo>
                  <a:lnTo>
                    <a:pt x="0" y="1416"/>
                  </a:lnTo>
                  <a:lnTo>
                    <a:pt x="871" y="1431"/>
                  </a:lnTo>
                  <a:lnTo>
                    <a:pt x="871" y="1260"/>
                  </a:lnTo>
                  <a:lnTo>
                    <a:pt x="234" y="1245"/>
                  </a:lnTo>
                  <a:lnTo>
                    <a:pt x="249" y="778"/>
                  </a:lnTo>
                  <a:lnTo>
                    <a:pt x="825" y="794"/>
                  </a:lnTo>
                  <a:lnTo>
                    <a:pt x="825" y="607"/>
                  </a:lnTo>
                  <a:lnTo>
                    <a:pt x="249" y="592"/>
                  </a:lnTo>
                  <a:lnTo>
                    <a:pt x="265" y="188"/>
                  </a:lnTo>
                  <a:lnTo>
                    <a:pt x="871" y="203"/>
                  </a:lnTo>
                  <a:lnTo>
                    <a:pt x="902" y="1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55"/>
            <p:cNvSpPr/>
            <p:nvPr/>
          </p:nvSpPr>
          <p:spPr>
            <a:xfrm>
              <a:off x="8153374" y="3790380"/>
              <a:ext cx="69632" cy="120953"/>
            </a:xfrm>
            <a:custGeom>
              <a:rect b="b" l="l" r="r" t="t"/>
              <a:pathLst>
                <a:path extrusionOk="0" h="3620" w="2084">
                  <a:moveTo>
                    <a:pt x="1347" y="0"/>
                  </a:moveTo>
                  <a:cubicBezTo>
                    <a:pt x="1306" y="0"/>
                    <a:pt x="1267" y="4"/>
                    <a:pt x="1228" y="12"/>
                  </a:cubicBezTo>
                  <a:cubicBezTo>
                    <a:pt x="1135" y="12"/>
                    <a:pt x="1042" y="43"/>
                    <a:pt x="949" y="90"/>
                  </a:cubicBezTo>
                  <a:cubicBezTo>
                    <a:pt x="855" y="121"/>
                    <a:pt x="762" y="183"/>
                    <a:pt x="684" y="261"/>
                  </a:cubicBezTo>
                  <a:cubicBezTo>
                    <a:pt x="575" y="339"/>
                    <a:pt x="498" y="447"/>
                    <a:pt x="420" y="556"/>
                  </a:cubicBezTo>
                  <a:cubicBezTo>
                    <a:pt x="327" y="696"/>
                    <a:pt x="264" y="852"/>
                    <a:pt x="202" y="1007"/>
                  </a:cubicBezTo>
                  <a:cubicBezTo>
                    <a:pt x="140" y="1209"/>
                    <a:pt x="78" y="1411"/>
                    <a:pt x="47" y="1629"/>
                  </a:cubicBezTo>
                  <a:cubicBezTo>
                    <a:pt x="16" y="1847"/>
                    <a:pt x="0" y="2065"/>
                    <a:pt x="0" y="2282"/>
                  </a:cubicBezTo>
                  <a:cubicBezTo>
                    <a:pt x="0" y="2438"/>
                    <a:pt x="31" y="2609"/>
                    <a:pt x="62" y="2764"/>
                  </a:cubicBezTo>
                  <a:cubicBezTo>
                    <a:pt x="109" y="2904"/>
                    <a:pt x="156" y="3029"/>
                    <a:pt x="218" y="3137"/>
                  </a:cubicBezTo>
                  <a:cubicBezTo>
                    <a:pt x="280" y="3231"/>
                    <a:pt x="358" y="3308"/>
                    <a:pt x="435" y="3386"/>
                  </a:cubicBezTo>
                  <a:cubicBezTo>
                    <a:pt x="513" y="3448"/>
                    <a:pt x="591" y="3495"/>
                    <a:pt x="684" y="3526"/>
                  </a:cubicBezTo>
                  <a:cubicBezTo>
                    <a:pt x="762" y="3573"/>
                    <a:pt x="840" y="3588"/>
                    <a:pt x="933" y="3604"/>
                  </a:cubicBezTo>
                  <a:cubicBezTo>
                    <a:pt x="1011" y="3619"/>
                    <a:pt x="1104" y="3619"/>
                    <a:pt x="1182" y="3619"/>
                  </a:cubicBezTo>
                  <a:cubicBezTo>
                    <a:pt x="1260" y="3604"/>
                    <a:pt x="1337" y="3604"/>
                    <a:pt x="1399" y="3573"/>
                  </a:cubicBezTo>
                  <a:cubicBezTo>
                    <a:pt x="1477" y="3557"/>
                    <a:pt x="1539" y="3542"/>
                    <a:pt x="1617" y="3511"/>
                  </a:cubicBezTo>
                  <a:lnTo>
                    <a:pt x="1695" y="2966"/>
                  </a:lnTo>
                  <a:lnTo>
                    <a:pt x="1695" y="2966"/>
                  </a:lnTo>
                  <a:cubicBezTo>
                    <a:pt x="1586" y="3013"/>
                    <a:pt x="1493" y="3044"/>
                    <a:pt x="1384" y="3060"/>
                  </a:cubicBezTo>
                  <a:cubicBezTo>
                    <a:pt x="1329" y="3067"/>
                    <a:pt x="1279" y="3071"/>
                    <a:pt x="1228" y="3071"/>
                  </a:cubicBezTo>
                  <a:cubicBezTo>
                    <a:pt x="1178" y="3071"/>
                    <a:pt x="1127" y="3067"/>
                    <a:pt x="1073" y="3060"/>
                  </a:cubicBezTo>
                  <a:cubicBezTo>
                    <a:pt x="980" y="3044"/>
                    <a:pt x="886" y="2997"/>
                    <a:pt x="809" y="2951"/>
                  </a:cubicBezTo>
                  <a:cubicBezTo>
                    <a:pt x="731" y="2889"/>
                    <a:pt x="653" y="2795"/>
                    <a:pt x="622" y="2702"/>
                  </a:cubicBezTo>
                  <a:cubicBezTo>
                    <a:pt x="560" y="2578"/>
                    <a:pt x="529" y="2438"/>
                    <a:pt x="529" y="2298"/>
                  </a:cubicBezTo>
                  <a:cubicBezTo>
                    <a:pt x="513" y="1909"/>
                    <a:pt x="560" y="1505"/>
                    <a:pt x="700" y="1147"/>
                  </a:cubicBezTo>
                  <a:cubicBezTo>
                    <a:pt x="746" y="1023"/>
                    <a:pt x="824" y="898"/>
                    <a:pt x="917" y="790"/>
                  </a:cubicBezTo>
                  <a:cubicBezTo>
                    <a:pt x="980" y="712"/>
                    <a:pt x="1073" y="650"/>
                    <a:pt x="1166" y="618"/>
                  </a:cubicBezTo>
                  <a:cubicBezTo>
                    <a:pt x="1235" y="596"/>
                    <a:pt x="1303" y="581"/>
                    <a:pt x="1371" y="581"/>
                  </a:cubicBezTo>
                  <a:cubicBezTo>
                    <a:pt x="1396" y="581"/>
                    <a:pt x="1421" y="583"/>
                    <a:pt x="1446" y="587"/>
                  </a:cubicBezTo>
                  <a:cubicBezTo>
                    <a:pt x="1555" y="603"/>
                    <a:pt x="1648" y="618"/>
                    <a:pt x="1742" y="665"/>
                  </a:cubicBezTo>
                  <a:cubicBezTo>
                    <a:pt x="1835" y="712"/>
                    <a:pt x="1913" y="758"/>
                    <a:pt x="2006" y="821"/>
                  </a:cubicBezTo>
                  <a:lnTo>
                    <a:pt x="2084" y="276"/>
                  </a:lnTo>
                  <a:cubicBezTo>
                    <a:pt x="2021" y="245"/>
                    <a:pt x="1975" y="199"/>
                    <a:pt x="1913" y="168"/>
                  </a:cubicBezTo>
                  <a:cubicBezTo>
                    <a:pt x="1850" y="136"/>
                    <a:pt x="1788" y="105"/>
                    <a:pt x="1710" y="74"/>
                  </a:cubicBezTo>
                  <a:cubicBezTo>
                    <a:pt x="1633" y="43"/>
                    <a:pt x="1555" y="28"/>
                    <a:pt x="1477" y="12"/>
                  </a:cubicBezTo>
                  <a:cubicBezTo>
                    <a:pt x="1431" y="4"/>
                    <a:pt x="1388" y="0"/>
                    <a:pt x="1347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55"/>
            <p:cNvSpPr/>
            <p:nvPr/>
          </p:nvSpPr>
          <p:spPr>
            <a:xfrm>
              <a:off x="8229220" y="3798566"/>
              <a:ext cx="32243" cy="119015"/>
            </a:xfrm>
            <a:custGeom>
              <a:rect b="b" l="l" r="r" t="t"/>
              <a:pathLst>
                <a:path extrusionOk="0" h="3562" w="965">
                  <a:moveTo>
                    <a:pt x="482" y="0"/>
                  </a:moveTo>
                  <a:lnTo>
                    <a:pt x="0" y="3499"/>
                  </a:lnTo>
                  <a:lnTo>
                    <a:pt x="482" y="3561"/>
                  </a:lnTo>
                  <a:lnTo>
                    <a:pt x="964" y="78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55"/>
            <p:cNvSpPr/>
            <p:nvPr/>
          </p:nvSpPr>
          <p:spPr>
            <a:xfrm>
              <a:off x="8273893" y="3804781"/>
              <a:ext cx="81092" cy="124729"/>
            </a:xfrm>
            <a:custGeom>
              <a:rect b="b" l="l" r="r" t="t"/>
              <a:pathLst>
                <a:path extrusionOk="0" h="3733" w="2427">
                  <a:moveTo>
                    <a:pt x="451" y="1"/>
                  </a:moveTo>
                  <a:lnTo>
                    <a:pt x="0" y="3499"/>
                  </a:lnTo>
                  <a:lnTo>
                    <a:pt x="467" y="3546"/>
                  </a:lnTo>
                  <a:lnTo>
                    <a:pt x="809" y="918"/>
                  </a:lnTo>
                  <a:lnTo>
                    <a:pt x="1384" y="3670"/>
                  </a:lnTo>
                  <a:lnTo>
                    <a:pt x="2037" y="3733"/>
                  </a:lnTo>
                  <a:lnTo>
                    <a:pt x="2426" y="234"/>
                  </a:lnTo>
                  <a:lnTo>
                    <a:pt x="1960" y="187"/>
                  </a:lnTo>
                  <a:lnTo>
                    <a:pt x="1664" y="2815"/>
                  </a:lnTo>
                  <a:lnTo>
                    <a:pt x="1089" y="79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55"/>
            <p:cNvSpPr/>
            <p:nvPr/>
          </p:nvSpPr>
          <p:spPr>
            <a:xfrm>
              <a:off x="8372093" y="3815707"/>
              <a:ext cx="59240" cy="122123"/>
            </a:xfrm>
            <a:custGeom>
              <a:rect b="b" l="l" r="r" t="t"/>
              <a:pathLst>
                <a:path extrusionOk="0" h="3655" w="1773">
                  <a:moveTo>
                    <a:pt x="358" y="0"/>
                  </a:moveTo>
                  <a:lnTo>
                    <a:pt x="0" y="3499"/>
                  </a:lnTo>
                  <a:lnTo>
                    <a:pt x="716" y="3577"/>
                  </a:lnTo>
                  <a:cubicBezTo>
                    <a:pt x="1089" y="3608"/>
                    <a:pt x="1446" y="3654"/>
                    <a:pt x="1446" y="3654"/>
                  </a:cubicBezTo>
                  <a:lnTo>
                    <a:pt x="1509" y="3095"/>
                  </a:lnTo>
                  <a:lnTo>
                    <a:pt x="545" y="3001"/>
                  </a:lnTo>
                  <a:lnTo>
                    <a:pt x="638" y="2022"/>
                  </a:lnTo>
                  <a:lnTo>
                    <a:pt x="1509" y="2100"/>
                  </a:lnTo>
                  <a:lnTo>
                    <a:pt x="1555" y="1540"/>
                  </a:lnTo>
                  <a:lnTo>
                    <a:pt x="700" y="1462"/>
                  </a:lnTo>
                  <a:lnTo>
                    <a:pt x="778" y="607"/>
                  </a:lnTo>
                  <a:lnTo>
                    <a:pt x="1633" y="685"/>
                  </a:lnTo>
                  <a:lnTo>
                    <a:pt x="1773" y="140"/>
                  </a:lnTo>
                  <a:cubicBezTo>
                    <a:pt x="1773" y="140"/>
                    <a:pt x="1415" y="109"/>
                    <a:pt x="1058" y="78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55"/>
            <p:cNvSpPr/>
            <p:nvPr/>
          </p:nvSpPr>
          <p:spPr>
            <a:xfrm>
              <a:off x="8449510" y="3822991"/>
              <a:ext cx="99269" cy="123660"/>
            </a:xfrm>
            <a:custGeom>
              <a:rect b="b" l="l" r="r" t="t"/>
              <a:pathLst>
                <a:path extrusionOk="0" h="3701" w="2971">
                  <a:moveTo>
                    <a:pt x="280" y="0"/>
                  </a:moveTo>
                  <a:lnTo>
                    <a:pt x="0" y="3499"/>
                  </a:lnTo>
                  <a:lnTo>
                    <a:pt x="467" y="3545"/>
                  </a:lnTo>
                  <a:lnTo>
                    <a:pt x="684" y="700"/>
                  </a:lnTo>
                  <a:lnTo>
                    <a:pt x="1166" y="3592"/>
                  </a:lnTo>
                  <a:lnTo>
                    <a:pt x="1602" y="3623"/>
                  </a:lnTo>
                  <a:lnTo>
                    <a:pt x="2472" y="824"/>
                  </a:lnTo>
                  <a:lnTo>
                    <a:pt x="2301" y="3670"/>
                  </a:lnTo>
                  <a:lnTo>
                    <a:pt x="2783" y="3701"/>
                  </a:lnTo>
                  <a:lnTo>
                    <a:pt x="2970" y="171"/>
                  </a:lnTo>
                  <a:lnTo>
                    <a:pt x="2239" y="140"/>
                  </a:lnTo>
                  <a:lnTo>
                    <a:pt x="1446" y="2737"/>
                  </a:lnTo>
                  <a:lnTo>
                    <a:pt x="1011" y="47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55"/>
            <p:cNvSpPr/>
            <p:nvPr/>
          </p:nvSpPr>
          <p:spPr>
            <a:xfrm>
              <a:off x="8564850" y="3831277"/>
              <a:ext cx="82095" cy="119015"/>
            </a:xfrm>
            <a:custGeom>
              <a:rect b="b" l="l" r="r" t="t"/>
              <a:pathLst>
                <a:path extrusionOk="0" h="3562" w="2457">
                  <a:moveTo>
                    <a:pt x="1322" y="872"/>
                  </a:moveTo>
                  <a:cubicBezTo>
                    <a:pt x="1337" y="980"/>
                    <a:pt x="1368" y="1105"/>
                    <a:pt x="1400" y="1229"/>
                  </a:cubicBezTo>
                  <a:cubicBezTo>
                    <a:pt x="1431" y="1369"/>
                    <a:pt x="1462" y="1509"/>
                    <a:pt x="1493" y="1634"/>
                  </a:cubicBezTo>
                  <a:cubicBezTo>
                    <a:pt x="1508" y="1758"/>
                    <a:pt x="1539" y="1898"/>
                    <a:pt x="1586" y="2069"/>
                  </a:cubicBezTo>
                  <a:lnTo>
                    <a:pt x="980" y="2053"/>
                  </a:lnTo>
                  <a:cubicBezTo>
                    <a:pt x="995" y="1991"/>
                    <a:pt x="1011" y="1929"/>
                    <a:pt x="1026" y="1867"/>
                  </a:cubicBezTo>
                  <a:cubicBezTo>
                    <a:pt x="1042" y="1820"/>
                    <a:pt x="1057" y="1758"/>
                    <a:pt x="1089" y="1680"/>
                  </a:cubicBezTo>
                  <a:lnTo>
                    <a:pt x="1151" y="1463"/>
                  </a:lnTo>
                  <a:lnTo>
                    <a:pt x="1322" y="872"/>
                  </a:lnTo>
                  <a:close/>
                  <a:moveTo>
                    <a:pt x="1057" y="1"/>
                  </a:moveTo>
                  <a:lnTo>
                    <a:pt x="529" y="1742"/>
                  </a:lnTo>
                  <a:cubicBezTo>
                    <a:pt x="264" y="2613"/>
                    <a:pt x="0" y="3484"/>
                    <a:pt x="0" y="3484"/>
                  </a:cubicBezTo>
                  <a:lnTo>
                    <a:pt x="544" y="3499"/>
                  </a:lnTo>
                  <a:lnTo>
                    <a:pt x="793" y="2691"/>
                  </a:lnTo>
                  <a:lnTo>
                    <a:pt x="1726" y="2706"/>
                  </a:lnTo>
                  <a:lnTo>
                    <a:pt x="1913" y="3546"/>
                  </a:lnTo>
                  <a:lnTo>
                    <a:pt x="2457" y="3562"/>
                  </a:lnTo>
                  <a:cubicBezTo>
                    <a:pt x="2457" y="3562"/>
                    <a:pt x="2255" y="2675"/>
                    <a:pt x="2053" y="1789"/>
                  </a:cubicBezTo>
                  <a:cubicBezTo>
                    <a:pt x="1850" y="903"/>
                    <a:pt x="1648" y="16"/>
                    <a:pt x="1648" y="16"/>
                  </a:cubicBezTo>
                  <a:lnTo>
                    <a:pt x="105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55"/>
            <p:cNvSpPr/>
            <p:nvPr/>
          </p:nvSpPr>
          <p:spPr>
            <a:xfrm>
              <a:off x="8850595" y="3492038"/>
              <a:ext cx="911827" cy="608408"/>
            </a:xfrm>
            <a:custGeom>
              <a:rect b="b" l="l" r="r" t="t"/>
              <a:pathLst>
                <a:path extrusionOk="0" h="18209" w="27290">
                  <a:moveTo>
                    <a:pt x="18830" y="0"/>
                  </a:moveTo>
                  <a:lnTo>
                    <a:pt x="18240" y="327"/>
                  </a:lnTo>
                  <a:cubicBezTo>
                    <a:pt x="18053" y="420"/>
                    <a:pt x="17820" y="544"/>
                    <a:pt x="17571" y="684"/>
                  </a:cubicBezTo>
                  <a:cubicBezTo>
                    <a:pt x="17291" y="824"/>
                    <a:pt x="16996" y="964"/>
                    <a:pt x="16654" y="1135"/>
                  </a:cubicBezTo>
                  <a:cubicBezTo>
                    <a:pt x="15005" y="1913"/>
                    <a:pt x="13295" y="2566"/>
                    <a:pt x="11538" y="3095"/>
                  </a:cubicBezTo>
                  <a:cubicBezTo>
                    <a:pt x="9734" y="3639"/>
                    <a:pt x="7884" y="4059"/>
                    <a:pt x="6033" y="4370"/>
                  </a:cubicBezTo>
                  <a:cubicBezTo>
                    <a:pt x="5256" y="4510"/>
                    <a:pt x="4603" y="4603"/>
                    <a:pt x="4152" y="4649"/>
                  </a:cubicBezTo>
                  <a:lnTo>
                    <a:pt x="3437" y="4758"/>
                  </a:lnTo>
                  <a:cubicBezTo>
                    <a:pt x="3748" y="6889"/>
                    <a:pt x="2162" y="8848"/>
                    <a:pt x="0" y="8988"/>
                  </a:cubicBezTo>
                  <a:lnTo>
                    <a:pt x="31" y="9470"/>
                  </a:lnTo>
                  <a:cubicBezTo>
                    <a:pt x="56" y="9468"/>
                    <a:pt x="81" y="9467"/>
                    <a:pt x="105" y="9467"/>
                  </a:cubicBezTo>
                  <a:cubicBezTo>
                    <a:pt x="952" y="9467"/>
                    <a:pt x="1001" y="10777"/>
                    <a:pt x="109" y="10823"/>
                  </a:cubicBezTo>
                  <a:lnTo>
                    <a:pt x="140" y="11196"/>
                  </a:lnTo>
                  <a:cubicBezTo>
                    <a:pt x="174" y="11192"/>
                    <a:pt x="207" y="11190"/>
                    <a:pt x="239" y="11190"/>
                  </a:cubicBezTo>
                  <a:cubicBezTo>
                    <a:pt x="1077" y="11190"/>
                    <a:pt x="1117" y="12518"/>
                    <a:pt x="218" y="12533"/>
                  </a:cubicBezTo>
                  <a:lnTo>
                    <a:pt x="233" y="12906"/>
                  </a:lnTo>
                  <a:cubicBezTo>
                    <a:pt x="272" y="12901"/>
                    <a:pt x="310" y="12899"/>
                    <a:pt x="346" y="12899"/>
                  </a:cubicBezTo>
                  <a:cubicBezTo>
                    <a:pt x="1197" y="12899"/>
                    <a:pt x="1236" y="14243"/>
                    <a:pt x="326" y="14243"/>
                  </a:cubicBezTo>
                  <a:cubicBezTo>
                    <a:pt x="321" y="14243"/>
                    <a:pt x="316" y="14243"/>
                    <a:pt x="311" y="14243"/>
                  </a:cubicBezTo>
                  <a:lnTo>
                    <a:pt x="311" y="14243"/>
                  </a:lnTo>
                  <a:lnTo>
                    <a:pt x="342" y="14694"/>
                  </a:lnTo>
                  <a:cubicBezTo>
                    <a:pt x="443" y="14688"/>
                    <a:pt x="543" y="14685"/>
                    <a:pt x="643" y="14685"/>
                  </a:cubicBezTo>
                  <a:cubicBezTo>
                    <a:pt x="2839" y="14685"/>
                    <a:pt x="4786" y="16141"/>
                    <a:pt x="5054" y="18208"/>
                  </a:cubicBezTo>
                  <a:lnTo>
                    <a:pt x="5940" y="18084"/>
                  </a:lnTo>
                  <a:cubicBezTo>
                    <a:pt x="6515" y="18006"/>
                    <a:pt x="7324" y="17913"/>
                    <a:pt x="8304" y="17726"/>
                  </a:cubicBezTo>
                  <a:cubicBezTo>
                    <a:pt x="10729" y="17322"/>
                    <a:pt x="13108" y="16778"/>
                    <a:pt x="15456" y="16063"/>
                  </a:cubicBezTo>
                  <a:cubicBezTo>
                    <a:pt x="17851" y="15347"/>
                    <a:pt x="20199" y="14445"/>
                    <a:pt x="22453" y="13373"/>
                  </a:cubicBezTo>
                  <a:lnTo>
                    <a:pt x="23728" y="12751"/>
                  </a:lnTo>
                  <a:cubicBezTo>
                    <a:pt x="24102" y="12564"/>
                    <a:pt x="24428" y="12377"/>
                    <a:pt x="24693" y="12237"/>
                  </a:cubicBezTo>
                  <a:lnTo>
                    <a:pt x="25532" y="11787"/>
                  </a:lnTo>
                  <a:cubicBezTo>
                    <a:pt x="25004" y="10838"/>
                    <a:pt x="24972" y="9734"/>
                    <a:pt x="25299" y="8692"/>
                  </a:cubicBezTo>
                  <a:cubicBezTo>
                    <a:pt x="25657" y="7604"/>
                    <a:pt x="26356" y="6655"/>
                    <a:pt x="27289" y="6002"/>
                  </a:cubicBezTo>
                  <a:lnTo>
                    <a:pt x="27025" y="5629"/>
                  </a:lnTo>
                  <a:cubicBezTo>
                    <a:pt x="26895" y="5733"/>
                    <a:pt x="26744" y="5783"/>
                    <a:pt x="26593" y="5783"/>
                  </a:cubicBezTo>
                  <a:cubicBezTo>
                    <a:pt x="26383" y="5783"/>
                    <a:pt x="26175" y="5686"/>
                    <a:pt x="26030" y="5505"/>
                  </a:cubicBezTo>
                  <a:cubicBezTo>
                    <a:pt x="25828" y="5178"/>
                    <a:pt x="25921" y="4758"/>
                    <a:pt x="26247" y="4556"/>
                  </a:cubicBezTo>
                  <a:lnTo>
                    <a:pt x="26030" y="4245"/>
                  </a:lnTo>
                  <a:cubicBezTo>
                    <a:pt x="25906" y="4338"/>
                    <a:pt x="25762" y="4382"/>
                    <a:pt x="25619" y="4382"/>
                  </a:cubicBezTo>
                  <a:cubicBezTo>
                    <a:pt x="25404" y="4382"/>
                    <a:pt x="25190" y="4283"/>
                    <a:pt x="25050" y="4105"/>
                  </a:cubicBezTo>
                  <a:cubicBezTo>
                    <a:pt x="24848" y="3794"/>
                    <a:pt x="24926" y="3359"/>
                    <a:pt x="25237" y="3157"/>
                  </a:cubicBezTo>
                  <a:lnTo>
                    <a:pt x="25019" y="2861"/>
                  </a:lnTo>
                  <a:cubicBezTo>
                    <a:pt x="24899" y="2939"/>
                    <a:pt x="24762" y="2978"/>
                    <a:pt x="24627" y="2978"/>
                  </a:cubicBezTo>
                  <a:cubicBezTo>
                    <a:pt x="24414" y="2978"/>
                    <a:pt x="24204" y="2881"/>
                    <a:pt x="24071" y="2690"/>
                  </a:cubicBezTo>
                  <a:cubicBezTo>
                    <a:pt x="23868" y="2395"/>
                    <a:pt x="23931" y="1975"/>
                    <a:pt x="24226" y="1773"/>
                  </a:cubicBezTo>
                  <a:lnTo>
                    <a:pt x="23946" y="1369"/>
                  </a:lnTo>
                  <a:cubicBezTo>
                    <a:pt x="23374" y="1779"/>
                    <a:pt x="22703" y="1987"/>
                    <a:pt x="22019" y="1987"/>
                  </a:cubicBezTo>
                  <a:cubicBezTo>
                    <a:pt x="21719" y="1987"/>
                    <a:pt x="21415" y="1947"/>
                    <a:pt x="21116" y="1866"/>
                  </a:cubicBezTo>
                  <a:cubicBezTo>
                    <a:pt x="20137" y="1571"/>
                    <a:pt x="19312" y="902"/>
                    <a:pt x="18830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55"/>
            <p:cNvSpPr/>
            <p:nvPr/>
          </p:nvSpPr>
          <p:spPr>
            <a:xfrm>
              <a:off x="9010608" y="3555422"/>
              <a:ext cx="503460" cy="229143"/>
            </a:xfrm>
            <a:custGeom>
              <a:rect b="b" l="l" r="r" t="t"/>
              <a:pathLst>
                <a:path extrusionOk="0" h="6858" w="15068">
                  <a:moveTo>
                    <a:pt x="13839" y="0"/>
                  </a:moveTo>
                  <a:cubicBezTo>
                    <a:pt x="13668" y="109"/>
                    <a:pt x="13482" y="202"/>
                    <a:pt x="13295" y="280"/>
                  </a:cubicBezTo>
                  <a:cubicBezTo>
                    <a:pt x="12953" y="451"/>
                    <a:pt x="12455" y="700"/>
                    <a:pt x="11849" y="980"/>
                  </a:cubicBezTo>
                  <a:cubicBezTo>
                    <a:pt x="10325" y="1633"/>
                    <a:pt x="8786" y="2224"/>
                    <a:pt x="7200" y="2706"/>
                  </a:cubicBezTo>
                  <a:cubicBezTo>
                    <a:pt x="5458" y="3234"/>
                    <a:pt x="3655" y="3623"/>
                    <a:pt x="2302" y="3888"/>
                  </a:cubicBezTo>
                  <a:cubicBezTo>
                    <a:pt x="1618" y="3996"/>
                    <a:pt x="1042" y="4105"/>
                    <a:pt x="638" y="4167"/>
                  </a:cubicBezTo>
                  <a:cubicBezTo>
                    <a:pt x="234" y="4230"/>
                    <a:pt x="0" y="4261"/>
                    <a:pt x="0" y="4261"/>
                  </a:cubicBezTo>
                  <a:lnTo>
                    <a:pt x="374" y="6857"/>
                  </a:lnTo>
                  <a:lnTo>
                    <a:pt x="1027" y="6764"/>
                  </a:lnTo>
                  <a:cubicBezTo>
                    <a:pt x="1462" y="6686"/>
                    <a:pt x="2053" y="6593"/>
                    <a:pt x="2784" y="6469"/>
                  </a:cubicBezTo>
                  <a:cubicBezTo>
                    <a:pt x="4214" y="6173"/>
                    <a:pt x="6111" y="5769"/>
                    <a:pt x="7962" y="5209"/>
                  </a:cubicBezTo>
                  <a:cubicBezTo>
                    <a:pt x="9641" y="4696"/>
                    <a:pt x="11305" y="4074"/>
                    <a:pt x="12922" y="3374"/>
                  </a:cubicBezTo>
                  <a:cubicBezTo>
                    <a:pt x="13575" y="3079"/>
                    <a:pt x="14104" y="2799"/>
                    <a:pt x="14477" y="2628"/>
                  </a:cubicBezTo>
                  <a:cubicBezTo>
                    <a:pt x="14679" y="2535"/>
                    <a:pt x="14881" y="2426"/>
                    <a:pt x="15068" y="2317"/>
                  </a:cubicBezTo>
                  <a:lnTo>
                    <a:pt x="1383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55"/>
            <p:cNvSpPr/>
            <p:nvPr/>
          </p:nvSpPr>
          <p:spPr>
            <a:xfrm>
              <a:off x="9047996" y="3792852"/>
              <a:ext cx="590766" cy="257209"/>
            </a:xfrm>
            <a:custGeom>
              <a:rect b="b" l="l" r="r" t="t"/>
              <a:pathLst>
                <a:path extrusionOk="0" h="7698" w="17681">
                  <a:moveTo>
                    <a:pt x="16468" y="0"/>
                  </a:moveTo>
                  <a:cubicBezTo>
                    <a:pt x="16468" y="0"/>
                    <a:pt x="16234" y="156"/>
                    <a:pt x="15799" y="358"/>
                  </a:cubicBezTo>
                  <a:cubicBezTo>
                    <a:pt x="15364" y="560"/>
                    <a:pt x="14757" y="871"/>
                    <a:pt x="14011" y="1198"/>
                  </a:cubicBezTo>
                  <a:cubicBezTo>
                    <a:pt x="12192" y="2006"/>
                    <a:pt x="10310" y="2706"/>
                    <a:pt x="8413" y="3281"/>
                  </a:cubicBezTo>
                  <a:cubicBezTo>
                    <a:pt x="6516" y="3841"/>
                    <a:pt x="4588" y="4307"/>
                    <a:pt x="2644" y="4681"/>
                  </a:cubicBezTo>
                  <a:cubicBezTo>
                    <a:pt x="1851" y="4820"/>
                    <a:pt x="1198" y="4929"/>
                    <a:pt x="732" y="5007"/>
                  </a:cubicBezTo>
                  <a:cubicBezTo>
                    <a:pt x="265" y="5069"/>
                    <a:pt x="1" y="5100"/>
                    <a:pt x="1" y="5100"/>
                  </a:cubicBezTo>
                  <a:lnTo>
                    <a:pt x="374" y="7697"/>
                  </a:lnTo>
                  <a:lnTo>
                    <a:pt x="1136" y="7604"/>
                  </a:lnTo>
                  <a:lnTo>
                    <a:pt x="3126" y="7262"/>
                  </a:lnTo>
                  <a:cubicBezTo>
                    <a:pt x="5163" y="6873"/>
                    <a:pt x="7185" y="6391"/>
                    <a:pt x="9160" y="5800"/>
                  </a:cubicBezTo>
                  <a:cubicBezTo>
                    <a:pt x="11181" y="5178"/>
                    <a:pt x="13156" y="4447"/>
                    <a:pt x="15084" y="3592"/>
                  </a:cubicBezTo>
                  <a:cubicBezTo>
                    <a:pt x="15877" y="3250"/>
                    <a:pt x="16514" y="2908"/>
                    <a:pt x="16981" y="2690"/>
                  </a:cubicBezTo>
                  <a:cubicBezTo>
                    <a:pt x="17432" y="2473"/>
                    <a:pt x="17681" y="2333"/>
                    <a:pt x="17681" y="2333"/>
                  </a:cubicBezTo>
                  <a:lnTo>
                    <a:pt x="1646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55"/>
            <p:cNvSpPr/>
            <p:nvPr/>
          </p:nvSpPr>
          <p:spPr>
            <a:xfrm>
              <a:off x="8956579" y="3841167"/>
              <a:ext cx="74309" cy="70667"/>
            </a:xfrm>
            <a:custGeom>
              <a:rect b="b" l="l" r="r" t="t"/>
              <a:pathLst>
                <a:path extrusionOk="0" h="2115" w="2224">
                  <a:moveTo>
                    <a:pt x="1011" y="0"/>
                  </a:moveTo>
                  <a:lnTo>
                    <a:pt x="747" y="716"/>
                  </a:lnTo>
                  <a:lnTo>
                    <a:pt x="0" y="902"/>
                  </a:lnTo>
                  <a:lnTo>
                    <a:pt x="607" y="1369"/>
                  </a:lnTo>
                  <a:lnTo>
                    <a:pt x="560" y="2115"/>
                  </a:lnTo>
                  <a:lnTo>
                    <a:pt x="1213" y="1695"/>
                  </a:lnTo>
                  <a:lnTo>
                    <a:pt x="1960" y="1944"/>
                  </a:lnTo>
                  <a:lnTo>
                    <a:pt x="1726" y="1229"/>
                  </a:lnTo>
                  <a:lnTo>
                    <a:pt x="2224" y="638"/>
                  </a:lnTo>
                  <a:lnTo>
                    <a:pt x="1446" y="622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55"/>
            <p:cNvSpPr/>
            <p:nvPr/>
          </p:nvSpPr>
          <p:spPr>
            <a:xfrm>
              <a:off x="9045925" y="3707115"/>
              <a:ext cx="35384" cy="49918"/>
            </a:xfrm>
            <a:custGeom>
              <a:rect b="b" l="l" r="r" t="t"/>
              <a:pathLst>
                <a:path extrusionOk="0" h="1494" w="1059">
                  <a:moveTo>
                    <a:pt x="1027" y="1"/>
                  </a:moveTo>
                  <a:lnTo>
                    <a:pt x="1" y="172"/>
                  </a:lnTo>
                  <a:lnTo>
                    <a:pt x="32" y="343"/>
                  </a:lnTo>
                  <a:lnTo>
                    <a:pt x="452" y="281"/>
                  </a:lnTo>
                  <a:lnTo>
                    <a:pt x="654" y="1493"/>
                  </a:lnTo>
                  <a:lnTo>
                    <a:pt x="840" y="1447"/>
                  </a:lnTo>
                  <a:lnTo>
                    <a:pt x="638" y="249"/>
                  </a:lnTo>
                  <a:lnTo>
                    <a:pt x="1058" y="172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55"/>
            <p:cNvSpPr/>
            <p:nvPr/>
          </p:nvSpPr>
          <p:spPr>
            <a:xfrm>
              <a:off x="9124378" y="3697259"/>
              <a:ext cx="16138" cy="47312"/>
            </a:xfrm>
            <a:custGeom>
              <a:rect b="b" l="l" r="r" t="t"/>
              <a:pathLst>
                <a:path extrusionOk="0" h="1416" w="483">
                  <a:moveTo>
                    <a:pt x="187" y="0"/>
                  </a:moveTo>
                  <a:lnTo>
                    <a:pt x="1" y="31"/>
                  </a:lnTo>
                  <a:lnTo>
                    <a:pt x="281" y="1415"/>
                  </a:lnTo>
                  <a:lnTo>
                    <a:pt x="483" y="136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55"/>
            <p:cNvSpPr/>
            <p:nvPr/>
          </p:nvSpPr>
          <p:spPr>
            <a:xfrm>
              <a:off x="9181012" y="3679583"/>
              <a:ext cx="40028" cy="48882"/>
            </a:xfrm>
            <a:custGeom>
              <a:rect b="b" l="l" r="r" t="t"/>
              <a:pathLst>
                <a:path extrusionOk="0" h="1463" w="1198">
                  <a:moveTo>
                    <a:pt x="747" y="1"/>
                  </a:moveTo>
                  <a:lnTo>
                    <a:pt x="623" y="16"/>
                  </a:lnTo>
                  <a:cubicBezTo>
                    <a:pt x="576" y="16"/>
                    <a:pt x="529" y="16"/>
                    <a:pt x="483" y="32"/>
                  </a:cubicBezTo>
                  <a:cubicBezTo>
                    <a:pt x="420" y="47"/>
                    <a:pt x="358" y="78"/>
                    <a:pt x="296" y="109"/>
                  </a:cubicBezTo>
                  <a:cubicBezTo>
                    <a:pt x="218" y="156"/>
                    <a:pt x="172" y="203"/>
                    <a:pt x="125" y="265"/>
                  </a:cubicBezTo>
                  <a:cubicBezTo>
                    <a:pt x="63" y="343"/>
                    <a:pt x="32" y="436"/>
                    <a:pt x="16" y="529"/>
                  </a:cubicBezTo>
                  <a:cubicBezTo>
                    <a:pt x="1" y="654"/>
                    <a:pt x="16" y="778"/>
                    <a:pt x="47" y="887"/>
                  </a:cubicBezTo>
                  <a:cubicBezTo>
                    <a:pt x="63" y="980"/>
                    <a:pt x="94" y="1058"/>
                    <a:pt x="125" y="1136"/>
                  </a:cubicBezTo>
                  <a:cubicBezTo>
                    <a:pt x="172" y="1198"/>
                    <a:pt x="203" y="1260"/>
                    <a:pt x="249" y="1307"/>
                  </a:cubicBezTo>
                  <a:cubicBezTo>
                    <a:pt x="296" y="1353"/>
                    <a:pt x="343" y="1384"/>
                    <a:pt x="405" y="1400"/>
                  </a:cubicBezTo>
                  <a:cubicBezTo>
                    <a:pt x="452" y="1431"/>
                    <a:pt x="498" y="1447"/>
                    <a:pt x="560" y="1462"/>
                  </a:cubicBezTo>
                  <a:lnTo>
                    <a:pt x="716" y="1462"/>
                  </a:lnTo>
                  <a:cubicBezTo>
                    <a:pt x="763" y="1462"/>
                    <a:pt x="809" y="1462"/>
                    <a:pt x="856" y="1447"/>
                  </a:cubicBezTo>
                  <a:cubicBezTo>
                    <a:pt x="902" y="1431"/>
                    <a:pt x="949" y="1415"/>
                    <a:pt x="996" y="1400"/>
                  </a:cubicBezTo>
                  <a:lnTo>
                    <a:pt x="1105" y="1353"/>
                  </a:lnTo>
                  <a:cubicBezTo>
                    <a:pt x="1136" y="1338"/>
                    <a:pt x="1167" y="1307"/>
                    <a:pt x="1198" y="1291"/>
                  </a:cubicBezTo>
                  <a:lnTo>
                    <a:pt x="1151" y="1136"/>
                  </a:lnTo>
                  <a:cubicBezTo>
                    <a:pt x="1042" y="1198"/>
                    <a:pt x="934" y="1244"/>
                    <a:pt x="809" y="1260"/>
                  </a:cubicBezTo>
                  <a:cubicBezTo>
                    <a:pt x="747" y="1276"/>
                    <a:pt x="700" y="1276"/>
                    <a:pt x="638" y="1276"/>
                  </a:cubicBezTo>
                  <a:cubicBezTo>
                    <a:pt x="576" y="1276"/>
                    <a:pt x="529" y="1244"/>
                    <a:pt x="467" y="1213"/>
                  </a:cubicBezTo>
                  <a:cubicBezTo>
                    <a:pt x="420" y="1182"/>
                    <a:pt x="374" y="1136"/>
                    <a:pt x="343" y="1089"/>
                  </a:cubicBezTo>
                  <a:cubicBezTo>
                    <a:pt x="296" y="1011"/>
                    <a:pt x="265" y="933"/>
                    <a:pt x="249" y="840"/>
                  </a:cubicBezTo>
                  <a:cubicBezTo>
                    <a:pt x="218" y="762"/>
                    <a:pt x="218" y="669"/>
                    <a:pt x="218" y="591"/>
                  </a:cubicBezTo>
                  <a:cubicBezTo>
                    <a:pt x="218" y="529"/>
                    <a:pt x="234" y="467"/>
                    <a:pt x="265" y="405"/>
                  </a:cubicBezTo>
                  <a:cubicBezTo>
                    <a:pt x="296" y="358"/>
                    <a:pt x="343" y="312"/>
                    <a:pt x="389" y="280"/>
                  </a:cubicBezTo>
                  <a:cubicBezTo>
                    <a:pt x="436" y="249"/>
                    <a:pt x="483" y="218"/>
                    <a:pt x="545" y="203"/>
                  </a:cubicBezTo>
                  <a:cubicBezTo>
                    <a:pt x="591" y="187"/>
                    <a:pt x="654" y="187"/>
                    <a:pt x="716" y="172"/>
                  </a:cubicBezTo>
                  <a:lnTo>
                    <a:pt x="902" y="172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55"/>
            <p:cNvSpPr/>
            <p:nvPr/>
          </p:nvSpPr>
          <p:spPr>
            <a:xfrm>
              <a:off x="9252716" y="3656195"/>
              <a:ext cx="46777" cy="55131"/>
            </a:xfrm>
            <a:custGeom>
              <a:rect b="b" l="l" r="r" t="t"/>
              <a:pathLst>
                <a:path extrusionOk="0" h="1650" w="1400">
                  <a:moveTo>
                    <a:pt x="949" y="1"/>
                  </a:moveTo>
                  <a:lnTo>
                    <a:pt x="731" y="63"/>
                  </a:lnTo>
                  <a:lnTo>
                    <a:pt x="529" y="747"/>
                  </a:lnTo>
                  <a:lnTo>
                    <a:pt x="358" y="809"/>
                  </a:lnTo>
                  <a:lnTo>
                    <a:pt x="187" y="250"/>
                  </a:lnTo>
                  <a:lnTo>
                    <a:pt x="0" y="296"/>
                  </a:lnTo>
                  <a:lnTo>
                    <a:pt x="405" y="1649"/>
                  </a:lnTo>
                  <a:lnTo>
                    <a:pt x="591" y="1587"/>
                  </a:lnTo>
                  <a:lnTo>
                    <a:pt x="405" y="965"/>
                  </a:lnTo>
                  <a:lnTo>
                    <a:pt x="576" y="918"/>
                  </a:lnTo>
                  <a:lnTo>
                    <a:pt x="1182" y="1400"/>
                  </a:lnTo>
                  <a:lnTo>
                    <a:pt x="1400" y="1338"/>
                  </a:lnTo>
                  <a:lnTo>
                    <a:pt x="700" y="778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55"/>
            <p:cNvSpPr/>
            <p:nvPr/>
          </p:nvSpPr>
          <p:spPr>
            <a:xfrm>
              <a:off x="9326992" y="3632839"/>
              <a:ext cx="40062" cy="53026"/>
            </a:xfrm>
            <a:custGeom>
              <a:rect b="b" l="l" r="r" t="t"/>
              <a:pathLst>
                <a:path extrusionOk="0" h="1587" w="1199">
                  <a:moveTo>
                    <a:pt x="701" y="0"/>
                  </a:moveTo>
                  <a:lnTo>
                    <a:pt x="1" y="264"/>
                  </a:lnTo>
                  <a:lnTo>
                    <a:pt x="483" y="1586"/>
                  </a:lnTo>
                  <a:lnTo>
                    <a:pt x="1198" y="1322"/>
                  </a:lnTo>
                  <a:lnTo>
                    <a:pt x="1136" y="1151"/>
                  </a:lnTo>
                  <a:lnTo>
                    <a:pt x="607" y="1353"/>
                  </a:lnTo>
                  <a:lnTo>
                    <a:pt x="452" y="917"/>
                  </a:lnTo>
                  <a:lnTo>
                    <a:pt x="918" y="731"/>
                  </a:lnTo>
                  <a:lnTo>
                    <a:pt x="856" y="575"/>
                  </a:lnTo>
                  <a:lnTo>
                    <a:pt x="390" y="746"/>
                  </a:lnTo>
                  <a:lnTo>
                    <a:pt x="250" y="358"/>
                  </a:lnTo>
                  <a:lnTo>
                    <a:pt x="732" y="171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55"/>
            <p:cNvSpPr/>
            <p:nvPr/>
          </p:nvSpPr>
          <p:spPr>
            <a:xfrm>
              <a:off x="9389874" y="3603737"/>
              <a:ext cx="37422" cy="50954"/>
            </a:xfrm>
            <a:custGeom>
              <a:rect b="b" l="l" r="r" t="t"/>
              <a:pathLst>
                <a:path extrusionOk="0" h="1525" w="1120">
                  <a:moveTo>
                    <a:pt x="918" y="0"/>
                  </a:moveTo>
                  <a:lnTo>
                    <a:pt x="0" y="389"/>
                  </a:lnTo>
                  <a:lnTo>
                    <a:pt x="78" y="560"/>
                  </a:lnTo>
                  <a:lnTo>
                    <a:pt x="451" y="405"/>
                  </a:lnTo>
                  <a:lnTo>
                    <a:pt x="933" y="1524"/>
                  </a:lnTo>
                  <a:lnTo>
                    <a:pt x="1120" y="1446"/>
                  </a:lnTo>
                  <a:lnTo>
                    <a:pt x="622" y="327"/>
                  </a:lnTo>
                  <a:lnTo>
                    <a:pt x="996" y="171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55"/>
            <p:cNvSpPr/>
            <p:nvPr/>
          </p:nvSpPr>
          <p:spPr>
            <a:xfrm>
              <a:off x="9074493" y="3977791"/>
              <a:ext cx="52524" cy="51489"/>
            </a:xfrm>
            <a:custGeom>
              <a:rect b="b" l="l" r="r" t="t"/>
              <a:pathLst>
                <a:path extrusionOk="0" h="1541" w="1572">
                  <a:moveTo>
                    <a:pt x="592" y="203"/>
                  </a:moveTo>
                  <a:lnTo>
                    <a:pt x="1027" y="840"/>
                  </a:lnTo>
                  <a:lnTo>
                    <a:pt x="374" y="949"/>
                  </a:lnTo>
                  <a:lnTo>
                    <a:pt x="592" y="203"/>
                  </a:lnTo>
                  <a:close/>
                  <a:moveTo>
                    <a:pt x="685" y="1"/>
                  </a:moveTo>
                  <a:lnTo>
                    <a:pt x="452" y="32"/>
                  </a:lnTo>
                  <a:lnTo>
                    <a:pt x="1" y="1540"/>
                  </a:lnTo>
                  <a:lnTo>
                    <a:pt x="1" y="1540"/>
                  </a:lnTo>
                  <a:lnTo>
                    <a:pt x="219" y="1509"/>
                  </a:lnTo>
                  <a:lnTo>
                    <a:pt x="328" y="1120"/>
                  </a:lnTo>
                  <a:lnTo>
                    <a:pt x="1136" y="980"/>
                  </a:lnTo>
                  <a:lnTo>
                    <a:pt x="1354" y="1307"/>
                  </a:lnTo>
                  <a:lnTo>
                    <a:pt x="1571" y="1276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55"/>
            <p:cNvSpPr/>
            <p:nvPr/>
          </p:nvSpPr>
          <p:spPr>
            <a:xfrm>
              <a:off x="9140483" y="3966565"/>
              <a:ext cx="47847" cy="50219"/>
            </a:xfrm>
            <a:custGeom>
              <a:rect b="b" l="l" r="r" t="t"/>
              <a:pathLst>
                <a:path extrusionOk="0" h="1503" w="1432">
                  <a:moveTo>
                    <a:pt x="669" y="170"/>
                  </a:moveTo>
                  <a:cubicBezTo>
                    <a:pt x="700" y="170"/>
                    <a:pt x="732" y="173"/>
                    <a:pt x="763" y="181"/>
                  </a:cubicBezTo>
                  <a:cubicBezTo>
                    <a:pt x="840" y="197"/>
                    <a:pt x="887" y="212"/>
                    <a:pt x="949" y="243"/>
                  </a:cubicBezTo>
                  <a:cubicBezTo>
                    <a:pt x="1011" y="290"/>
                    <a:pt x="1058" y="337"/>
                    <a:pt x="1089" y="383"/>
                  </a:cubicBezTo>
                  <a:cubicBezTo>
                    <a:pt x="1136" y="446"/>
                    <a:pt x="1167" y="508"/>
                    <a:pt x="1167" y="586"/>
                  </a:cubicBezTo>
                  <a:cubicBezTo>
                    <a:pt x="1182" y="648"/>
                    <a:pt x="1182" y="725"/>
                    <a:pt x="1182" y="803"/>
                  </a:cubicBezTo>
                  <a:cubicBezTo>
                    <a:pt x="1167" y="865"/>
                    <a:pt x="1136" y="928"/>
                    <a:pt x="1105" y="990"/>
                  </a:cubicBezTo>
                  <a:cubicBezTo>
                    <a:pt x="1058" y="1052"/>
                    <a:pt x="1011" y="1099"/>
                    <a:pt x="965" y="1130"/>
                  </a:cubicBezTo>
                  <a:cubicBezTo>
                    <a:pt x="903" y="1176"/>
                    <a:pt x="840" y="1208"/>
                    <a:pt x="778" y="1208"/>
                  </a:cubicBezTo>
                  <a:lnTo>
                    <a:pt x="452" y="1285"/>
                  </a:lnTo>
                  <a:lnTo>
                    <a:pt x="250" y="243"/>
                  </a:lnTo>
                  <a:lnTo>
                    <a:pt x="576" y="181"/>
                  </a:lnTo>
                  <a:cubicBezTo>
                    <a:pt x="607" y="173"/>
                    <a:pt x="638" y="170"/>
                    <a:pt x="669" y="170"/>
                  </a:cubicBezTo>
                  <a:close/>
                  <a:moveTo>
                    <a:pt x="643" y="0"/>
                  </a:moveTo>
                  <a:cubicBezTo>
                    <a:pt x="579" y="0"/>
                    <a:pt x="515" y="8"/>
                    <a:pt x="452" y="26"/>
                  </a:cubicBezTo>
                  <a:lnTo>
                    <a:pt x="1" y="119"/>
                  </a:lnTo>
                  <a:lnTo>
                    <a:pt x="265" y="1503"/>
                  </a:lnTo>
                  <a:lnTo>
                    <a:pt x="809" y="1394"/>
                  </a:lnTo>
                  <a:cubicBezTo>
                    <a:pt x="918" y="1363"/>
                    <a:pt x="1011" y="1332"/>
                    <a:pt x="1105" y="1270"/>
                  </a:cubicBezTo>
                  <a:cubicBezTo>
                    <a:pt x="1182" y="1223"/>
                    <a:pt x="1260" y="1145"/>
                    <a:pt x="1307" y="1068"/>
                  </a:cubicBezTo>
                  <a:cubicBezTo>
                    <a:pt x="1369" y="1005"/>
                    <a:pt x="1400" y="912"/>
                    <a:pt x="1416" y="819"/>
                  </a:cubicBezTo>
                  <a:cubicBezTo>
                    <a:pt x="1431" y="725"/>
                    <a:pt x="1431" y="632"/>
                    <a:pt x="1416" y="539"/>
                  </a:cubicBezTo>
                  <a:cubicBezTo>
                    <a:pt x="1385" y="430"/>
                    <a:pt x="1354" y="337"/>
                    <a:pt x="1276" y="259"/>
                  </a:cubicBezTo>
                  <a:cubicBezTo>
                    <a:pt x="1229" y="181"/>
                    <a:pt x="1151" y="135"/>
                    <a:pt x="1058" y="88"/>
                  </a:cubicBezTo>
                  <a:cubicBezTo>
                    <a:pt x="980" y="41"/>
                    <a:pt x="872" y="10"/>
                    <a:pt x="778" y="10"/>
                  </a:cubicBezTo>
                  <a:cubicBezTo>
                    <a:pt x="733" y="4"/>
                    <a:pt x="688" y="0"/>
                    <a:pt x="643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55"/>
            <p:cNvSpPr/>
            <p:nvPr/>
          </p:nvSpPr>
          <p:spPr>
            <a:xfrm>
              <a:off x="9208544" y="3942975"/>
              <a:ext cx="67059" cy="59274"/>
            </a:xfrm>
            <a:custGeom>
              <a:rect b="b" l="l" r="r" t="t"/>
              <a:pathLst>
                <a:path extrusionOk="0" h="1774" w="2007">
                  <a:moveTo>
                    <a:pt x="1664" y="1"/>
                  </a:moveTo>
                  <a:lnTo>
                    <a:pt x="1307" y="79"/>
                  </a:lnTo>
                  <a:lnTo>
                    <a:pt x="1105" y="1338"/>
                  </a:lnTo>
                  <a:lnTo>
                    <a:pt x="358" y="312"/>
                  </a:lnTo>
                  <a:lnTo>
                    <a:pt x="1" y="405"/>
                  </a:lnTo>
                  <a:lnTo>
                    <a:pt x="312" y="1774"/>
                  </a:lnTo>
                  <a:lnTo>
                    <a:pt x="529" y="1727"/>
                  </a:lnTo>
                  <a:lnTo>
                    <a:pt x="265" y="545"/>
                  </a:lnTo>
                  <a:lnTo>
                    <a:pt x="1027" y="1603"/>
                  </a:lnTo>
                  <a:lnTo>
                    <a:pt x="1291" y="1540"/>
                  </a:lnTo>
                  <a:cubicBezTo>
                    <a:pt x="1322" y="1292"/>
                    <a:pt x="1354" y="1089"/>
                    <a:pt x="1385" y="887"/>
                  </a:cubicBezTo>
                  <a:cubicBezTo>
                    <a:pt x="1400" y="810"/>
                    <a:pt x="1416" y="732"/>
                    <a:pt x="1431" y="654"/>
                  </a:cubicBezTo>
                  <a:cubicBezTo>
                    <a:pt x="1431" y="576"/>
                    <a:pt x="1447" y="514"/>
                    <a:pt x="1462" y="452"/>
                  </a:cubicBezTo>
                  <a:cubicBezTo>
                    <a:pt x="1462" y="374"/>
                    <a:pt x="1478" y="312"/>
                    <a:pt x="1493" y="250"/>
                  </a:cubicBezTo>
                  <a:lnTo>
                    <a:pt x="1789" y="1416"/>
                  </a:lnTo>
                  <a:lnTo>
                    <a:pt x="2007" y="1369"/>
                  </a:lnTo>
                  <a:lnTo>
                    <a:pt x="166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55"/>
            <p:cNvSpPr/>
            <p:nvPr/>
          </p:nvSpPr>
          <p:spPr>
            <a:xfrm>
              <a:off x="9291675" y="3933653"/>
              <a:ext cx="19780" cy="47312"/>
            </a:xfrm>
            <a:custGeom>
              <a:rect b="b" l="l" r="r" t="t"/>
              <a:pathLst>
                <a:path extrusionOk="0" h="1416" w="592">
                  <a:moveTo>
                    <a:pt x="218" y="0"/>
                  </a:moveTo>
                  <a:lnTo>
                    <a:pt x="1" y="62"/>
                  </a:lnTo>
                  <a:lnTo>
                    <a:pt x="374" y="1415"/>
                  </a:lnTo>
                  <a:lnTo>
                    <a:pt x="591" y="135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55"/>
            <p:cNvSpPr/>
            <p:nvPr/>
          </p:nvSpPr>
          <p:spPr>
            <a:xfrm>
              <a:off x="9320777" y="3915443"/>
              <a:ext cx="40028" cy="52524"/>
            </a:xfrm>
            <a:custGeom>
              <a:rect b="b" l="l" r="r" t="t"/>
              <a:pathLst>
                <a:path extrusionOk="0" h="1572" w="1198">
                  <a:moveTo>
                    <a:pt x="1151" y="1"/>
                  </a:moveTo>
                  <a:lnTo>
                    <a:pt x="576" y="187"/>
                  </a:lnTo>
                  <a:lnTo>
                    <a:pt x="0" y="358"/>
                  </a:lnTo>
                  <a:lnTo>
                    <a:pt x="47" y="530"/>
                  </a:lnTo>
                  <a:lnTo>
                    <a:pt x="513" y="390"/>
                  </a:lnTo>
                  <a:lnTo>
                    <a:pt x="871" y="1571"/>
                  </a:lnTo>
                  <a:lnTo>
                    <a:pt x="1089" y="1509"/>
                  </a:lnTo>
                  <a:lnTo>
                    <a:pt x="731" y="327"/>
                  </a:lnTo>
                  <a:lnTo>
                    <a:pt x="1198" y="172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55"/>
            <p:cNvSpPr/>
            <p:nvPr/>
          </p:nvSpPr>
          <p:spPr>
            <a:xfrm>
              <a:off x="9417941" y="3886007"/>
              <a:ext cx="53026" cy="50252"/>
            </a:xfrm>
            <a:custGeom>
              <a:rect b="b" l="l" r="r" t="t"/>
              <a:pathLst>
                <a:path extrusionOk="0" h="1504" w="1587">
                  <a:moveTo>
                    <a:pt x="793" y="182"/>
                  </a:moveTo>
                  <a:cubicBezTo>
                    <a:pt x="871" y="182"/>
                    <a:pt x="933" y="198"/>
                    <a:pt x="995" y="213"/>
                  </a:cubicBezTo>
                  <a:cubicBezTo>
                    <a:pt x="1057" y="244"/>
                    <a:pt x="1104" y="291"/>
                    <a:pt x="1151" y="338"/>
                  </a:cubicBezTo>
                  <a:cubicBezTo>
                    <a:pt x="1260" y="478"/>
                    <a:pt x="1322" y="633"/>
                    <a:pt x="1337" y="804"/>
                  </a:cubicBezTo>
                  <a:cubicBezTo>
                    <a:pt x="1337" y="882"/>
                    <a:pt x="1322" y="944"/>
                    <a:pt x="1291" y="1006"/>
                  </a:cubicBezTo>
                  <a:cubicBezTo>
                    <a:pt x="1260" y="1068"/>
                    <a:pt x="1228" y="1115"/>
                    <a:pt x="1166" y="1162"/>
                  </a:cubicBezTo>
                  <a:cubicBezTo>
                    <a:pt x="1120" y="1193"/>
                    <a:pt x="1057" y="1239"/>
                    <a:pt x="980" y="1255"/>
                  </a:cubicBezTo>
                  <a:cubicBezTo>
                    <a:pt x="918" y="1286"/>
                    <a:pt x="855" y="1302"/>
                    <a:pt x="778" y="1302"/>
                  </a:cubicBezTo>
                  <a:cubicBezTo>
                    <a:pt x="763" y="1303"/>
                    <a:pt x="749" y="1304"/>
                    <a:pt x="735" y="1304"/>
                  </a:cubicBezTo>
                  <a:cubicBezTo>
                    <a:pt x="612" y="1304"/>
                    <a:pt x="504" y="1245"/>
                    <a:pt x="420" y="1162"/>
                  </a:cubicBezTo>
                  <a:cubicBezTo>
                    <a:pt x="358" y="1084"/>
                    <a:pt x="327" y="1006"/>
                    <a:pt x="296" y="929"/>
                  </a:cubicBezTo>
                  <a:cubicBezTo>
                    <a:pt x="264" y="851"/>
                    <a:pt x="249" y="773"/>
                    <a:pt x="249" y="680"/>
                  </a:cubicBezTo>
                  <a:cubicBezTo>
                    <a:pt x="249" y="618"/>
                    <a:pt x="264" y="540"/>
                    <a:pt x="296" y="478"/>
                  </a:cubicBezTo>
                  <a:cubicBezTo>
                    <a:pt x="327" y="415"/>
                    <a:pt x="373" y="369"/>
                    <a:pt x="420" y="338"/>
                  </a:cubicBezTo>
                  <a:cubicBezTo>
                    <a:pt x="529" y="244"/>
                    <a:pt x="669" y="198"/>
                    <a:pt x="793" y="182"/>
                  </a:cubicBezTo>
                  <a:close/>
                  <a:moveTo>
                    <a:pt x="893" y="1"/>
                  </a:moveTo>
                  <a:cubicBezTo>
                    <a:pt x="855" y="1"/>
                    <a:pt x="816" y="5"/>
                    <a:pt x="778" y="11"/>
                  </a:cubicBezTo>
                  <a:cubicBezTo>
                    <a:pt x="700" y="11"/>
                    <a:pt x="622" y="27"/>
                    <a:pt x="529" y="58"/>
                  </a:cubicBezTo>
                  <a:cubicBezTo>
                    <a:pt x="451" y="89"/>
                    <a:pt x="389" y="135"/>
                    <a:pt x="311" y="182"/>
                  </a:cubicBezTo>
                  <a:cubicBezTo>
                    <a:pt x="233" y="229"/>
                    <a:pt x="171" y="291"/>
                    <a:pt x="124" y="369"/>
                  </a:cubicBezTo>
                  <a:cubicBezTo>
                    <a:pt x="62" y="462"/>
                    <a:pt x="31" y="555"/>
                    <a:pt x="16" y="649"/>
                  </a:cubicBezTo>
                  <a:cubicBezTo>
                    <a:pt x="0" y="773"/>
                    <a:pt x="16" y="897"/>
                    <a:pt x="62" y="1022"/>
                  </a:cubicBezTo>
                  <a:cubicBezTo>
                    <a:pt x="93" y="1100"/>
                    <a:pt x="140" y="1177"/>
                    <a:pt x="187" y="1255"/>
                  </a:cubicBezTo>
                  <a:cubicBezTo>
                    <a:pt x="233" y="1302"/>
                    <a:pt x="280" y="1364"/>
                    <a:pt x="342" y="1395"/>
                  </a:cubicBezTo>
                  <a:cubicBezTo>
                    <a:pt x="389" y="1426"/>
                    <a:pt x="451" y="1457"/>
                    <a:pt x="513" y="1473"/>
                  </a:cubicBezTo>
                  <a:cubicBezTo>
                    <a:pt x="575" y="1488"/>
                    <a:pt x="638" y="1504"/>
                    <a:pt x="700" y="1504"/>
                  </a:cubicBezTo>
                  <a:cubicBezTo>
                    <a:pt x="762" y="1488"/>
                    <a:pt x="824" y="1488"/>
                    <a:pt x="886" y="1473"/>
                  </a:cubicBezTo>
                  <a:cubicBezTo>
                    <a:pt x="933" y="1457"/>
                    <a:pt x="995" y="1442"/>
                    <a:pt x="1042" y="1426"/>
                  </a:cubicBezTo>
                  <a:cubicBezTo>
                    <a:pt x="1104" y="1411"/>
                    <a:pt x="1151" y="1379"/>
                    <a:pt x="1197" y="1348"/>
                  </a:cubicBezTo>
                  <a:cubicBezTo>
                    <a:pt x="1260" y="1333"/>
                    <a:pt x="1306" y="1286"/>
                    <a:pt x="1353" y="1255"/>
                  </a:cubicBezTo>
                  <a:cubicBezTo>
                    <a:pt x="1400" y="1208"/>
                    <a:pt x="1446" y="1162"/>
                    <a:pt x="1477" y="1115"/>
                  </a:cubicBezTo>
                  <a:cubicBezTo>
                    <a:pt x="1508" y="1053"/>
                    <a:pt x="1539" y="1006"/>
                    <a:pt x="1555" y="944"/>
                  </a:cubicBezTo>
                  <a:cubicBezTo>
                    <a:pt x="1571" y="866"/>
                    <a:pt x="1586" y="789"/>
                    <a:pt x="1571" y="726"/>
                  </a:cubicBezTo>
                  <a:cubicBezTo>
                    <a:pt x="1571" y="633"/>
                    <a:pt x="1539" y="555"/>
                    <a:pt x="1508" y="478"/>
                  </a:cubicBezTo>
                  <a:cubicBezTo>
                    <a:pt x="1477" y="353"/>
                    <a:pt x="1400" y="244"/>
                    <a:pt x="1306" y="167"/>
                  </a:cubicBezTo>
                  <a:cubicBezTo>
                    <a:pt x="1228" y="89"/>
                    <a:pt x="1151" y="42"/>
                    <a:pt x="1057" y="27"/>
                  </a:cubicBezTo>
                  <a:cubicBezTo>
                    <a:pt x="1003" y="8"/>
                    <a:pt x="948" y="1"/>
                    <a:pt x="893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55"/>
            <p:cNvSpPr/>
            <p:nvPr/>
          </p:nvSpPr>
          <p:spPr>
            <a:xfrm>
              <a:off x="9483897" y="3853630"/>
              <a:ext cx="57202" cy="60310"/>
            </a:xfrm>
            <a:custGeom>
              <a:rect b="b" l="l" r="r" t="t"/>
              <a:pathLst>
                <a:path extrusionOk="0" h="1805" w="1712">
                  <a:moveTo>
                    <a:pt x="1136" y="1"/>
                  </a:moveTo>
                  <a:lnTo>
                    <a:pt x="934" y="94"/>
                  </a:lnTo>
                  <a:lnTo>
                    <a:pt x="1385" y="1136"/>
                  </a:lnTo>
                  <a:lnTo>
                    <a:pt x="281" y="374"/>
                  </a:lnTo>
                  <a:lnTo>
                    <a:pt x="1" y="498"/>
                  </a:lnTo>
                  <a:lnTo>
                    <a:pt x="530" y="1804"/>
                  </a:lnTo>
                  <a:lnTo>
                    <a:pt x="747" y="1711"/>
                  </a:lnTo>
                  <a:lnTo>
                    <a:pt x="312" y="638"/>
                  </a:lnTo>
                  <a:lnTo>
                    <a:pt x="1447" y="1415"/>
                  </a:lnTo>
                  <a:lnTo>
                    <a:pt x="1711" y="1291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55"/>
            <p:cNvSpPr/>
            <p:nvPr/>
          </p:nvSpPr>
          <p:spPr>
            <a:xfrm>
              <a:off x="9054779" y="3800437"/>
              <a:ext cx="71202" cy="120385"/>
            </a:xfrm>
            <a:custGeom>
              <a:rect b="b" l="l" r="r" t="t"/>
              <a:pathLst>
                <a:path extrusionOk="0" h="3603" w="2131">
                  <a:moveTo>
                    <a:pt x="1064" y="0"/>
                  </a:moveTo>
                  <a:cubicBezTo>
                    <a:pt x="1004" y="0"/>
                    <a:pt x="941" y="11"/>
                    <a:pt x="886" y="22"/>
                  </a:cubicBezTo>
                  <a:cubicBezTo>
                    <a:pt x="809" y="38"/>
                    <a:pt x="731" y="53"/>
                    <a:pt x="653" y="84"/>
                  </a:cubicBezTo>
                  <a:cubicBezTo>
                    <a:pt x="575" y="131"/>
                    <a:pt x="482" y="178"/>
                    <a:pt x="420" y="240"/>
                  </a:cubicBezTo>
                  <a:cubicBezTo>
                    <a:pt x="342" y="317"/>
                    <a:pt x="280" y="411"/>
                    <a:pt x="218" y="489"/>
                  </a:cubicBezTo>
                  <a:cubicBezTo>
                    <a:pt x="156" y="613"/>
                    <a:pt x="109" y="737"/>
                    <a:pt x="62" y="862"/>
                  </a:cubicBezTo>
                  <a:cubicBezTo>
                    <a:pt x="31" y="1017"/>
                    <a:pt x="0" y="1188"/>
                    <a:pt x="0" y="1359"/>
                  </a:cubicBezTo>
                  <a:cubicBezTo>
                    <a:pt x="0" y="1577"/>
                    <a:pt x="16" y="1795"/>
                    <a:pt x="47" y="1997"/>
                  </a:cubicBezTo>
                  <a:cubicBezTo>
                    <a:pt x="78" y="2214"/>
                    <a:pt x="125" y="2417"/>
                    <a:pt x="202" y="2634"/>
                  </a:cubicBezTo>
                  <a:cubicBezTo>
                    <a:pt x="249" y="2790"/>
                    <a:pt x="327" y="2930"/>
                    <a:pt x="420" y="3070"/>
                  </a:cubicBezTo>
                  <a:cubicBezTo>
                    <a:pt x="482" y="3194"/>
                    <a:pt x="575" y="3287"/>
                    <a:pt x="669" y="3381"/>
                  </a:cubicBezTo>
                  <a:cubicBezTo>
                    <a:pt x="762" y="3443"/>
                    <a:pt x="855" y="3505"/>
                    <a:pt x="964" y="3536"/>
                  </a:cubicBezTo>
                  <a:cubicBezTo>
                    <a:pt x="1057" y="3583"/>
                    <a:pt x="1151" y="3598"/>
                    <a:pt x="1244" y="3598"/>
                  </a:cubicBezTo>
                  <a:cubicBezTo>
                    <a:pt x="1273" y="3601"/>
                    <a:pt x="1303" y="3602"/>
                    <a:pt x="1333" y="3602"/>
                  </a:cubicBezTo>
                  <a:cubicBezTo>
                    <a:pt x="1478" y="3602"/>
                    <a:pt x="1628" y="3572"/>
                    <a:pt x="1757" y="3521"/>
                  </a:cubicBezTo>
                  <a:cubicBezTo>
                    <a:pt x="1819" y="3490"/>
                    <a:pt x="1897" y="3458"/>
                    <a:pt x="1959" y="3427"/>
                  </a:cubicBezTo>
                  <a:cubicBezTo>
                    <a:pt x="2022" y="3381"/>
                    <a:pt x="2084" y="3334"/>
                    <a:pt x="2130" y="3287"/>
                  </a:cubicBezTo>
                  <a:lnTo>
                    <a:pt x="2037" y="2743"/>
                  </a:lnTo>
                  <a:cubicBezTo>
                    <a:pt x="1959" y="2821"/>
                    <a:pt x="1866" y="2883"/>
                    <a:pt x="1757" y="2930"/>
                  </a:cubicBezTo>
                  <a:cubicBezTo>
                    <a:pt x="1679" y="2976"/>
                    <a:pt x="1571" y="3007"/>
                    <a:pt x="1477" y="3023"/>
                  </a:cubicBezTo>
                  <a:cubicBezTo>
                    <a:pt x="1439" y="3029"/>
                    <a:pt x="1397" y="3033"/>
                    <a:pt x="1356" y="3033"/>
                  </a:cubicBezTo>
                  <a:cubicBezTo>
                    <a:pt x="1296" y="3033"/>
                    <a:pt x="1237" y="3026"/>
                    <a:pt x="1182" y="3007"/>
                  </a:cubicBezTo>
                  <a:cubicBezTo>
                    <a:pt x="1089" y="2976"/>
                    <a:pt x="995" y="2914"/>
                    <a:pt x="918" y="2836"/>
                  </a:cubicBezTo>
                  <a:cubicBezTo>
                    <a:pt x="824" y="2728"/>
                    <a:pt x="762" y="2619"/>
                    <a:pt x="700" y="2479"/>
                  </a:cubicBezTo>
                  <a:cubicBezTo>
                    <a:pt x="638" y="2292"/>
                    <a:pt x="575" y="2106"/>
                    <a:pt x="560" y="1919"/>
                  </a:cubicBezTo>
                  <a:cubicBezTo>
                    <a:pt x="513" y="1717"/>
                    <a:pt x="513" y="1530"/>
                    <a:pt x="513" y="1328"/>
                  </a:cubicBezTo>
                  <a:cubicBezTo>
                    <a:pt x="529" y="1188"/>
                    <a:pt x="560" y="1064"/>
                    <a:pt x="607" y="924"/>
                  </a:cubicBezTo>
                  <a:cubicBezTo>
                    <a:pt x="653" y="831"/>
                    <a:pt x="715" y="753"/>
                    <a:pt x="793" y="675"/>
                  </a:cubicBezTo>
                  <a:cubicBezTo>
                    <a:pt x="871" y="628"/>
                    <a:pt x="949" y="582"/>
                    <a:pt x="1042" y="566"/>
                  </a:cubicBezTo>
                  <a:cubicBezTo>
                    <a:pt x="1108" y="555"/>
                    <a:pt x="1182" y="544"/>
                    <a:pt x="1252" y="544"/>
                  </a:cubicBezTo>
                  <a:cubicBezTo>
                    <a:pt x="1281" y="544"/>
                    <a:pt x="1310" y="546"/>
                    <a:pt x="1337" y="551"/>
                  </a:cubicBezTo>
                  <a:cubicBezTo>
                    <a:pt x="1446" y="566"/>
                    <a:pt x="1539" y="597"/>
                    <a:pt x="1648" y="628"/>
                  </a:cubicBezTo>
                  <a:lnTo>
                    <a:pt x="1539" y="84"/>
                  </a:lnTo>
                  <a:cubicBezTo>
                    <a:pt x="1477" y="69"/>
                    <a:pt x="1415" y="53"/>
                    <a:pt x="1337" y="38"/>
                  </a:cubicBezTo>
                  <a:cubicBezTo>
                    <a:pt x="1275" y="22"/>
                    <a:pt x="1197" y="6"/>
                    <a:pt x="1135" y="6"/>
                  </a:cubicBezTo>
                  <a:cubicBezTo>
                    <a:pt x="1112" y="2"/>
                    <a:pt x="1088" y="0"/>
                    <a:pt x="106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55"/>
            <p:cNvSpPr/>
            <p:nvPr/>
          </p:nvSpPr>
          <p:spPr>
            <a:xfrm>
              <a:off x="9126984" y="3791817"/>
              <a:ext cx="38992" cy="118481"/>
            </a:xfrm>
            <a:custGeom>
              <a:rect b="b" l="l" r="r" t="t"/>
              <a:pathLst>
                <a:path extrusionOk="0" h="3546" w="1167">
                  <a:moveTo>
                    <a:pt x="451" y="0"/>
                  </a:moveTo>
                  <a:lnTo>
                    <a:pt x="0" y="93"/>
                  </a:lnTo>
                  <a:lnTo>
                    <a:pt x="669" y="3545"/>
                  </a:lnTo>
                  <a:lnTo>
                    <a:pt x="1167" y="3452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55"/>
            <p:cNvSpPr/>
            <p:nvPr/>
          </p:nvSpPr>
          <p:spPr>
            <a:xfrm>
              <a:off x="9169050" y="3771034"/>
              <a:ext cx="93054" cy="129908"/>
            </a:xfrm>
            <a:custGeom>
              <a:rect b="b" l="l" r="r" t="t"/>
              <a:pathLst>
                <a:path extrusionOk="0" h="3888" w="2785">
                  <a:moveTo>
                    <a:pt x="1882" y="0"/>
                  </a:moveTo>
                  <a:lnTo>
                    <a:pt x="1447" y="109"/>
                  </a:lnTo>
                  <a:lnTo>
                    <a:pt x="2100" y="2659"/>
                  </a:lnTo>
                  <a:cubicBezTo>
                    <a:pt x="2100" y="2659"/>
                    <a:pt x="1727" y="2068"/>
                    <a:pt x="1354" y="1493"/>
                  </a:cubicBezTo>
                  <a:lnTo>
                    <a:pt x="607" y="311"/>
                  </a:lnTo>
                  <a:lnTo>
                    <a:pt x="1" y="451"/>
                  </a:lnTo>
                  <a:lnTo>
                    <a:pt x="778" y="3887"/>
                  </a:lnTo>
                  <a:lnTo>
                    <a:pt x="1245" y="3779"/>
                  </a:lnTo>
                  <a:lnTo>
                    <a:pt x="638" y="1197"/>
                  </a:lnTo>
                  <a:lnTo>
                    <a:pt x="1385" y="2379"/>
                  </a:lnTo>
                  <a:cubicBezTo>
                    <a:pt x="1758" y="2970"/>
                    <a:pt x="2147" y="3561"/>
                    <a:pt x="2147" y="3561"/>
                  </a:cubicBezTo>
                  <a:lnTo>
                    <a:pt x="2784" y="3405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55"/>
            <p:cNvSpPr/>
            <p:nvPr/>
          </p:nvSpPr>
          <p:spPr>
            <a:xfrm>
              <a:off x="9259999" y="3749717"/>
              <a:ext cx="80023" cy="126299"/>
            </a:xfrm>
            <a:custGeom>
              <a:rect b="b" l="l" r="r" t="t"/>
              <a:pathLst>
                <a:path extrusionOk="0" h="3780" w="2395">
                  <a:moveTo>
                    <a:pt x="1322" y="1"/>
                  </a:moveTo>
                  <a:cubicBezTo>
                    <a:pt x="1322" y="1"/>
                    <a:pt x="995" y="125"/>
                    <a:pt x="669" y="203"/>
                  </a:cubicBezTo>
                  <a:cubicBezTo>
                    <a:pt x="327" y="296"/>
                    <a:pt x="0" y="405"/>
                    <a:pt x="0" y="405"/>
                  </a:cubicBezTo>
                  <a:lnTo>
                    <a:pt x="964" y="3779"/>
                  </a:lnTo>
                  <a:cubicBezTo>
                    <a:pt x="964" y="3779"/>
                    <a:pt x="1322" y="3686"/>
                    <a:pt x="1679" y="3577"/>
                  </a:cubicBezTo>
                  <a:cubicBezTo>
                    <a:pt x="2037" y="3484"/>
                    <a:pt x="2395" y="3359"/>
                    <a:pt x="2395" y="3359"/>
                  </a:cubicBezTo>
                  <a:lnTo>
                    <a:pt x="2224" y="2831"/>
                  </a:lnTo>
                  <a:lnTo>
                    <a:pt x="1757" y="2971"/>
                  </a:lnTo>
                  <a:lnTo>
                    <a:pt x="1291" y="3111"/>
                  </a:lnTo>
                  <a:lnTo>
                    <a:pt x="1011" y="2162"/>
                  </a:lnTo>
                  <a:lnTo>
                    <a:pt x="1431" y="2053"/>
                  </a:lnTo>
                  <a:lnTo>
                    <a:pt x="1850" y="1913"/>
                  </a:lnTo>
                  <a:lnTo>
                    <a:pt x="1679" y="1385"/>
                  </a:lnTo>
                  <a:lnTo>
                    <a:pt x="1275" y="1509"/>
                  </a:lnTo>
                  <a:lnTo>
                    <a:pt x="855" y="1633"/>
                  </a:lnTo>
                  <a:lnTo>
                    <a:pt x="607" y="809"/>
                  </a:lnTo>
                  <a:lnTo>
                    <a:pt x="1011" y="685"/>
                  </a:lnTo>
                  <a:lnTo>
                    <a:pt x="1415" y="560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55"/>
            <p:cNvSpPr/>
            <p:nvPr/>
          </p:nvSpPr>
          <p:spPr>
            <a:xfrm>
              <a:off x="9330133" y="3710757"/>
              <a:ext cx="126800" cy="141869"/>
            </a:xfrm>
            <a:custGeom>
              <a:rect b="b" l="l" r="r" t="t"/>
              <a:pathLst>
                <a:path extrusionOk="0" h="4246" w="3795">
                  <a:moveTo>
                    <a:pt x="2473" y="0"/>
                  </a:moveTo>
                  <a:cubicBezTo>
                    <a:pt x="2473" y="0"/>
                    <a:pt x="2302" y="78"/>
                    <a:pt x="2146" y="140"/>
                  </a:cubicBezTo>
                  <a:cubicBezTo>
                    <a:pt x="1975" y="203"/>
                    <a:pt x="1804" y="265"/>
                    <a:pt x="1804" y="265"/>
                  </a:cubicBezTo>
                  <a:cubicBezTo>
                    <a:pt x="1804" y="265"/>
                    <a:pt x="1897" y="933"/>
                    <a:pt x="1991" y="1602"/>
                  </a:cubicBezTo>
                  <a:lnTo>
                    <a:pt x="2162" y="2955"/>
                  </a:lnTo>
                  <a:cubicBezTo>
                    <a:pt x="2162" y="2955"/>
                    <a:pt x="1788" y="2379"/>
                    <a:pt x="1415" y="1820"/>
                  </a:cubicBezTo>
                  <a:cubicBezTo>
                    <a:pt x="1042" y="1244"/>
                    <a:pt x="684" y="685"/>
                    <a:pt x="684" y="685"/>
                  </a:cubicBezTo>
                  <a:cubicBezTo>
                    <a:pt x="684" y="685"/>
                    <a:pt x="513" y="747"/>
                    <a:pt x="342" y="793"/>
                  </a:cubicBezTo>
                  <a:lnTo>
                    <a:pt x="0" y="918"/>
                  </a:lnTo>
                  <a:lnTo>
                    <a:pt x="1135" y="4245"/>
                  </a:lnTo>
                  <a:lnTo>
                    <a:pt x="1586" y="4105"/>
                  </a:lnTo>
                  <a:lnTo>
                    <a:pt x="653" y="1415"/>
                  </a:lnTo>
                  <a:lnTo>
                    <a:pt x="1446" y="2644"/>
                  </a:lnTo>
                  <a:cubicBezTo>
                    <a:pt x="1851" y="3250"/>
                    <a:pt x="2255" y="3857"/>
                    <a:pt x="2255" y="3857"/>
                  </a:cubicBezTo>
                  <a:lnTo>
                    <a:pt x="2690" y="3686"/>
                  </a:lnTo>
                  <a:cubicBezTo>
                    <a:pt x="2690" y="3686"/>
                    <a:pt x="2597" y="2970"/>
                    <a:pt x="2504" y="2240"/>
                  </a:cubicBezTo>
                  <a:lnTo>
                    <a:pt x="2302" y="793"/>
                  </a:lnTo>
                  <a:lnTo>
                    <a:pt x="3359" y="3437"/>
                  </a:lnTo>
                  <a:lnTo>
                    <a:pt x="3577" y="3359"/>
                  </a:lnTo>
                  <a:lnTo>
                    <a:pt x="3794" y="32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55"/>
            <p:cNvSpPr/>
            <p:nvPr/>
          </p:nvSpPr>
          <p:spPr>
            <a:xfrm>
              <a:off x="9458437" y="3682691"/>
              <a:ext cx="96161" cy="127836"/>
            </a:xfrm>
            <a:custGeom>
              <a:rect b="b" l="l" r="r" t="t"/>
              <a:pathLst>
                <a:path extrusionOk="0" h="3826" w="2878">
                  <a:moveTo>
                    <a:pt x="638" y="903"/>
                  </a:moveTo>
                  <a:cubicBezTo>
                    <a:pt x="701" y="996"/>
                    <a:pt x="778" y="1089"/>
                    <a:pt x="872" y="1198"/>
                  </a:cubicBezTo>
                  <a:cubicBezTo>
                    <a:pt x="965" y="1307"/>
                    <a:pt x="1043" y="1416"/>
                    <a:pt x="1120" y="1509"/>
                  </a:cubicBezTo>
                  <a:cubicBezTo>
                    <a:pt x="1198" y="1602"/>
                    <a:pt x="1307" y="1727"/>
                    <a:pt x="1416" y="1851"/>
                  </a:cubicBezTo>
                  <a:cubicBezTo>
                    <a:pt x="1416" y="1851"/>
                    <a:pt x="1276" y="1929"/>
                    <a:pt x="1136" y="1991"/>
                  </a:cubicBezTo>
                  <a:cubicBezTo>
                    <a:pt x="996" y="2053"/>
                    <a:pt x="856" y="2116"/>
                    <a:pt x="856" y="2116"/>
                  </a:cubicBezTo>
                  <a:cubicBezTo>
                    <a:pt x="841" y="2053"/>
                    <a:pt x="841" y="1991"/>
                    <a:pt x="825" y="1929"/>
                  </a:cubicBezTo>
                  <a:cubicBezTo>
                    <a:pt x="810" y="1882"/>
                    <a:pt x="810" y="1820"/>
                    <a:pt x="794" y="1742"/>
                  </a:cubicBezTo>
                  <a:lnTo>
                    <a:pt x="747" y="1509"/>
                  </a:lnTo>
                  <a:lnTo>
                    <a:pt x="638" y="903"/>
                  </a:lnTo>
                  <a:close/>
                  <a:moveTo>
                    <a:pt x="530" y="1"/>
                  </a:moveTo>
                  <a:cubicBezTo>
                    <a:pt x="530" y="1"/>
                    <a:pt x="405" y="63"/>
                    <a:pt x="265" y="125"/>
                  </a:cubicBezTo>
                  <a:cubicBezTo>
                    <a:pt x="141" y="187"/>
                    <a:pt x="1" y="250"/>
                    <a:pt x="1" y="250"/>
                  </a:cubicBezTo>
                  <a:cubicBezTo>
                    <a:pt x="1" y="250"/>
                    <a:pt x="156" y="1136"/>
                    <a:pt x="312" y="2022"/>
                  </a:cubicBezTo>
                  <a:cubicBezTo>
                    <a:pt x="452" y="2924"/>
                    <a:pt x="592" y="3826"/>
                    <a:pt x="592" y="3826"/>
                  </a:cubicBezTo>
                  <a:lnTo>
                    <a:pt x="1105" y="3608"/>
                  </a:lnTo>
                  <a:lnTo>
                    <a:pt x="965" y="2769"/>
                  </a:lnTo>
                  <a:cubicBezTo>
                    <a:pt x="965" y="2769"/>
                    <a:pt x="1183" y="2675"/>
                    <a:pt x="1400" y="2566"/>
                  </a:cubicBezTo>
                  <a:lnTo>
                    <a:pt x="1836" y="2364"/>
                  </a:lnTo>
                  <a:lnTo>
                    <a:pt x="2380" y="3017"/>
                  </a:lnTo>
                  <a:lnTo>
                    <a:pt x="2878" y="2769"/>
                  </a:lnTo>
                  <a:lnTo>
                    <a:pt x="1696" y="1400"/>
                  </a:lnTo>
                  <a:cubicBezTo>
                    <a:pt x="1120" y="701"/>
                    <a:pt x="530" y="1"/>
                    <a:pt x="53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55"/>
            <p:cNvSpPr/>
            <p:nvPr/>
          </p:nvSpPr>
          <p:spPr>
            <a:xfrm>
              <a:off x="5255865" y="2874305"/>
              <a:ext cx="872868" cy="581912"/>
            </a:xfrm>
            <a:custGeom>
              <a:rect b="b" l="l" r="r" t="t"/>
              <a:pathLst>
                <a:path extrusionOk="0" h="17416" w="26124">
                  <a:moveTo>
                    <a:pt x="20246" y="0"/>
                  </a:moveTo>
                  <a:cubicBezTo>
                    <a:pt x="20246" y="0"/>
                    <a:pt x="19157" y="265"/>
                    <a:pt x="17509" y="653"/>
                  </a:cubicBezTo>
                  <a:cubicBezTo>
                    <a:pt x="15845" y="1027"/>
                    <a:pt x="13653" y="1555"/>
                    <a:pt x="11476" y="2099"/>
                  </a:cubicBezTo>
                  <a:cubicBezTo>
                    <a:pt x="7106" y="3172"/>
                    <a:pt x="2768" y="4292"/>
                    <a:pt x="2768" y="4292"/>
                  </a:cubicBezTo>
                  <a:cubicBezTo>
                    <a:pt x="3312" y="6360"/>
                    <a:pt x="2084" y="8490"/>
                    <a:pt x="0" y="9050"/>
                  </a:cubicBezTo>
                  <a:lnTo>
                    <a:pt x="125" y="9516"/>
                  </a:lnTo>
                  <a:cubicBezTo>
                    <a:pt x="188" y="9501"/>
                    <a:pt x="248" y="9495"/>
                    <a:pt x="305" y="9495"/>
                  </a:cubicBezTo>
                  <a:cubicBezTo>
                    <a:pt x="1022" y="9495"/>
                    <a:pt x="1245" y="10592"/>
                    <a:pt x="467" y="10823"/>
                  </a:cubicBezTo>
                  <a:lnTo>
                    <a:pt x="560" y="11180"/>
                  </a:lnTo>
                  <a:cubicBezTo>
                    <a:pt x="627" y="11163"/>
                    <a:pt x="691" y="11155"/>
                    <a:pt x="751" y="11155"/>
                  </a:cubicBezTo>
                  <a:cubicBezTo>
                    <a:pt x="1459" y="11155"/>
                    <a:pt x="1676" y="12256"/>
                    <a:pt x="902" y="12471"/>
                  </a:cubicBezTo>
                  <a:lnTo>
                    <a:pt x="996" y="12844"/>
                  </a:lnTo>
                  <a:cubicBezTo>
                    <a:pt x="1059" y="12829"/>
                    <a:pt x="1119" y="12822"/>
                    <a:pt x="1176" y="12822"/>
                  </a:cubicBezTo>
                  <a:cubicBezTo>
                    <a:pt x="1893" y="12822"/>
                    <a:pt x="2114" y="13918"/>
                    <a:pt x="1322" y="14134"/>
                  </a:cubicBezTo>
                  <a:lnTo>
                    <a:pt x="1447" y="14570"/>
                  </a:lnTo>
                  <a:cubicBezTo>
                    <a:pt x="1756" y="14493"/>
                    <a:pt x="2066" y="14456"/>
                    <a:pt x="2372" y="14456"/>
                  </a:cubicBezTo>
                  <a:cubicBezTo>
                    <a:pt x="4111" y="14456"/>
                    <a:pt x="5706" y="15644"/>
                    <a:pt x="6142" y="17415"/>
                  </a:cubicBezTo>
                  <a:cubicBezTo>
                    <a:pt x="6142" y="17415"/>
                    <a:pt x="10418" y="16311"/>
                    <a:pt x="14710" y="15254"/>
                  </a:cubicBezTo>
                  <a:cubicBezTo>
                    <a:pt x="16840" y="14725"/>
                    <a:pt x="18986" y="14212"/>
                    <a:pt x="20588" y="13839"/>
                  </a:cubicBezTo>
                  <a:lnTo>
                    <a:pt x="23262" y="13217"/>
                  </a:lnTo>
                  <a:cubicBezTo>
                    <a:pt x="22749" y="11149"/>
                    <a:pt x="24040" y="9050"/>
                    <a:pt x="26123" y="8568"/>
                  </a:cubicBezTo>
                  <a:lnTo>
                    <a:pt x="26030" y="8133"/>
                  </a:lnTo>
                  <a:cubicBezTo>
                    <a:pt x="25983" y="8143"/>
                    <a:pt x="25937" y="8147"/>
                    <a:pt x="25891" y="8147"/>
                  </a:cubicBezTo>
                  <a:cubicBezTo>
                    <a:pt x="25584" y="8147"/>
                    <a:pt x="25305" y="7930"/>
                    <a:pt x="25237" y="7619"/>
                  </a:cubicBezTo>
                  <a:cubicBezTo>
                    <a:pt x="25159" y="7262"/>
                    <a:pt x="25377" y="6904"/>
                    <a:pt x="25735" y="6826"/>
                  </a:cubicBezTo>
                  <a:lnTo>
                    <a:pt x="25657" y="6453"/>
                  </a:lnTo>
                  <a:cubicBezTo>
                    <a:pt x="25603" y="6464"/>
                    <a:pt x="25552" y="6469"/>
                    <a:pt x="25503" y="6469"/>
                  </a:cubicBezTo>
                  <a:cubicBezTo>
                    <a:pt x="24771" y="6469"/>
                    <a:pt x="24575" y="5337"/>
                    <a:pt x="25377" y="5147"/>
                  </a:cubicBezTo>
                  <a:lnTo>
                    <a:pt x="25299" y="4774"/>
                  </a:lnTo>
                  <a:cubicBezTo>
                    <a:pt x="25245" y="4785"/>
                    <a:pt x="25193" y="4790"/>
                    <a:pt x="25143" y="4790"/>
                  </a:cubicBezTo>
                  <a:cubicBezTo>
                    <a:pt x="24398" y="4790"/>
                    <a:pt x="24202" y="3657"/>
                    <a:pt x="25004" y="3468"/>
                  </a:cubicBezTo>
                  <a:lnTo>
                    <a:pt x="24910" y="2986"/>
                  </a:lnTo>
                  <a:cubicBezTo>
                    <a:pt x="24631" y="3045"/>
                    <a:pt x="24353" y="3074"/>
                    <a:pt x="24079" y="3074"/>
                  </a:cubicBezTo>
                  <a:cubicBezTo>
                    <a:pt x="22277" y="3074"/>
                    <a:pt x="20664" y="1836"/>
                    <a:pt x="20246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55"/>
            <p:cNvSpPr/>
            <p:nvPr/>
          </p:nvSpPr>
          <p:spPr>
            <a:xfrm>
              <a:off x="5400809" y="2935083"/>
              <a:ext cx="523206" cy="207859"/>
            </a:xfrm>
            <a:custGeom>
              <a:rect b="b" l="l" r="r" t="t"/>
              <a:pathLst>
                <a:path extrusionOk="0" h="6221" w="15659">
                  <a:moveTo>
                    <a:pt x="15068" y="1"/>
                  </a:moveTo>
                  <a:cubicBezTo>
                    <a:pt x="15068" y="1"/>
                    <a:pt x="11274" y="871"/>
                    <a:pt x="7511" y="1804"/>
                  </a:cubicBezTo>
                  <a:lnTo>
                    <a:pt x="1" y="3686"/>
                  </a:lnTo>
                  <a:lnTo>
                    <a:pt x="638" y="6220"/>
                  </a:lnTo>
                  <a:lnTo>
                    <a:pt x="8133" y="4339"/>
                  </a:lnTo>
                  <a:cubicBezTo>
                    <a:pt x="11880" y="3421"/>
                    <a:pt x="15659" y="2551"/>
                    <a:pt x="15659" y="2551"/>
                  </a:cubicBezTo>
                  <a:lnTo>
                    <a:pt x="1506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55"/>
            <p:cNvSpPr/>
            <p:nvPr/>
          </p:nvSpPr>
          <p:spPr>
            <a:xfrm>
              <a:off x="5467300" y="3196403"/>
              <a:ext cx="516992" cy="206823"/>
            </a:xfrm>
            <a:custGeom>
              <a:rect b="b" l="l" r="r" t="t"/>
              <a:pathLst>
                <a:path extrusionOk="0" h="6190" w="15473">
                  <a:moveTo>
                    <a:pt x="14882" y="1"/>
                  </a:moveTo>
                  <a:cubicBezTo>
                    <a:pt x="14882" y="1"/>
                    <a:pt x="11150" y="856"/>
                    <a:pt x="7434" y="1789"/>
                  </a:cubicBezTo>
                  <a:lnTo>
                    <a:pt x="1" y="3655"/>
                  </a:lnTo>
                  <a:lnTo>
                    <a:pt x="639" y="6189"/>
                  </a:lnTo>
                  <a:cubicBezTo>
                    <a:pt x="639" y="6189"/>
                    <a:pt x="4355" y="5256"/>
                    <a:pt x="8056" y="4323"/>
                  </a:cubicBezTo>
                  <a:cubicBezTo>
                    <a:pt x="11772" y="3406"/>
                    <a:pt x="15473" y="2566"/>
                    <a:pt x="15473" y="2566"/>
                  </a:cubicBezTo>
                  <a:lnTo>
                    <a:pt x="1488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55"/>
            <p:cNvSpPr/>
            <p:nvPr/>
          </p:nvSpPr>
          <p:spPr>
            <a:xfrm>
              <a:off x="5944265" y="3062385"/>
              <a:ext cx="69632" cy="71703"/>
            </a:xfrm>
            <a:custGeom>
              <a:rect b="b" l="l" r="r" t="t"/>
              <a:pathLst>
                <a:path extrusionOk="0" h="2146" w="2084">
                  <a:moveTo>
                    <a:pt x="871" y="0"/>
                  </a:moveTo>
                  <a:lnTo>
                    <a:pt x="700" y="731"/>
                  </a:lnTo>
                  <a:lnTo>
                    <a:pt x="0" y="1011"/>
                  </a:lnTo>
                  <a:lnTo>
                    <a:pt x="638" y="1400"/>
                  </a:lnTo>
                  <a:lnTo>
                    <a:pt x="684" y="2146"/>
                  </a:lnTo>
                  <a:lnTo>
                    <a:pt x="1244" y="1664"/>
                  </a:lnTo>
                  <a:lnTo>
                    <a:pt x="1959" y="1850"/>
                  </a:lnTo>
                  <a:lnTo>
                    <a:pt x="1680" y="1166"/>
                  </a:lnTo>
                  <a:lnTo>
                    <a:pt x="2084" y="529"/>
                  </a:lnTo>
                  <a:lnTo>
                    <a:pt x="1338" y="591"/>
                  </a:lnTo>
                  <a:lnTo>
                    <a:pt x="87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55"/>
            <p:cNvSpPr/>
            <p:nvPr/>
          </p:nvSpPr>
          <p:spPr>
            <a:xfrm>
              <a:off x="5370169" y="3203152"/>
              <a:ext cx="68596" cy="71737"/>
            </a:xfrm>
            <a:custGeom>
              <a:rect b="b" l="l" r="r" t="t"/>
              <a:pathLst>
                <a:path extrusionOk="0" h="2147" w="2053">
                  <a:moveTo>
                    <a:pt x="840" y="1"/>
                  </a:moveTo>
                  <a:lnTo>
                    <a:pt x="684" y="732"/>
                  </a:lnTo>
                  <a:lnTo>
                    <a:pt x="0" y="1027"/>
                  </a:lnTo>
                  <a:lnTo>
                    <a:pt x="653" y="1400"/>
                  </a:lnTo>
                  <a:lnTo>
                    <a:pt x="716" y="2147"/>
                  </a:lnTo>
                  <a:lnTo>
                    <a:pt x="1260" y="1649"/>
                  </a:lnTo>
                  <a:lnTo>
                    <a:pt x="1975" y="1820"/>
                  </a:lnTo>
                  <a:lnTo>
                    <a:pt x="1975" y="1820"/>
                  </a:lnTo>
                  <a:lnTo>
                    <a:pt x="1680" y="1136"/>
                  </a:lnTo>
                  <a:lnTo>
                    <a:pt x="2053" y="498"/>
                  </a:lnTo>
                  <a:lnTo>
                    <a:pt x="1322" y="576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55"/>
            <p:cNvSpPr/>
            <p:nvPr/>
          </p:nvSpPr>
          <p:spPr>
            <a:xfrm>
              <a:off x="5438231" y="3060280"/>
              <a:ext cx="35885" cy="50954"/>
            </a:xfrm>
            <a:custGeom>
              <a:rect b="b" l="l" r="r" t="t"/>
              <a:pathLst>
                <a:path extrusionOk="0" h="1525" w="1074">
                  <a:moveTo>
                    <a:pt x="1042" y="1"/>
                  </a:moveTo>
                  <a:lnTo>
                    <a:pt x="0" y="265"/>
                  </a:lnTo>
                  <a:lnTo>
                    <a:pt x="47" y="436"/>
                  </a:lnTo>
                  <a:lnTo>
                    <a:pt x="467" y="343"/>
                  </a:lnTo>
                  <a:lnTo>
                    <a:pt x="778" y="1525"/>
                  </a:lnTo>
                  <a:lnTo>
                    <a:pt x="964" y="1478"/>
                  </a:lnTo>
                  <a:lnTo>
                    <a:pt x="669" y="281"/>
                  </a:lnTo>
                  <a:lnTo>
                    <a:pt x="1073" y="187"/>
                  </a:lnTo>
                  <a:lnTo>
                    <a:pt x="104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55"/>
            <p:cNvSpPr/>
            <p:nvPr/>
          </p:nvSpPr>
          <p:spPr>
            <a:xfrm>
              <a:off x="5518221" y="3047316"/>
              <a:ext cx="17709" cy="47312"/>
            </a:xfrm>
            <a:custGeom>
              <a:rect b="b" l="l" r="r" t="t"/>
              <a:pathLst>
                <a:path extrusionOk="0" h="1416" w="530">
                  <a:moveTo>
                    <a:pt x="187" y="0"/>
                  </a:moveTo>
                  <a:lnTo>
                    <a:pt x="1" y="62"/>
                  </a:lnTo>
                  <a:lnTo>
                    <a:pt x="343" y="1415"/>
                  </a:lnTo>
                  <a:lnTo>
                    <a:pt x="530" y="136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55"/>
            <p:cNvSpPr/>
            <p:nvPr/>
          </p:nvSpPr>
          <p:spPr>
            <a:xfrm>
              <a:off x="5576425" y="3028070"/>
              <a:ext cx="40563" cy="49384"/>
            </a:xfrm>
            <a:custGeom>
              <a:rect b="b" l="l" r="r" t="t"/>
              <a:pathLst>
                <a:path extrusionOk="0" h="1478" w="1214">
                  <a:moveTo>
                    <a:pt x="778" y="1"/>
                  </a:moveTo>
                  <a:cubicBezTo>
                    <a:pt x="731" y="1"/>
                    <a:pt x="700" y="16"/>
                    <a:pt x="653" y="16"/>
                  </a:cubicBezTo>
                  <a:cubicBezTo>
                    <a:pt x="607" y="16"/>
                    <a:pt x="560" y="32"/>
                    <a:pt x="513" y="32"/>
                  </a:cubicBezTo>
                  <a:cubicBezTo>
                    <a:pt x="436" y="63"/>
                    <a:pt x="374" y="79"/>
                    <a:pt x="311" y="125"/>
                  </a:cubicBezTo>
                  <a:cubicBezTo>
                    <a:pt x="234" y="156"/>
                    <a:pt x="171" y="219"/>
                    <a:pt x="125" y="281"/>
                  </a:cubicBezTo>
                  <a:cubicBezTo>
                    <a:pt x="78" y="358"/>
                    <a:pt x="31" y="452"/>
                    <a:pt x="16" y="545"/>
                  </a:cubicBezTo>
                  <a:cubicBezTo>
                    <a:pt x="0" y="669"/>
                    <a:pt x="16" y="794"/>
                    <a:pt x="47" y="903"/>
                  </a:cubicBezTo>
                  <a:cubicBezTo>
                    <a:pt x="63" y="996"/>
                    <a:pt x="94" y="1074"/>
                    <a:pt x="140" y="1151"/>
                  </a:cubicBezTo>
                  <a:cubicBezTo>
                    <a:pt x="171" y="1214"/>
                    <a:pt x="218" y="1276"/>
                    <a:pt x="265" y="1323"/>
                  </a:cubicBezTo>
                  <a:cubicBezTo>
                    <a:pt x="311" y="1354"/>
                    <a:pt x="358" y="1400"/>
                    <a:pt x="405" y="1416"/>
                  </a:cubicBezTo>
                  <a:cubicBezTo>
                    <a:pt x="467" y="1447"/>
                    <a:pt x="513" y="1462"/>
                    <a:pt x="560" y="1462"/>
                  </a:cubicBezTo>
                  <a:cubicBezTo>
                    <a:pt x="622" y="1478"/>
                    <a:pt x="669" y="1478"/>
                    <a:pt x="716" y="1478"/>
                  </a:cubicBezTo>
                  <a:cubicBezTo>
                    <a:pt x="762" y="1478"/>
                    <a:pt x="809" y="1462"/>
                    <a:pt x="856" y="1447"/>
                  </a:cubicBezTo>
                  <a:cubicBezTo>
                    <a:pt x="902" y="1447"/>
                    <a:pt x="949" y="1431"/>
                    <a:pt x="996" y="1416"/>
                  </a:cubicBezTo>
                  <a:lnTo>
                    <a:pt x="1104" y="1354"/>
                  </a:lnTo>
                  <a:cubicBezTo>
                    <a:pt x="1135" y="1338"/>
                    <a:pt x="1182" y="1323"/>
                    <a:pt x="1213" y="1291"/>
                  </a:cubicBezTo>
                  <a:lnTo>
                    <a:pt x="1167" y="1136"/>
                  </a:lnTo>
                  <a:cubicBezTo>
                    <a:pt x="1120" y="1167"/>
                    <a:pt x="1058" y="1198"/>
                    <a:pt x="996" y="1214"/>
                  </a:cubicBezTo>
                  <a:cubicBezTo>
                    <a:pt x="949" y="1245"/>
                    <a:pt x="887" y="1260"/>
                    <a:pt x="824" y="1276"/>
                  </a:cubicBezTo>
                  <a:cubicBezTo>
                    <a:pt x="762" y="1291"/>
                    <a:pt x="700" y="1291"/>
                    <a:pt x="638" y="1291"/>
                  </a:cubicBezTo>
                  <a:cubicBezTo>
                    <a:pt x="591" y="1276"/>
                    <a:pt x="529" y="1260"/>
                    <a:pt x="482" y="1229"/>
                  </a:cubicBezTo>
                  <a:cubicBezTo>
                    <a:pt x="420" y="1198"/>
                    <a:pt x="374" y="1151"/>
                    <a:pt x="342" y="1089"/>
                  </a:cubicBezTo>
                  <a:cubicBezTo>
                    <a:pt x="265" y="949"/>
                    <a:pt x="218" y="778"/>
                    <a:pt x="218" y="607"/>
                  </a:cubicBezTo>
                  <a:cubicBezTo>
                    <a:pt x="234" y="545"/>
                    <a:pt x="249" y="483"/>
                    <a:pt x="280" y="421"/>
                  </a:cubicBezTo>
                  <a:cubicBezTo>
                    <a:pt x="311" y="374"/>
                    <a:pt x="342" y="327"/>
                    <a:pt x="389" y="296"/>
                  </a:cubicBezTo>
                  <a:cubicBezTo>
                    <a:pt x="451" y="265"/>
                    <a:pt x="498" y="234"/>
                    <a:pt x="560" y="219"/>
                  </a:cubicBezTo>
                  <a:cubicBezTo>
                    <a:pt x="622" y="203"/>
                    <a:pt x="685" y="187"/>
                    <a:pt x="747" y="172"/>
                  </a:cubicBezTo>
                  <a:lnTo>
                    <a:pt x="933" y="172"/>
                  </a:lnTo>
                  <a:lnTo>
                    <a:pt x="88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55"/>
            <p:cNvSpPr/>
            <p:nvPr/>
          </p:nvSpPr>
          <p:spPr>
            <a:xfrm>
              <a:off x="5652272" y="3007287"/>
              <a:ext cx="45241" cy="54061"/>
            </a:xfrm>
            <a:custGeom>
              <a:rect b="b" l="l" r="r" t="t"/>
              <a:pathLst>
                <a:path extrusionOk="0" h="1618" w="1354">
                  <a:moveTo>
                    <a:pt x="1011" y="1"/>
                  </a:moveTo>
                  <a:lnTo>
                    <a:pt x="778" y="63"/>
                  </a:lnTo>
                  <a:lnTo>
                    <a:pt x="498" y="732"/>
                  </a:lnTo>
                  <a:lnTo>
                    <a:pt x="327" y="778"/>
                  </a:lnTo>
                  <a:lnTo>
                    <a:pt x="187" y="203"/>
                  </a:lnTo>
                  <a:lnTo>
                    <a:pt x="1" y="250"/>
                  </a:lnTo>
                  <a:lnTo>
                    <a:pt x="327" y="1618"/>
                  </a:lnTo>
                  <a:lnTo>
                    <a:pt x="529" y="1571"/>
                  </a:lnTo>
                  <a:lnTo>
                    <a:pt x="374" y="949"/>
                  </a:lnTo>
                  <a:lnTo>
                    <a:pt x="545" y="903"/>
                  </a:lnTo>
                  <a:lnTo>
                    <a:pt x="1136" y="1431"/>
                  </a:lnTo>
                  <a:lnTo>
                    <a:pt x="1353" y="1369"/>
                  </a:lnTo>
                  <a:lnTo>
                    <a:pt x="685" y="778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55"/>
            <p:cNvSpPr/>
            <p:nvPr/>
          </p:nvSpPr>
          <p:spPr>
            <a:xfrm>
              <a:off x="5732295" y="2990147"/>
              <a:ext cx="36386" cy="51990"/>
            </a:xfrm>
            <a:custGeom>
              <a:rect b="b" l="l" r="r" t="t"/>
              <a:pathLst>
                <a:path extrusionOk="0" h="1556" w="1089">
                  <a:moveTo>
                    <a:pt x="762" y="1"/>
                  </a:moveTo>
                  <a:lnTo>
                    <a:pt x="0" y="187"/>
                  </a:lnTo>
                  <a:lnTo>
                    <a:pt x="327" y="1556"/>
                  </a:lnTo>
                  <a:lnTo>
                    <a:pt x="1089" y="1369"/>
                  </a:lnTo>
                  <a:lnTo>
                    <a:pt x="1042" y="1198"/>
                  </a:lnTo>
                  <a:lnTo>
                    <a:pt x="482" y="1338"/>
                  </a:lnTo>
                  <a:lnTo>
                    <a:pt x="373" y="887"/>
                  </a:lnTo>
                  <a:lnTo>
                    <a:pt x="886" y="763"/>
                  </a:lnTo>
                  <a:lnTo>
                    <a:pt x="840" y="592"/>
                  </a:lnTo>
                  <a:lnTo>
                    <a:pt x="327" y="716"/>
                  </a:lnTo>
                  <a:lnTo>
                    <a:pt x="233" y="312"/>
                  </a:lnTo>
                  <a:lnTo>
                    <a:pt x="778" y="172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55"/>
            <p:cNvSpPr/>
            <p:nvPr/>
          </p:nvSpPr>
          <p:spPr>
            <a:xfrm>
              <a:off x="5801894" y="2971435"/>
              <a:ext cx="36420" cy="50453"/>
            </a:xfrm>
            <a:custGeom>
              <a:rect b="b" l="l" r="r" t="t"/>
              <a:pathLst>
                <a:path extrusionOk="0" h="1510" w="1090">
                  <a:moveTo>
                    <a:pt x="1043" y="1"/>
                  </a:moveTo>
                  <a:lnTo>
                    <a:pt x="1" y="234"/>
                  </a:lnTo>
                  <a:lnTo>
                    <a:pt x="47" y="421"/>
                  </a:lnTo>
                  <a:lnTo>
                    <a:pt x="467" y="312"/>
                  </a:lnTo>
                  <a:lnTo>
                    <a:pt x="747" y="1509"/>
                  </a:lnTo>
                  <a:lnTo>
                    <a:pt x="949" y="1463"/>
                  </a:lnTo>
                  <a:lnTo>
                    <a:pt x="654" y="265"/>
                  </a:lnTo>
                  <a:lnTo>
                    <a:pt x="1089" y="172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55"/>
            <p:cNvSpPr/>
            <p:nvPr/>
          </p:nvSpPr>
          <p:spPr>
            <a:xfrm>
              <a:off x="5498474" y="3328884"/>
              <a:ext cx="44205" cy="51990"/>
            </a:xfrm>
            <a:custGeom>
              <a:rect b="b" l="l" r="r" t="t"/>
              <a:pathLst>
                <a:path extrusionOk="0" h="1556" w="1323">
                  <a:moveTo>
                    <a:pt x="359" y="203"/>
                  </a:moveTo>
                  <a:lnTo>
                    <a:pt x="810" y="809"/>
                  </a:lnTo>
                  <a:lnTo>
                    <a:pt x="250" y="949"/>
                  </a:lnTo>
                  <a:lnTo>
                    <a:pt x="250" y="949"/>
                  </a:lnTo>
                  <a:lnTo>
                    <a:pt x="359" y="203"/>
                  </a:lnTo>
                  <a:close/>
                  <a:moveTo>
                    <a:pt x="421" y="1"/>
                  </a:moveTo>
                  <a:lnTo>
                    <a:pt x="219" y="47"/>
                  </a:lnTo>
                  <a:lnTo>
                    <a:pt x="1" y="1556"/>
                  </a:lnTo>
                  <a:lnTo>
                    <a:pt x="172" y="1509"/>
                  </a:lnTo>
                  <a:lnTo>
                    <a:pt x="234" y="1136"/>
                  </a:lnTo>
                  <a:lnTo>
                    <a:pt x="918" y="965"/>
                  </a:lnTo>
                  <a:lnTo>
                    <a:pt x="1152" y="1276"/>
                  </a:lnTo>
                  <a:lnTo>
                    <a:pt x="1323" y="1229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55"/>
            <p:cNvSpPr/>
            <p:nvPr/>
          </p:nvSpPr>
          <p:spPr>
            <a:xfrm>
              <a:off x="5549929" y="3315185"/>
              <a:ext cx="43670" cy="49584"/>
            </a:xfrm>
            <a:custGeom>
              <a:rect b="b" l="l" r="r" t="t"/>
              <a:pathLst>
                <a:path extrusionOk="0" h="1484" w="1307">
                  <a:moveTo>
                    <a:pt x="605" y="166"/>
                  </a:moveTo>
                  <a:cubicBezTo>
                    <a:pt x="634" y="166"/>
                    <a:pt x="661" y="170"/>
                    <a:pt x="685" y="178"/>
                  </a:cubicBezTo>
                  <a:cubicBezTo>
                    <a:pt x="747" y="178"/>
                    <a:pt x="809" y="209"/>
                    <a:pt x="856" y="240"/>
                  </a:cubicBezTo>
                  <a:cubicBezTo>
                    <a:pt x="902" y="271"/>
                    <a:pt x="949" y="318"/>
                    <a:pt x="995" y="380"/>
                  </a:cubicBezTo>
                  <a:cubicBezTo>
                    <a:pt x="1027" y="426"/>
                    <a:pt x="1058" y="504"/>
                    <a:pt x="1073" y="566"/>
                  </a:cubicBezTo>
                  <a:cubicBezTo>
                    <a:pt x="1089" y="644"/>
                    <a:pt x="1104" y="706"/>
                    <a:pt x="1089" y="784"/>
                  </a:cubicBezTo>
                  <a:cubicBezTo>
                    <a:pt x="1089" y="846"/>
                    <a:pt x="1073" y="908"/>
                    <a:pt x="1042" y="971"/>
                  </a:cubicBezTo>
                  <a:cubicBezTo>
                    <a:pt x="1011" y="1033"/>
                    <a:pt x="980" y="1079"/>
                    <a:pt x="933" y="1126"/>
                  </a:cubicBezTo>
                  <a:cubicBezTo>
                    <a:pt x="887" y="1157"/>
                    <a:pt x="824" y="1188"/>
                    <a:pt x="778" y="1204"/>
                  </a:cubicBezTo>
                  <a:lnTo>
                    <a:pt x="498" y="1266"/>
                  </a:lnTo>
                  <a:lnTo>
                    <a:pt x="234" y="255"/>
                  </a:lnTo>
                  <a:lnTo>
                    <a:pt x="513" y="178"/>
                  </a:lnTo>
                  <a:cubicBezTo>
                    <a:pt x="545" y="170"/>
                    <a:pt x="576" y="166"/>
                    <a:pt x="605" y="166"/>
                  </a:cubicBezTo>
                  <a:close/>
                  <a:moveTo>
                    <a:pt x="603" y="0"/>
                  </a:moveTo>
                  <a:cubicBezTo>
                    <a:pt x="537" y="0"/>
                    <a:pt x="471" y="11"/>
                    <a:pt x="405" y="22"/>
                  </a:cubicBezTo>
                  <a:lnTo>
                    <a:pt x="0" y="131"/>
                  </a:lnTo>
                  <a:lnTo>
                    <a:pt x="358" y="1484"/>
                  </a:lnTo>
                  <a:lnTo>
                    <a:pt x="809" y="1375"/>
                  </a:lnTo>
                  <a:cubicBezTo>
                    <a:pt x="902" y="1344"/>
                    <a:pt x="995" y="1313"/>
                    <a:pt x="1073" y="1250"/>
                  </a:cubicBezTo>
                  <a:cubicBezTo>
                    <a:pt x="1135" y="1204"/>
                    <a:pt x="1198" y="1126"/>
                    <a:pt x="1229" y="1048"/>
                  </a:cubicBezTo>
                  <a:cubicBezTo>
                    <a:pt x="1275" y="971"/>
                    <a:pt x="1291" y="893"/>
                    <a:pt x="1306" y="800"/>
                  </a:cubicBezTo>
                  <a:cubicBezTo>
                    <a:pt x="1306" y="706"/>
                    <a:pt x="1306" y="613"/>
                    <a:pt x="1275" y="520"/>
                  </a:cubicBezTo>
                  <a:cubicBezTo>
                    <a:pt x="1260" y="426"/>
                    <a:pt x="1213" y="333"/>
                    <a:pt x="1151" y="255"/>
                  </a:cubicBezTo>
                  <a:cubicBezTo>
                    <a:pt x="1089" y="178"/>
                    <a:pt x="1027" y="115"/>
                    <a:pt x="949" y="84"/>
                  </a:cubicBezTo>
                  <a:cubicBezTo>
                    <a:pt x="871" y="38"/>
                    <a:pt x="778" y="7"/>
                    <a:pt x="685" y="7"/>
                  </a:cubicBezTo>
                  <a:cubicBezTo>
                    <a:pt x="657" y="2"/>
                    <a:pt x="630" y="0"/>
                    <a:pt x="603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55"/>
            <p:cNvSpPr/>
            <p:nvPr/>
          </p:nvSpPr>
          <p:spPr>
            <a:xfrm>
              <a:off x="5609671" y="3291997"/>
              <a:ext cx="59775" cy="58238"/>
            </a:xfrm>
            <a:custGeom>
              <a:rect b="b" l="l" r="r" t="t"/>
              <a:pathLst>
                <a:path extrusionOk="0" h="1743" w="1789">
                  <a:moveTo>
                    <a:pt x="1447" y="1"/>
                  </a:moveTo>
                  <a:lnTo>
                    <a:pt x="1136" y="79"/>
                  </a:lnTo>
                  <a:lnTo>
                    <a:pt x="1011" y="1323"/>
                  </a:lnTo>
                  <a:lnTo>
                    <a:pt x="296" y="296"/>
                  </a:lnTo>
                  <a:lnTo>
                    <a:pt x="1" y="374"/>
                  </a:lnTo>
                  <a:lnTo>
                    <a:pt x="343" y="1742"/>
                  </a:lnTo>
                  <a:lnTo>
                    <a:pt x="529" y="1696"/>
                  </a:lnTo>
                  <a:lnTo>
                    <a:pt x="234" y="514"/>
                  </a:lnTo>
                  <a:lnTo>
                    <a:pt x="949" y="1587"/>
                  </a:lnTo>
                  <a:lnTo>
                    <a:pt x="1167" y="1525"/>
                  </a:lnTo>
                  <a:cubicBezTo>
                    <a:pt x="1198" y="1291"/>
                    <a:pt x="1213" y="1074"/>
                    <a:pt x="1244" y="887"/>
                  </a:cubicBezTo>
                  <a:cubicBezTo>
                    <a:pt x="1244" y="809"/>
                    <a:pt x="1260" y="732"/>
                    <a:pt x="1260" y="654"/>
                  </a:cubicBezTo>
                  <a:cubicBezTo>
                    <a:pt x="1276" y="576"/>
                    <a:pt x="1276" y="514"/>
                    <a:pt x="1291" y="452"/>
                  </a:cubicBezTo>
                  <a:cubicBezTo>
                    <a:pt x="1291" y="374"/>
                    <a:pt x="1291" y="312"/>
                    <a:pt x="1307" y="250"/>
                  </a:cubicBezTo>
                  <a:lnTo>
                    <a:pt x="1602" y="1416"/>
                  </a:lnTo>
                  <a:lnTo>
                    <a:pt x="1789" y="1369"/>
                  </a:lnTo>
                  <a:lnTo>
                    <a:pt x="144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55"/>
            <p:cNvSpPr/>
            <p:nvPr/>
          </p:nvSpPr>
          <p:spPr>
            <a:xfrm>
              <a:off x="5682410" y="3284746"/>
              <a:ext cx="17709" cy="47312"/>
            </a:xfrm>
            <a:custGeom>
              <a:rect b="b" l="l" r="r" t="t"/>
              <a:pathLst>
                <a:path extrusionOk="0" h="1416" w="530">
                  <a:moveTo>
                    <a:pt x="187" y="0"/>
                  </a:moveTo>
                  <a:lnTo>
                    <a:pt x="0" y="47"/>
                  </a:lnTo>
                  <a:lnTo>
                    <a:pt x="343" y="1415"/>
                  </a:lnTo>
                  <a:lnTo>
                    <a:pt x="529" y="136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55"/>
            <p:cNvSpPr/>
            <p:nvPr/>
          </p:nvSpPr>
          <p:spPr>
            <a:xfrm>
              <a:off x="5707871" y="3271748"/>
              <a:ext cx="35885" cy="50419"/>
            </a:xfrm>
            <a:custGeom>
              <a:rect b="b" l="l" r="r" t="t"/>
              <a:pathLst>
                <a:path extrusionOk="0" h="1509" w="1074">
                  <a:moveTo>
                    <a:pt x="1027" y="0"/>
                  </a:moveTo>
                  <a:lnTo>
                    <a:pt x="0" y="249"/>
                  </a:lnTo>
                  <a:lnTo>
                    <a:pt x="47" y="420"/>
                  </a:lnTo>
                  <a:lnTo>
                    <a:pt x="467" y="311"/>
                  </a:lnTo>
                  <a:lnTo>
                    <a:pt x="762" y="1509"/>
                  </a:lnTo>
                  <a:lnTo>
                    <a:pt x="949" y="1462"/>
                  </a:lnTo>
                  <a:lnTo>
                    <a:pt x="653" y="265"/>
                  </a:lnTo>
                  <a:lnTo>
                    <a:pt x="1073" y="171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55"/>
            <p:cNvSpPr/>
            <p:nvPr/>
          </p:nvSpPr>
          <p:spPr>
            <a:xfrm>
              <a:off x="5793574" y="3253037"/>
              <a:ext cx="45241" cy="48882"/>
            </a:xfrm>
            <a:custGeom>
              <a:rect b="b" l="l" r="r" t="t"/>
              <a:pathLst>
                <a:path extrusionOk="0" h="1463" w="1354">
                  <a:moveTo>
                    <a:pt x="732" y="187"/>
                  </a:moveTo>
                  <a:cubicBezTo>
                    <a:pt x="794" y="203"/>
                    <a:pt x="856" y="218"/>
                    <a:pt x="903" y="249"/>
                  </a:cubicBezTo>
                  <a:cubicBezTo>
                    <a:pt x="949" y="296"/>
                    <a:pt x="996" y="343"/>
                    <a:pt x="1027" y="389"/>
                  </a:cubicBezTo>
                  <a:cubicBezTo>
                    <a:pt x="1074" y="467"/>
                    <a:pt x="1105" y="545"/>
                    <a:pt x="1121" y="623"/>
                  </a:cubicBezTo>
                  <a:cubicBezTo>
                    <a:pt x="1152" y="716"/>
                    <a:pt x="1152" y="794"/>
                    <a:pt x="1152" y="887"/>
                  </a:cubicBezTo>
                  <a:cubicBezTo>
                    <a:pt x="1152" y="949"/>
                    <a:pt x="1136" y="1011"/>
                    <a:pt x="1105" y="1074"/>
                  </a:cubicBezTo>
                  <a:cubicBezTo>
                    <a:pt x="1074" y="1120"/>
                    <a:pt x="1027" y="1167"/>
                    <a:pt x="981" y="1198"/>
                  </a:cubicBezTo>
                  <a:cubicBezTo>
                    <a:pt x="934" y="1229"/>
                    <a:pt x="872" y="1260"/>
                    <a:pt x="825" y="1276"/>
                  </a:cubicBezTo>
                  <a:cubicBezTo>
                    <a:pt x="794" y="1283"/>
                    <a:pt x="763" y="1287"/>
                    <a:pt x="732" y="1287"/>
                  </a:cubicBezTo>
                  <a:cubicBezTo>
                    <a:pt x="701" y="1287"/>
                    <a:pt x="670" y="1283"/>
                    <a:pt x="638" y="1276"/>
                  </a:cubicBezTo>
                  <a:cubicBezTo>
                    <a:pt x="576" y="1276"/>
                    <a:pt x="530" y="1260"/>
                    <a:pt x="483" y="1229"/>
                  </a:cubicBezTo>
                  <a:cubicBezTo>
                    <a:pt x="421" y="1182"/>
                    <a:pt x="374" y="1136"/>
                    <a:pt x="343" y="1089"/>
                  </a:cubicBezTo>
                  <a:cubicBezTo>
                    <a:pt x="265" y="934"/>
                    <a:pt x="219" y="763"/>
                    <a:pt x="219" y="592"/>
                  </a:cubicBezTo>
                  <a:cubicBezTo>
                    <a:pt x="234" y="529"/>
                    <a:pt x="250" y="467"/>
                    <a:pt x="281" y="405"/>
                  </a:cubicBezTo>
                  <a:cubicBezTo>
                    <a:pt x="312" y="358"/>
                    <a:pt x="343" y="312"/>
                    <a:pt x="390" y="281"/>
                  </a:cubicBezTo>
                  <a:cubicBezTo>
                    <a:pt x="452" y="234"/>
                    <a:pt x="499" y="218"/>
                    <a:pt x="561" y="203"/>
                  </a:cubicBezTo>
                  <a:cubicBezTo>
                    <a:pt x="623" y="187"/>
                    <a:pt x="685" y="187"/>
                    <a:pt x="732" y="187"/>
                  </a:cubicBezTo>
                  <a:close/>
                  <a:moveTo>
                    <a:pt x="732" y="1"/>
                  </a:moveTo>
                  <a:cubicBezTo>
                    <a:pt x="670" y="1"/>
                    <a:pt x="592" y="16"/>
                    <a:pt x="514" y="32"/>
                  </a:cubicBezTo>
                  <a:cubicBezTo>
                    <a:pt x="452" y="47"/>
                    <a:pt x="374" y="78"/>
                    <a:pt x="312" y="109"/>
                  </a:cubicBezTo>
                  <a:cubicBezTo>
                    <a:pt x="234" y="156"/>
                    <a:pt x="172" y="203"/>
                    <a:pt x="125" y="265"/>
                  </a:cubicBezTo>
                  <a:cubicBezTo>
                    <a:pt x="79" y="343"/>
                    <a:pt x="32" y="436"/>
                    <a:pt x="17" y="529"/>
                  </a:cubicBezTo>
                  <a:cubicBezTo>
                    <a:pt x="1" y="654"/>
                    <a:pt x="17" y="778"/>
                    <a:pt x="48" y="887"/>
                  </a:cubicBezTo>
                  <a:cubicBezTo>
                    <a:pt x="63" y="980"/>
                    <a:pt x="94" y="1058"/>
                    <a:pt x="141" y="1136"/>
                  </a:cubicBezTo>
                  <a:cubicBezTo>
                    <a:pt x="172" y="1198"/>
                    <a:pt x="203" y="1260"/>
                    <a:pt x="265" y="1307"/>
                  </a:cubicBezTo>
                  <a:cubicBezTo>
                    <a:pt x="296" y="1353"/>
                    <a:pt x="359" y="1385"/>
                    <a:pt x="405" y="1416"/>
                  </a:cubicBezTo>
                  <a:cubicBezTo>
                    <a:pt x="452" y="1431"/>
                    <a:pt x="514" y="1447"/>
                    <a:pt x="561" y="1462"/>
                  </a:cubicBezTo>
                  <a:lnTo>
                    <a:pt x="716" y="1462"/>
                  </a:lnTo>
                  <a:cubicBezTo>
                    <a:pt x="763" y="1462"/>
                    <a:pt x="810" y="1462"/>
                    <a:pt x="856" y="1447"/>
                  </a:cubicBezTo>
                  <a:cubicBezTo>
                    <a:pt x="903" y="1431"/>
                    <a:pt x="949" y="1416"/>
                    <a:pt x="996" y="1400"/>
                  </a:cubicBezTo>
                  <a:cubicBezTo>
                    <a:pt x="1043" y="1385"/>
                    <a:pt x="1089" y="1353"/>
                    <a:pt x="1136" y="1322"/>
                  </a:cubicBezTo>
                  <a:cubicBezTo>
                    <a:pt x="1167" y="1291"/>
                    <a:pt x="1214" y="1245"/>
                    <a:pt x="1245" y="1198"/>
                  </a:cubicBezTo>
                  <a:cubicBezTo>
                    <a:pt x="1276" y="1151"/>
                    <a:pt x="1307" y="1105"/>
                    <a:pt x="1323" y="1042"/>
                  </a:cubicBezTo>
                  <a:cubicBezTo>
                    <a:pt x="1354" y="980"/>
                    <a:pt x="1354" y="902"/>
                    <a:pt x="1354" y="840"/>
                  </a:cubicBezTo>
                  <a:cubicBezTo>
                    <a:pt x="1354" y="747"/>
                    <a:pt x="1354" y="669"/>
                    <a:pt x="1323" y="576"/>
                  </a:cubicBezTo>
                  <a:cubicBezTo>
                    <a:pt x="1307" y="452"/>
                    <a:pt x="1260" y="343"/>
                    <a:pt x="1183" y="249"/>
                  </a:cubicBezTo>
                  <a:cubicBezTo>
                    <a:pt x="1121" y="172"/>
                    <a:pt x="1058" y="109"/>
                    <a:pt x="965" y="63"/>
                  </a:cubicBezTo>
                  <a:cubicBezTo>
                    <a:pt x="903" y="32"/>
                    <a:pt x="825" y="16"/>
                    <a:pt x="732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55"/>
            <p:cNvSpPr/>
            <p:nvPr/>
          </p:nvSpPr>
          <p:spPr>
            <a:xfrm>
              <a:off x="5854385" y="3236431"/>
              <a:ext cx="45742" cy="53527"/>
            </a:xfrm>
            <a:custGeom>
              <a:rect b="b" l="l" r="r" t="t"/>
              <a:pathLst>
                <a:path extrusionOk="0" h="1602" w="1369">
                  <a:moveTo>
                    <a:pt x="1042" y="0"/>
                  </a:moveTo>
                  <a:lnTo>
                    <a:pt x="855" y="31"/>
                  </a:lnTo>
                  <a:lnTo>
                    <a:pt x="1104" y="1135"/>
                  </a:lnTo>
                  <a:lnTo>
                    <a:pt x="265" y="171"/>
                  </a:lnTo>
                  <a:lnTo>
                    <a:pt x="0" y="233"/>
                  </a:lnTo>
                  <a:lnTo>
                    <a:pt x="327" y="1602"/>
                  </a:lnTo>
                  <a:lnTo>
                    <a:pt x="513" y="1571"/>
                  </a:lnTo>
                  <a:lnTo>
                    <a:pt x="249" y="435"/>
                  </a:lnTo>
                  <a:lnTo>
                    <a:pt x="1120" y="1415"/>
                  </a:lnTo>
                  <a:lnTo>
                    <a:pt x="1369" y="1368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55"/>
            <p:cNvSpPr/>
            <p:nvPr/>
          </p:nvSpPr>
          <p:spPr>
            <a:xfrm>
              <a:off x="5913592" y="3224470"/>
              <a:ext cx="35885" cy="51990"/>
            </a:xfrm>
            <a:custGeom>
              <a:rect b="b" l="l" r="r" t="t"/>
              <a:pathLst>
                <a:path extrusionOk="0" h="1556" w="1074">
                  <a:moveTo>
                    <a:pt x="747" y="0"/>
                  </a:moveTo>
                  <a:lnTo>
                    <a:pt x="1" y="187"/>
                  </a:lnTo>
                  <a:lnTo>
                    <a:pt x="327" y="1555"/>
                  </a:lnTo>
                  <a:lnTo>
                    <a:pt x="1074" y="1384"/>
                  </a:lnTo>
                  <a:lnTo>
                    <a:pt x="1027" y="1198"/>
                  </a:lnTo>
                  <a:lnTo>
                    <a:pt x="467" y="1338"/>
                  </a:lnTo>
                  <a:lnTo>
                    <a:pt x="374" y="887"/>
                  </a:lnTo>
                  <a:lnTo>
                    <a:pt x="872" y="762"/>
                  </a:lnTo>
                  <a:lnTo>
                    <a:pt x="841" y="591"/>
                  </a:lnTo>
                  <a:lnTo>
                    <a:pt x="327" y="716"/>
                  </a:lnTo>
                  <a:lnTo>
                    <a:pt x="234" y="311"/>
                  </a:lnTo>
                  <a:lnTo>
                    <a:pt x="763" y="187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55"/>
            <p:cNvSpPr/>
            <p:nvPr/>
          </p:nvSpPr>
          <p:spPr>
            <a:xfrm>
              <a:off x="5459014" y="3152766"/>
              <a:ext cx="73274" cy="119517"/>
            </a:xfrm>
            <a:custGeom>
              <a:rect b="b" l="l" r="r" t="t"/>
              <a:pathLst>
                <a:path extrusionOk="0" h="3577" w="2193">
                  <a:moveTo>
                    <a:pt x="980" y="1"/>
                  </a:moveTo>
                  <a:cubicBezTo>
                    <a:pt x="902" y="16"/>
                    <a:pt x="824" y="16"/>
                    <a:pt x="747" y="32"/>
                  </a:cubicBezTo>
                  <a:cubicBezTo>
                    <a:pt x="669" y="63"/>
                    <a:pt x="591" y="94"/>
                    <a:pt x="529" y="125"/>
                  </a:cubicBezTo>
                  <a:cubicBezTo>
                    <a:pt x="451" y="172"/>
                    <a:pt x="373" y="234"/>
                    <a:pt x="311" y="296"/>
                  </a:cubicBezTo>
                  <a:cubicBezTo>
                    <a:pt x="249" y="374"/>
                    <a:pt x="187" y="467"/>
                    <a:pt x="140" y="560"/>
                  </a:cubicBezTo>
                  <a:cubicBezTo>
                    <a:pt x="94" y="685"/>
                    <a:pt x="47" y="809"/>
                    <a:pt x="31" y="934"/>
                  </a:cubicBezTo>
                  <a:cubicBezTo>
                    <a:pt x="16" y="1105"/>
                    <a:pt x="0" y="1276"/>
                    <a:pt x="16" y="1431"/>
                  </a:cubicBezTo>
                  <a:cubicBezTo>
                    <a:pt x="47" y="1649"/>
                    <a:pt x="78" y="1867"/>
                    <a:pt x="125" y="2069"/>
                  </a:cubicBezTo>
                  <a:cubicBezTo>
                    <a:pt x="187" y="2271"/>
                    <a:pt x="249" y="2489"/>
                    <a:pt x="342" y="2675"/>
                  </a:cubicBezTo>
                  <a:cubicBezTo>
                    <a:pt x="404" y="2831"/>
                    <a:pt x="482" y="2971"/>
                    <a:pt x="591" y="3110"/>
                  </a:cubicBezTo>
                  <a:cubicBezTo>
                    <a:pt x="669" y="3219"/>
                    <a:pt x="762" y="3313"/>
                    <a:pt x="855" y="3390"/>
                  </a:cubicBezTo>
                  <a:cubicBezTo>
                    <a:pt x="949" y="3453"/>
                    <a:pt x="1042" y="3499"/>
                    <a:pt x="1135" y="3530"/>
                  </a:cubicBezTo>
                  <a:cubicBezTo>
                    <a:pt x="1229" y="3561"/>
                    <a:pt x="1322" y="3577"/>
                    <a:pt x="1400" y="3577"/>
                  </a:cubicBezTo>
                  <a:cubicBezTo>
                    <a:pt x="1477" y="3577"/>
                    <a:pt x="1571" y="3577"/>
                    <a:pt x="1648" y="3561"/>
                  </a:cubicBezTo>
                  <a:cubicBezTo>
                    <a:pt x="1726" y="3530"/>
                    <a:pt x="1788" y="3515"/>
                    <a:pt x="1866" y="3468"/>
                  </a:cubicBezTo>
                  <a:cubicBezTo>
                    <a:pt x="1928" y="3437"/>
                    <a:pt x="1991" y="3406"/>
                    <a:pt x="2037" y="3359"/>
                  </a:cubicBezTo>
                  <a:cubicBezTo>
                    <a:pt x="2099" y="3313"/>
                    <a:pt x="2146" y="3266"/>
                    <a:pt x="2193" y="3219"/>
                  </a:cubicBezTo>
                  <a:lnTo>
                    <a:pt x="2053" y="2691"/>
                  </a:lnTo>
                  <a:cubicBezTo>
                    <a:pt x="1991" y="2753"/>
                    <a:pt x="1913" y="2831"/>
                    <a:pt x="1819" y="2877"/>
                  </a:cubicBezTo>
                  <a:cubicBezTo>
                    <a:pt x="1742" y="2939"/>
                    <a:pt x="1648" y="2971"/>
                    <a:pt x="1555" y="3002"/>
                  </a:cubicBezTo>
                  <a:cubicBezTo>
                    <a:pt x="1516" y="3009"/>
                    <a:pt x="1474" y="3013"/>
                    <a:pt x="1429" y="3013"/>
                  </a:cubicBezTo>
                  <a:cubicBezTo>
                    <a:pt x="1384" y="3013"/>
                    <a:pt x="1337" y="3009"/>
                    <a:pt x="1291" y="3002"/>
                  </a:cubicBezTo>
                  <a:cubicBezTo>
                    <a:pt x="1198" y="2971"/>
                    <a:pt x="1104" y="2908"/>
                    <a:pt x="1026" y="2846"/>
                  </a:cubicBezTo>
                  <a:cubicBezTo>
                    <a:pt x="933" y="2737"/>
                    <a:pt x="855" y="2628"/>
                    <a:pt x="793" y="2504"/>
                  </a:cubicBezTo>
                  <a:cubicBezTo>
                    <a:pt x="715" y="2333"/>
                    <a:pt x="638" y="2146"/>
                    <a:pt x="607" y="1944"/>
                  </a:cubicBezTo>
                  <a:cubicBezTo>
                    <a:pt x="544" y="1758"/>
                    <a:pt x="513" y="1571"/>
                    <a:pt x="513" y="1369"/>
                  </a:cubicBezTo>
                  <a:cubicBezTo>
                    <a:pt x="498" y="1229"/>
                    <a:pt x="513" y="1105"/>
                    <a:pt x="560" y="965"/>
                  </a:cubicBezTo>
                  <a:cubicBezTo>
                    <a:pt x="591" y="871"/>
                    <a:pt x="638" y="778"/>
                    <a:pt x="715" y="716"/>
                  </a:cubicBezTo>
                  <a:cubicBezTo>
                    <a:pt x="778" y="654"/>
                    <a:pt x="855" y="607"/>
                    <a:pt x="949" y="576"/>
                  </a:cubicBezTo>
                  <a:cubicBezTo>
                    <a:pt x="1017" y="553"/>
                    <a:pt x="1085" y="539"/>
                    <a:pt x="1154" y="539"/>
                  </a:cubicBezTo>
                  <a:cubicBezTo>
                    <a:pt x="1179" y="539"/>
                    <a:pt x="1204" y="541"/>
                    <a:pt x="1229" y="545"/>
                  </a:cubicBezTo>
                  <a:cubicBezTo>
                    <a:pt x="1322" y="545"/>
                    <a:pt x="1431" y="560"/>
                    <a:pt x="1524" y="592"/>
                  </a:cubicBezTo>
                  <a:lnTo>
                    <a:pt x="1384" y="63"/>
                  </a:lnTo>
                  <a:cubicBezTo>
                    <a:pt x="1322" y="47"/>
                    <a:pt x="1260" y="32"/>
                    <a:pt x="1198" y="16"/>
                  </a:cubicBezTo>
                  <a:cubicBezTo>
                    <a:pt x="1120" y="16"/>
                    <a:pt x="1058" y="1"/>
                    <a:pt x="98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55"/>
            <p:cNvSpPr/>
            <p:nvPr/>
          </p:nvSpPr>
          <p:spPr>
            <a:xfrm>
              <a:off x="5524970" y="3141873"/>
              <a:ext cx="43704" cy="117946"/>
            </a:xfrm>
            <a:custGeom>
              <a:rect b="b" l="l" r="r" t="t"/>
              <a:pathLst>
                <a:path extrusionOk="0" h="3530" w="1308">
                  <a:moveTo>
                    <a:pt x="452" y="0"/>
                  </a:moveTo>
                  <a:lnTo>
                    <a:pt x="1" y="109"/>
                  </a:lnTo>
                  <a:lnTo>
                    <a:pt x="856" y="3530"/>
                  </a:lnTo>
                  <a:lnTo>
                    <a:pt x="1307" y="3421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55"/>
            <p:cNvSpPr/>
            <p:nvPr/>
          </p:nvSpPr>
          <p:spPr>
            <a:xfrm>
              <a:off x="5566034" y="3120055"/>
              <a:ext cx="89913" cy="129373"/>
            </a:xfrm>
            <a:custGeom>
              <a:rect b="b" l="l" r="r" t="t"/>
              <a:pathLst>
                <a:path extrusionOk="0" h="3872" w="2691">
                  <a:moveTo>
                    <a:pt x="1835" y="0"/>
                  </a:moveTo>
                  <a:lnTo>
                    <a:pt x="1415" y="93"/>
                  </a:lnTo>
                  <a:lnTo>
                    <a:pt x="2053" y="2659"/>
                  </a:lnTo>
                  <a:lnTo>
                    <a:pt x="591" y="311"/>
                  </a:lnTo>
                  <a:lnTo>
                    <a:pt x="0" y="451"/>
                  </a:lnTo>
                  <a:lnTo>
                    <a:pt x="856" y="3872"/>
                  </a:lnTo>
                  <a:lnTo>
                    <a:pt x="1275" y="3763"/>
                  </a:lnTo>
                  <a:lnTo>
                    <a:pt x="638" y="1197"/>
                  </a:lnTo>
                  <a:lnTo>
                    <a:pt x="2100" y="3561"/>
                  </a:lnTo>
                  <a:lnTo>
                    <a:pt x="2690" y="3405"/>
                  </a:lnTo>
                  <a:lnTo>
                    <a:pt x="183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55"/>
            <p:cNvSpPr/>
            <p:nvPr/>
          </p:nvSpPr>
          <p:spPr>
            <a:xfrm>
              <a:off x="5654878" y="3102380"/>
              <a:ext cx="72238" cy="125230"/>
            </a:xfrm>
            <a:custGeom>
              <a:rect b="b" l="l" r="r" t="t"/>
              <a:pathLst>
                <a:path extrusionOk="0" h="3748" w="2162">
                  <a:moveTo>
                    <a:pt x="1322" y="0"/>
                  </a:moveTo>
                  <a:lnTo>
                    <a:pt x="0" y="327"/>
                  </a:lnTo>
                  <a:lnTo>
                    <a:pt x="840" y="3748"/>
                  </a:lnTo>
                  <a:lnTo>
                    <a:pt x="2162" y="3421"/>
                  </a:lnTo>
                  <a:lnTo>
                    <a:pt x="2022" y="2877"/>
                  </a:lnTo>
                  <a:lnTo>
                    <a:pt x="1151" y="3095"/>
                  </a:lnTo>
                  <a:lnTo>
                    <a:pt x="918" y="2131"/>
                  </a:lnTo>
                  <a:lnTo>
                    <a:pt x="1711" y="1944"/>
                  </a:lnTo>
                  <a:lnTo>
                    <a:pt x="1586" y="1400"/>
                  </a:lnTo>
                  <a:lnTo>
                    <a:pt x="778" y="1586"/>
                  </a:lnTo>
                  <a:lnTo>
                    <a:pt x="576" y="762"/>
                  </a:lnTo>
                  <a:lnTo>
                    <a:pt x="1384" y="560"/>
                  </a:lnTo>
                  <a:lnTo>
                    <a:pt x="132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55"/>
            <p:cNvSpPr/>
            <p:nvPr/>
          </p:nvSpPr>
          <p:spPr>
            <a:xfrm>
              <a:off x="5725011" y="3075349"/>
              <a:ext cx="111230" cy="135120"/>
            </a:xfrm>
            <a:custGeom>
              <a:rect b="b" l="l" r="r" t="t"/>
              <a:pathLst>
                <a:path extrusionOk="0" h="4044" w="3329">
                  <a:moveTo>
                    <a:pt x="2519" y="1"/>
                  </a:moveTo>
                  <a:lnTo>
                    <a:pt x="1835" y="172"/>
                  </a:lnTo>
                  <a:lnTo>
                    <a:pt x="1882" y="2877"/>
                  </a:lnTo>
                  <a:lnTo>
                    <a:pt x="685" y="452"/>
                  </a:lnTo>
                  <a:lnTo>
                    <a:pt x="0" y="623"/>
                  </a:lnTo>
                  <a:lnTo>
                    <a:pt x="825" y="4044"/>
                  </a:lnTo>
                  <a:lnTo>
                    <a:pt x="1260" y="3935"/>
                  </a:lnTo>
                  <a:lnTo>
                    <a:pt x="591" y="1167"/>
                  </a:lnTo>
                  <a:lnTo>
                    <a:pt x="1882" y="3779"/>
                  </a:lnTo>
                  <a:lnTo>
                    <a:pt x="2286" y="3686"/>
                  </a:lnTo>
                  <a:lnTo>
                    <a:pt x="2240" y="763"/>
                  </a:lnTo>
                  <a:lnTo>
                    <a:pt x="2908" y="3530"/>
                  </a:lnTo>
                  <a:lnTo>
                    <a:pt x="3328" y="3437"/>
                  </a:lnTo>
                  <a:lnTo>
                    <a:pt x="251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55"/>
            <p:cNvSpPr/>
            <p:nvPr/>
          </p:nvSpPr>
          <p:spPr>
            <a:xfrm>
              <a:off x="5856457" y="3059779"/>
              <a:ext cx="73808" cy="125765"/>
            </a:xfrm>
            <a:custGeom>
              <a:rect b="b" l="l" r="r" t="t"/>
              <a:pathLst>
                <a:path extrusionOk="0" h="3764" w="2209">
                  <a:moveTo>
                    <a:pt x="498" y="918"/>
                  </a:moveTo>
                  <a:cubicBezTo>
                    <a:pt x="545" y="1011"/>
                    <a:pt x="607" y="1120"/>
                    <a:pt x="669" y="1244"/>
                  </a:cubicBezTo>
                  <a:cubicBezTo>
                    <a:pt x="731" y="1369"/>
                    <a:pt x="793" y="1493"/>
                    <a:pt x="856" y="1602"/>
                  </a:cubicBezTo>
                  <a:cubicBezTo>
                    <a:pt x="902" y="1726"/>
                    <a:pt x="980" y="1851"/>
                    <a:pt x="1058" y="2006"/>
                  </a:cubicBezTo>
                  <a:lnTo>
                    <a:pt x="498" y="2131"/>
                  </a:lnTo>
                  <a:lnTo>
                    <a:pt x="498" y="1944"/>
                  </a:lnTo>
                  <a:cubicBezTo>
                    <a:pt x="498" y="1897"/>
                    <a:pt x="498" y="1820"/>
                    <a:pt x="498" y="1757"/>
                  </a:cubicBezTo>
                  <a:lnTo>
                    <a:pt x="498" y="1524"/>
                  </a:lnTo>
                  <a:lnTo>
                    <a:pt x="498" y="918"/>
                  </a:lnTo>
                  <a:close/>
                  <a:moveTo>
                    <a:pt x="591" y="0"/>
                  </a:moveTo>
                  <a:lnTo>
                    <a:pt x="16" y="140"/>
                  </a:lnTo>
                  <a:lnTo>
                    <a:pt x="0" y="3763"/>
                  </a:lnTo>
                  <a:lnTo>
                    <a:pt x="482" y="3639"/>
                  </a:lnTo>
                  <a:lnTo>
                    <a:pt x="482" y="2784"/>
                  </a:lnTo>
                  <a:lnTo>
                    <a:pt x="1338" y="2597"/>
                  </a:lnTo>
                  <a:lnTo>
                    <a:pt x="1726" y="3359"/>
                  </a:lnTo>
                  <a:lnTo>
                    <a:pt x="2208" y="325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55"/>
            <p:cNvSpPr/>
            <p:nvPr/>
          </p:nvSpPr>
          <p:spPr>
            <a:xfrm>
              <a:off x="6088173" y="2713256"/>
              <a:ext cx="871298" cy="549168"/>
            </a:xfrm>
            <a:custGeom>
              <a:rect b="b" l="l" r="r" t="t"/>
              <a:pathLst>
                <a:path extrusionOk="0" h="16436" w="26077">
                  <a:moveTo>
                    <a:pt x="20961" y="0"/>
                  </a:moveTo>
                  <a:lnTo>
                    <a:pt x="18131" y="420"/>
                  </a:lnTo>
                  <a:cubicBezTo>
                    <a:pt x="16436" y="653"/>
                    <a:pt x="14181" y="1057"/>
                    <a:pt x="11927" y="1446"/>
                  </a:cubicBezTo>
                  <a:cubicBezTo>
                    <a:pt x="9688" y="1835"/>
                    <a:pt x="7449" y="2286"/>
                    <a:pt x="5769" y="2597"/>
                  </a:cubicBezTo>
                  <a:cubicBezTo>
                    <a:pt x="4105" y="2939"/>
                    <a:pt x="3001" y="3172"/>
                    <a:pt x="3001" y="3172"/>
                  </a:cubicBezTo>
                  <a:cubicBezTo>
                    <a:pt x="3437" y="5271"/>
                    <a:pt x="2100" y="7339"/>
                    <a:pt x="0" y="7806"/>
                  </a:cubicBezTo>
                  <a:lnTo>
                    <a:pt x="94" y="8288"/>
                  </a:lnTo>
                  <a:cubicBezTo>
                    <a:pt x="153" y="8275"/>
                    <a:pt x="209" y="8270"/>
                    <a:pt x="262" y="8270"/>
                  </a:cubicBezTo>
                  <a:cubicBezTo>
                    <a:pt x="1012" y="8270"/>
                    <a:pt x="1202" y="9420"/>
                    <a:pt x="389" y="9594"/>
                  </a:cubicBezTo>
                  <a:lnTo>
                    <a:pt x="467" y="9967"/>
                  </a:lnTo>
                  <a:cubicBezTo>
                    <a:pt x="520" y="9956"/>
                    <a:pt x="572" y="9951"/>
                    <a:pt x="621" y="9951"/>
                  </a:cubicBezTo>
                  <a:cubicBezTo>
                    <a:pt x="1355" y="9951"/>
                    <a:pt x="1563" y="11084"/>
                    <a:pt x="747" y="11273"/>
                  </a:cubicBezTo>
                  <a:lnTo>
                    <a:pt x="825" y="11646"/>
                  </a:lnTo>
                  <a:cubicBezTo>
                    <a:pt x="873" y="11636"/>
                    <a:pt x="921" y="11631"/>
                    <a:pt x="968" y="11631"/>
                  </a:cubicBezTo>
                  <a:cubicBezTo>
                    <a:pt x="1282" y="11631"/>
                    <a:pt x="1550" y="11848"/>
                    <a:pt x="1618" y="12159"/>
                  </a:cubicBezTo>
                  <a:cubicBezTo>
                    <a:pt x="1695" y="12517"/>
                    <a:pt x="1478" y="12875"/>
                    <a:pt x="1120" y="12953"/>
                  </a:cubicBezTo>
                  <a:lnTo>
                    <a:pt x="1213" y="13388"/>
                  </a:lnTo>
                  <a:cubicBezTo>
                    <a:pt x="1483" y="13327"/>
                    <a:pt x="1751" y="13298"/>
                    <a:pt x="2016" y="13298"/>
                  </a:cubicBezTo>
                  <a:cubicBezTo>
                    <a:pt x="3784" y="13298"/>
                    <a:pt x="5373" y="14596"/>
                    <a:pt x="5738" y="16436"/>
                  </a:cubicBezTo>
                  <a:lnTo>
                    <a:pt x="8413" y="15891"/>
                  </a:lnTo>
                  <a:cubicBezTo>
                    <a:pt x="10014" y="15596"/>
                    <a:pt x="12160" y="15160"/>
                    <a:pt x="14306" y="14787"/>
                  </a:cubicBezTo>
                  <a:cubicBezTo>
                    <a:pt x="16436" y="14430"/>
                    <a:pt x="18582" y="14041"/>
                    <a:pt x="20183" y="13823"/>
                  </a:cubicBezTo>
                  <a:lnTo>
                    <a:pt x="22858" y="13419"/>
                  </a:lnTo>
                  <a:cubicBezTo>
                    <a:pt x="22547" y="11258"/>
                    <a:pt x="23993" y="9314"/>
                    <a:pt x="26077" y="9034"/>
                  </a:cubicBezTo>
                  <a:lnTo>
                    <a:pt x="26030" y="8599"/>
                  </a:lnTo>
                  <a:cubicBezTo>
                    <a:pt x="26001" y="8602"/>
                    <a:pt x="25973" y="8604"/>
                    <a:pt x="25945" y="8604"/>
                  </a:cubicBezTo>
                  <a:cubicBezTo>
                    <a:pt x="25608" y="8604"/>
                    <a:pt x="25328" y="8352"/>
                    <a:pt x="25299" y="8008"/>
                  </a:cubicBezTo>
                  <a:cubicBezTo>
                    <a:pt x="25237" y="7650"/>
                    <a:pt x="25501" y="7308"/>
                    <a:pt x="25859" y="7261"/>
                  </a:cubicBezTo>
                  <a:lnTo>
                    <a:pt x="25812" y="6888"/>
                  </a:lnTo>
                  <a:cubicBezTo>
                    <a:pt x="25782" y="6892"/>
                    <a:pt x="25753" y="6893"/>
                    <a:pt x="25725" y="6893"/>
                  </a:cubicBezTo>
                  <a:cubicBezTo>
                    <a:pt x="24931" y="6893"/>
                    <a:pt x="24800" y="5671"/>
                    <a:pt x="25641" y="5551"/>
                  </a:cubicBezTo>
                  <a:lnTo>
                    <a:pt x="25610" y="5193"/>
                  </a:lnTo>
                  <a:cubicBezTo>
                    <a:pt x="25575" y="5198"/>
                    <a:pt x="25541" y="5200"/>
                    <a:pt x="25508" y="5200"/>
                  </a:cubicBezTo>
                  <a:cubicBezTo>
                    <a:pt x="24698" y="5200"/>
                    <a:pt x="24587" y="3961"/>
                    <a:pt x="25439" y="3856"/>
                  </a:cubicBezTo>
                  <a:lnTo>
                    <a:pt x="25377" y="3374"/>
                  </a:lnTo>
                  <a:cubicBezTo>
                    <a:pt x="25220" y="3392"/>
                    <a:pt x="25064" y="3401"/>
                    <a:pt x="24910" y="3401"/>
                  </a:cubicBezTo>
                  <a:cubicBezTo>
                    <a:pt x="22953" y="3401"/>
                    <a:pt x="21249" y="1974"/>
                    <a:pt x="20961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55"/>
            <p:cNvSpPr/>
            <p:nvPr/>
          </p:nvSpPr>
          <p:spPr>
            <a:xfrm>
              <a:off x="6238831" y="2770893"/>
              <a:ext cx="528920" cy="177220"/>
            </a:xfrm>
            <a:custGeom>
              <a:rect b="b" l="l" r="r" t="t"/>
              <a:pathLst>
                <a:path extrusionOk="0" h="5304" w="15830">
                  <a:moveTo>
                    <a:pt x="15457" y="1"/>
                  </a:moveTo>
                  <a:cubicBezTo>
                    <a:pt x="15457" y="1"/>
                    <a:pt x="11554" y="561"/>
                    <a:pt x="7698" y="1260"/>
                  </a:cubicBezTo>
                  <a:cubicBezTo>
                    <a:pt x="5770" y="1587"/>
                    <a:pt x="3841" y="1976"/>
                    <a:pt x="2411" y="2240"/>
                  </a:cubicBezTo>
                  <a:cubicBezTo>
                    <a:pt x="1680" y="2380"/>
                    <a:pt x="1089" y="2504"/>
                    <a:pt x="669" y="2598"/>
                  </a:cubicBezTo>
                  <a:cubicBezTo>
                    <a:pt x="250" y="2675"/>
                    <a:pt x="1" y="2722"/>
                    <a:pt x="1" y="2722"/>
                  </a:cubicBezTo>
                  <a:lnTo>
                    <a:pt x="529" y="5303"/>
                  </a:lnTo>
                  <a:lnTo>
                    <a:pt x="1182" y="5163"/>
                  </a:lnTo>
                  <a:cubicBezTo>
                    <a:pt x="1602" y="5070"/>
                    <a:pt x="2193" y="4946"/>
                    <a:pt x="2908" y="4821"/>
                  </a:cubicBezTo>
                  <a:cubicBezTo>
                    <a:pt x="4339" y="4557"/>
                    <a:pt x="6236" y="4168"/>
                    <a:pt x="8149" y="3842"/>
                  </a:cubicBezTo>
                  <a:cubicBezTo>
                    <a:pt x="11974" y="3157"/>
                    <a:pt x="15830" y="2598"/>
                    <a:pt x="15830" y="2598"/>
                  </a:cubicBezTo>
                  <a:lnTo>
                    <a:pt x="1545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55"/>
            <p:cNvSpPr/>
            <p:nvPr/>
          </p:nvSpPr>
          <p:spPr>
            <a:xfrm>
              <a:off x="6292358" y="3036924"/>
              <a:ext cx="514385" cy="174079"/>
            </a:xfrm>
            <a:custGeom>
              <a:rect b="b" l="l" r="r" t="t"/>
              <a:pathLst>
                <a:path extrusionOk="0" h="5210" w="15395">
                  <a:moveTo>
                    <a:pt x="15005" y="0"/>
                  </a:moveTo>
                  <a:cubicBezTo>
                    <a:pt x="15005" y="0"/>
                    <a:pt x="11242" y="544"/>
                    <a:pt x="7495" y="1213"/>
                  </a:cubicBezTo>
                  <a:cubicBezTo>
                    <a:pt x="5614" y="1524"/>
                    <a:pt x="3748" y="1913"/>
                    <a:pt x="2348" y="2177"/>
                  </a:cubicBezTo>
                  <a:cubicBezTo>
                    <a:pt x="1649" y="2301"/>
                    <a:pt x="1058" y="2426"/>
                    <a:pt x="653" y="2504"/>
                  </a:cubicBezTo>
                  <a:cubicBezTo>
                    <a:pt x="234" y="2597"/>
                    <a:pt x="0" y="2644"/>
                    <a:pt x="0" y="2644"/>
                  </a:cubicBezTo>
                  <a:lnTo>
                    <a:pt x="529" y="5209"/>
                  </a:lnTo>
                  <a:cubicBezTo>
                    <a:pt x="529" y="5209"/>
                    <a:pt x="762" y="5163"/>
                    <a:pt x="1167" y="5085"/>
                  </a:cubicBezTo>
                  <a:cubicBezTo>
                    <a:pt x="1571" y="4991"/>
                    <a:pt x="2146" y="4867"/>
                    <a:pt x="2846" y="4743"/>
                  </a:cubicBezTo>
                  <a:cubicBezTo>
                    <a:pt x="4245" y="4494"/>
                    <a:pt x="6096" y="4105"/>
                    <a:pt x="7962" y="3794"/>
                  </a:cubicBezTo>
                  <a:cubicBezTo>
                    <a:pt x="11678" y="3126"/>
                    <a:pt x="15394" y="2581"/>
                    <a:pt x="15394" y="2581"/>
                  </a:cubicBezTo>
                  <a:lnTo>
                    <a:pt x="1500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55"/>
            <p:cNvSpPr/>
            <p:nvPr/>
          </p:nvSpPr>
          <p:spPr>
            <a:xfrm>
              <a:off x="6781752" y="2903407"/>
              <a:ext cx="70701" cy="71202"/>
            </a:xfrm>
            <a:custGeom>
              <a:rect b="b" l="l" r="r" t="t"/>
              <a:pathLst>
                <a:path extrusionOk="0" h="2131" w="2116">
                  <a:moveTo>
                    <a:pt x="949" y="0"/>
                  </a:moveTo>
                  <a:lnTo>
                    <a:pt x="716" y="715"/>
                  </a:lnTo>
                  <a:lnTo>
                    <a:pt x="1" y="933"/>
                  </a:lnTo>
                  <a:lnTo>
                    <a:pt x="607" y="1384"/>
                  </a:lnTo>
                  <a:lnTo>
                    <a:pt x="592" y="2130"/>
                  </a:lnTo>
                  <a:lnTo>
                    <a:pt x="1183" y="1695"/>
                  </a:lnTo>
                  <a:lnTo>
                    <a:pt x="1882" y="1944"/>
                  </a:lnTo>
                  <a:lnTo>
                    <a:pt x="1882" y="1944"/>
                  </a:lnTo>
                  <a:lnTo>
                    <a:pt x="1649" y="1228"/>
                  </a:lnTo>
                  <a:lnTo>
                    <a:pt x="2116" y="638"/>
                  </a:lnTo>
                  <a:lnTo>
                    <a:pt x="1369" y="622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55"/>
            <p:cNvSpPr/>
            <p:nvPr/>
          </p:nvSpPr>
          <p:spPr>
            <a:xfrm>
              <a:off x="6199871" y="3006786"/>
              <a:ext cx="69665" cy="71737"/>
            </a:xfrm>
            <a:custGeom>
              <a:rect b="b" l="l" r="r" t="t"/>
              <a:pathLst>
                <a:path extrusionOk="0" h="2147" w="2085">
                  <a:moveTo>
                    <a:pt x="871" y="0"/>
                  </a:moveTo>
                  <a:lnTo>
                    <a:pt x="700" y="731"/>
                  </a:lnTo>
                  <a:lnTo>
                    <a:pt x="1" y="980"/>
                  </a:lnTo>
                  <a:lnTo>
                    <a:pt x="623" y="1384"/>
                  </a:lnTo>
                  <a:lnTo>
                    <a:pt x="654" y="2146"/>
                  </a:lnTo>
                  <a:lnTo>
                    <a:pt x="1229" y="1664"/>
                  </a:lnTo>
                  <a:lnTo>
                    <a:pt x="1929" y="1882"/>
                  </a:lnTo>
                  <a:lnTo>
                    <a:pt x="1664" y="1182"/>
                  </a:lnTo>
                  <a:lnTo>
                    <a:pt x="2084" y="560"/>
                  </a:lnTo>
                  <a:lnTo>
                    <a:pt x="1338" y="591"/>
                  </a:lnTo>
                  <a:lnTo>
                    <a:pt x="87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55"/>
            <p:cNvSpPr/>
            <p:nvPr/>
          </p:nvSpPr>
          <p:spPr>
            <a:xfrm>
              <a:off x="6276253" y="2868057"/>
              <a:ext cx="36386" cy="49918"/>
            </a:xfrm>
            <a:custGeom>
              <a:rect b="b" l="l" r="r" t="t"/>
              <a:pathLst>
                <a:path extrusionOk="0" h="1494" w="1089">
                  <a:moveTo>
                    <a:pt x="1058" y="1"/>
                  </a:moveTo>
                  <a:lnTo>
                    <a:pt x="529" y="94"/>
                  </a:lnTo>
                  <a:cubicBezTo>
                    <a:pt x="265" y="156"/>
                    <a:pt x="0" y="203"/>
                    <a:pt x="0" y="203"/>
                  </a:cubicBezTo>
                  <a:lnTo>
                    <a:pt x="16" y="203"/>
                  </a:lnTo>
                  <a:lnTo>
                    <a:pt x="47" y="374"/>
                  </a:lnTo>
                  <a:lnTo>
                    <a:pt x="467" y="296"/>
                  </a:lnTo>
                  <a:lnTo>
                    <a:pt x="716" y="1493"/>
                  </a:lnTo>
                  <a:lnTo>
                    <a:pt x="902" y="1462"/>
                  </a:lnTo>
                  <a:lnTo>
                    <a:pt x="669" y="249"/>
                  </a:lnTo>
                  <a:lnTo>
                    <a:pt x="1089" y="172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55"/>
            <p:cNvSpPr/>
            <p:nvPr/>
          </p:nvSpPr>
          <p:spPr>
            <a:xfrm>
              <a:off x="6357813" y="2857665"/>
              <a:ext cx="15637" cy="47847"/>
            </a:xfrm>
            <a:custGeom>
              <a:rect b="b" l="l" r="r" t="t"/>
              <a:pathLst>
                <a:path extrusionOk="0" h="1432" w="468">
                  <a:moveTo>
                    <a:pt x="203" y="1"/>
                  </a:moveTo>
                  <a:lnTo>
                    <a:pt x="1" y="47"/>
                  </a:lnTo>
                  <a:lnTo>
                    <a:pt x="265" y="1431"/>
                  </a:lnTo>
                  <a:lnTo>
                    <a:pt x="467" y="138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55"/>
            <p:cNvSpPr/>
            <p:nvPr/>
          </p:nvSpPr>
          <p:spPr>
            <a:xfrm>
              <a:off x="6416519" y="2843131"/>
              <a:ext cx="39527" cy="48849"/>
            </a:xfrm>
            <a:custGeom>
              <a:rect b="b" l="l" r="r" t="t"/>
              <a:pathLst>
                <a:path extrusionOk="0" h="1462" w="1183">
                  <a:moveTo>
                    <a:pt x="700" y="0"/>
                  </a:moveTo>
                  <a:cubicBezTo>
                    <a:pt x="654" y="0"/>
                    <a:pt x="607" y="0"/>
                    <a:pt x="560" y="16"/>
                  </a:cubicBezTo>
                  <a:cubicBezTo>
                    <a:pt x="483" y="31"/>
                    <a:pt x="420" y="47"/>
                    <a:pt x="343" y="94"/>
                  </a:cubicBezTo>
                  <a:cubicBezTo>
                    <a:pt x="281" y="125"/>
                    <a:pt x="203" y="171"/>
                    <a:pt x="156" y="234"/>
                  </a:cubicBezTo>
                  <a:cubicBezTo>
                    <a:pt x="94" y="311"/>
                    <a:pt x="47" y="389"/>
                    <a:pt x="32" y="482"/>
                  </a:cubicBezTo>
                  <a:cubicBezTo>
                    <a:pt x="1" y="607"/>
                    <a:pt x="1" y="731"/>
                    <a:pt x="32" y="856"/>
                  </a:cubicBezTo>
                  <a:cubicBezTo>
                    <a:pt x="47" y="949"/>
                    <a:pt x="78" y="1027"/>
                    <a:pt x="109" y="1104"/>
                  </a:cubicBezTo>
                  <a:cubicBezTo>
                    <a:pt x="141" y="1167"/>
                    <a:pt x="187" y="1229"/>
                    <a:pt x="234" y="1275"/>
                  </a:cubicBezTo>
                  <a:cubicBezTo>
                    <a:pt x="265" y="1322"/>
                    <a:pt x="312" y="1369"/>
                    <a:pt x="374" y="1384"/>
                  </a:cubicBezTo>
                  <a:cubicBezTo>
                    <a:pt x="420" y="1415"/>
                    <a:pt x="467" y="1431"/>
                    <a:pt x="529" y="1446"/>
                  </a:cubicBezTo>
                  <a:cubicBezTo>
                    <a:pt x="576" y="1462"/>
                    <a:pt x="623" y="1462"/>
                    <a:pt x="685" y="1462"/>
                  </a:cubicBezTo>
                  <a:cubicBezTo>
                    <a:pt x="731" y="1462"/>
                    <a:pt x="778" y="1462"/>
                    <a:pt x="825" y="1446"/>
                  </a:cubicBezTo>
                  <a:cubicBezTo>
                    <a:pt x="871" y="1446"/>
                    <a:pt x="918" y="1431"/>
                    <a:pt x="965" y="1415"/>
                  </a:cubicBezTo>
                  <a:lnTo>
                    <a:pt x="1074" y="1369"/>
                  </a:lnTo>
                  <a:cubicBezTo>
                    <a:pt x="1120" y="1353"/>
                    <a:pt x="1151" y="1338"/>
                    <a:pt x="1182" y="1306"/>
                  </a:cubicBezTo>
                  <a:lnTo>
                    <a:pt x="1151" y="1151"/>
                  </a:lnTo>
                  <a:cubicBezTo>
                    <a:pt x="1089" y="1182"/>
                    <a:pt x="1042" y="1198"/>
                    <a:pt x="980" y="1229"/>
                  </a:cubicBezTo>
                  <a:cubicBezTo>
                    <a:pt x="918" y="1244"/>
                    <a:pt x="856" y="1260"/>
                    <a:pt x="794" y="1275"/>
                  </a:cubicBezTo>
                  <a:lnTo>
                    <a:pt x="607" y="1275"/>
                  </a:lnTo>
                  <a:cubicBezTo>
                    <a:pt x="560" y="1260"/>
                    <a:pt x="498" y="1244"/>
                    <a:pt x="452" y="1198"/>
                  </a:cubicBezTo>
                  <a:cubicBezTo>
                    <a:pt x="405" y="1167"/>
                    <a:pt x="358" y="1120"/>
                    <a:pt x="327" y="1058"/>
                  </a:cubicBezTo>
                  <a:cubicBezTo>
                    <a:pt x="281" y="980"/>
                    <a:pt x="265" y="902"/>
                    <a:pt x="249" y="824"/>
                  </a:cubicBezTo>
                  <a:cubicBezTo>
                    <a:pt x="234" y="731"/>
                    <a:pt x="218" y="653"/>
                    <a:pt x="234" y="560"/>
                  </a:cubicBezTo>
                  <a:cubicBezTo>
                    <a:pt x="249" y="498"/>
                    <a:pt x="265" y="436"/>
                    <a:pt x="296" y="373"/>
                  </a:cubicBezTo>
                  <a:cubicBezTo>
                    <a:pt x="327" y="327"/>
                    <a:pt x="374" y="296"/>
                    <a:pt x="420" y="265"/>
                  </a:cubicBezTo>
                  <a:cubicBezTo>
                    <a:pt x="483" y="234"/>
                    <a:pt x="529" y="202"/>
                    <a:pt x="591" y="187"/>
                  </a:cubicBezTo>
                  <a:cubicBezTo>
                    <a:pt x="654" y="171"/>
                    <a:pt x="716" y="171"/>
                    <a:pt x="778" y="171"/>
                  </a:cubicBezTo>
                  <a:lnTo>
                    <a:pt x="965" y="171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55"/>
            <p:cNvSpPr/>
            <p:nvPr/>
          </p:nvSpPr>
          <p:spPr>
            <a:xfrm>
              <a:off x="6494972" y="2827527"/>
              <a:ext cx="43169" cy="52524"/>
            </a:xfrm>
            <a:custGeom>
              <a:rect b="b" l="l" r="r" t="t"/>
              <a:pathLst>
                <a:path extrusionOk="0" h="1572" w="1292">
                  <a:moveTo>
                    <a:pt x="1042" y="1"/>
                  </a:moveTo>
                  <a:lnTo>
                    <a:pt x="794" y="47"/>
                  </a:lnTo>
                  <a:lnTo>
                    <a:pt x="483" y="685"/>
                  </a:lnTo>
                  <a:lnTo>
                    <a:pt x="296" y="716"/>
                  </a:lnTo>
                  <a:lnTo>
                    <a:pt x="203" y="141"/>
                  </a:lnTo>
                  <a:lnTo>
                    <a:pt x="1" y="187"/>
                  </a:lnTo>
                  <a:lnTo>
                    <a:pt x="249" y="1571"/>
                  </a:lnTo>
                  <a:lnTo>
                    <a:pt x="451" y="1540"/>
                  </a:lnTo>
                  <a:lnTo>
                    <a:pt x="327" y="903"/>
                  </a:lnTo>
                  <a:lnTo>
                    <a:pt x="514" y="872"/>
                  </a:lnTo>
                  <a:lnTo>
                    <a:pt x="1058" y="1431"/>
                  </a:lnTo>
                  <a:lnTo>
                    <a:pt x="1291" y="1385"/>
                  </a:lnTo>
                  <a:lnTo>
                    <a:pt x="669" y="747"/>
                  </a:lnTo>
                  <a:lnTo>
                    <a:pt x="104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55"/>
            <p:cNvSpPr/>
            <p:nvPr/>
          </p:nvSpPr>
          <p:spPr>
            <a:xfrm>
              <a:off x="6577067" y="2815064"/>
              <a:ext cx="33813" cy="50954"/>
            </a:xfrm>
            <a:custGeom>
              <a:rect b="b" l="l" r="r" t="t"/>
              <a:pathLst>
                <a:path extrusionOk="0" h="1525" w="1012">
                  <a:moveTo>
                    <a:pt x="778" y="1"/>
                  </a:moveTo>
                  <a:lnTo>
                    <a:pt x="0" y="141"/>
                  </a:lnTo>
                  <a:lnTo>
                    <a:pt x="234" y="1524"/>
                  </a:lnTo>
                  <a:lnTo>
                    <a:pt x="1011" y="1385"/>
                  </a:lnTo>
                  <a:lnTo>
                    <a:pt x="980" y="1213"/>
                  </a:lnTo>
                  <a:lnTo>
                    <a:pt x="405" y="1307"/>
                  </a:lnTo>
                  <a:lnTo>
                    <a:pt x="327" y="856"/>
                  </a:lnTo>
                  <a:lnTo>
                    <a:pt x="856" y="763"/>
                  </a:lnTo>
                  <a:lnTo>
                    <a:pt x="824" y="592"/>
                  </a:lnTo>
                  <a:lnTo>
                    <a:pt x="296" y="685"/>
                  </a:lnTo>
                  <a:lnTo>
                    <a:pt x="234" y="281"/>
                  </a:lnTo>
                  <a:lnTo>
                    <a:pt x="778" y="187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55"/>
            <p:cNvSpPr/>
            <p:nvPr/>
          </p:nvSpPr>
          <p:spPr>
            <a:xfrm>
              <a:off x="6648235" y="2802067"/>
              <a:ext cx="36921" cy="49918"/>
            </a:xfrm>
            <a:custGeom>
              <a:rect b="b" l="l" r="r" t="t"/>
              <a:pathLst>
                <a:path extrusionOk="0" h="1494" w="1105">
                  <a:moveTo>
                    <a:pt x="1074" y="1"/>
                  </a:moveTo>
                  <a:lnTo>
                    <a:pt x="1" y="156"/>
                  </a:lnTo>
                  <a:lnTo>
                    <a:pt x="32" y="343"/>
                  </a:lnTo>
                  <a:lnTo>
                    <a:pt x="467" y="281"/>
                  </a:lnTo>
                  <a:lnTo>
                    <a:pt x="654" y="1494"/>
                  </a:lnTo>
                  <a:lnTo>
                    <a:pt x="856" y="1463"/>
                  </a:lnTo>
                  <a:lnTo>
                    <a:pt x="669" y="250"/>
                  </a:lnTo>
                  <a:lnTo>
                    <a:pt x="1105" y="172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55"/>
            <p:cNvSpPr/>
            <p:nvPr/>
          </p:nvSpPr>
          <p:spPr>
            <a:xfrm>
              <a:off x="6320391" y="3137697"/>
              <a:ext cx="44739" cy="51990"/>
            </a:xfrm>
            <a:custGeom>
              <a:rect b="b" l="l" r="r" t="t"/>
              <a:pathLst>
                <a:path extrusionOk="0" h="1556" w="1339">
                  <a:moveTo>
                    <a:pt x="436" y="218"/>
                  </a:moveTo>
                  <a:lnTo>
                    <a:pt x="841" y="840"/>
                  </a:lnTo>
                  <a:lnTo>
                    <a:pt x="281" y="949"/>
                  </a:lnTo>
                  <a:lnTo>
                    <a:pt x="281" y="949"/>
                  </a:lnTo>
                  <a:lnTo>
                    <a:pt x="436" y="218"/>
                  </a:lnTo>
                  <a:close/>
                  <a:moveTo>
                    <a:pt x="499" y="1"/>
                  </a:moveTo>
                  <a:lnTo>
                    <a:pt x="296" y="47"/>
                  </a:lnTo>
                  <a:lnTo>
                    <a:pt x="1" y="1556"/>
                  </a:lnTo>
                  <a:lnTo>
                    <a:pt x="188" y="1509"/>
                  </a:lnTo>
                  <a:lnTo>
                    <a:pt x="265" y="1136"/>
                  </a:lnTo>
                  <a:lnTo>
                    <a:pt x="949" y="996"/>
                  </a:lnTo>
                  <a:lnTo>
                    <a:pt x="1152" y="1307"/>
                  </a:lnTo>
                  <a:lnTo>
                    <a:pt x="1338" y="1276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55"/>
            <p:cNvSpPr/>
            <p:nvPr/>
          </p:nvSpPr>
          <p:spPr>
            <a:xfrm>
              <a:off x="6374954" y="3127439"/>
              <a:ext cx="42133" cy="49250"/>
            </a:xfrm>
            <a:custGeom>
              <a:rect b="b" l="l" r="r" t="t"/>
              <a:pathLst>
                <a:path extrusionOk="0" h="1474" w="1261">
                  <a:moveTo>
                    <a:pt x="590" y="172"/>
                  </a:moveTo>
                  <a:cubicBezTo>
                    <a:pt x="619" y="172"/>
                    <a:pt x="646" y="176"/>
                    <a:pt x="669" y="183"/>
                  </a:cubicBezTo>
                  <a:cubicBezTo>
                    <a:pt x="731" y="199"/>
                    <a:pt x="794" y="230"/>
                    <a:pt x="840" y="261"/>
                  </a:cubicBezTo>
                  <a:cubicBezTo>
                    <a:pt x="887" y="292"/>
                    <a:pt x="934" y="354"/>
                    <a:pt x="965" y="401"/>
                  </a:cubicBezTo>
                  <a:cubicBezTo>
                    <a:pt x="996" y="463"/>
                    <a:pt x="1027" y="525"/>
                    <a:pt x="1042" y="603"/>
                  </a:cubicBezTo>
                  <a:cubicBezTo>
                    <a:pt x="1058" y="665"/>
                    <a:pt x="1058" y="743"/>
                    <a:pt x="1042" y="821"/>
                  </a:cubicBezTo>
                  <a:cubicBezTo>
                    <a:pt x="1027" y="883"/>
                    <a:pt x="1011" y="945"/>
                    <a:pt x="980" y="1007"/>
                  </a:cubicBezTo>
                  <a:cubicBezTo>
                    <a:pt x="949" y="1054"/>
                    <a:pt x="903" y="1101"/>
                    <a:pt x="856" y="1147"/>
                  </a:cubicBezTo>
                  <a:cubicBezTo>
                    <a:pt x="809" y="1178"/>
                    <a:pt x="763" y="1210"/>
                    <a:pt x="700" y="1210"/>
                  </a:cubicBezTo>
                  <a:lnTo>
                    <a:pt x="421" y="1272"/>
                  </a:lnTo>
                  <a:lnTo>
                    <a:pt x="218" y="230"/>
                  </a:lnTo>
                  <a:lnTo>
                    <a:pt x="498" y="183"/>
                  </a:lnTo>
                  <a:cubicBezTo>
                    <a:pt x="529" y="176"/>
                    <a:pt x="560" y="172"/>
                    <a:pt x="590" y="172"/>
                  </a:cubicBezTo>
                  <a:close/>
                  <a:moveTo>
                    <a:pt x="537" y="1"/>
                  </a:moveTo>
                  <a:cubicBezTo>
                    <a:pt x="487" y="1"/>
                    <a:pt x="436" y="5"/>
                    <a:pt x="389" y="12"/>
                  </a:cubicBezTo>
                  <a:lnTo>
                    <a:pt x="1" y="90"/>
                  </a:lnTo>
                  <a:lnTo>
                    <a:pt x="265" y="1474"/>
                  </a:lnTo>
                  <a:lnTo>
                    <a:pt x="731" y="1381"/>
                  </a:lnTo>
                  <a:cubicBezTo>
                    <a:pt x="918" y="1365"/>
                    <a:pt x="1074" y="1256"/>
                    <a:pt x="1167" y="1101"/>
                  </a:cubicBezTo>
                  <a:cubicBezTo>
                    <a:pt x="1214" y="1023"/>
                    <a:pt x="1229" y="930"/>
                    <a:pt x="1245" y="852"/>
                  </a:cubicBezTo>
                  <a:cubicBezTo>
                    <a:pt x="1260" y="759"/>
                    <a:pt x="1260" y="650"/>
                    <a:pt x="1245" y="557"/>
                  </a:cubicBezTo>
                  <a:cubicBezTo>
                    <a:pt x="1229" y="463"/>
                    <a:pt x="1182" y="370"/>
                    <a:pt x="1136" y="292"/>
                  </a:cubicBezTo>
                  <a:cubicBezTo>
                    <a:pt x="1074" y="214"/>
                    <a:pt x="1011" y="152"/>
                    <a:pt x="934" y="106"/>
                  </a:cubicBezTo>
                  <a:cubicBezTo>
                    <a:pt x="856" y="59"/>
                    <a:pt x="778" y="28"/>
                    <a:pt x="685" y="12"/>
                  </a:cubicBezTo>
                  <a:cubicBezTo>
                    <a:pt x="638" y="5"/>
                    <a:pt x="588" y="1"/>
                    <a:pt x="537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55"/>
            <p:cNvSpPr/>
            <p:nvPr/>
          </p:nvSpPr>
          <p:spPr>
            <a:xfrm>
              <a:off x="6434695" y="3109664"/>
              <a:ext cx="57202" cy="55598"/>
            </a:xfrm>
            <a:custGeom>
              <a:rect b="b" l="l" r="r" t="t"/>
              <a:pathLst>
                <a:path extrusionOk="0" h="1664" w="1712">
                  <a:moveTo>
                    <a:pt x="1462" y="0"/>
                  </a:moveTo>
                  <a:lnTo>
                    <a:pt x="1151" y="62"/>
                  </a:lnTo>
                  <a:lnTo>
                    <a:pt x="949" y="1291"/>
                  </a:lnTo>
                  <a:lnTo>
                    <a:pt x="312" y="218"/>
                  </a:lnTo>
                  <a:lnTo>
                    <a:pt x="1" y="280"/>
                  </a:lnTo>
                  <a:lnTo>
                    <a:pt x="265" y="1664"/>
                  </a:lnTo>
                  <a:lnTo>
                    <a:pt x="452" y="1633"/>
                  </a:lnTo>
                  <a:lnTo>
                    <a:pt x="234" y="435"/>
                  </a:lnTo>
                  <a:lnTo>
                    <a:pt x="234" y="435"/>
                  </a:lnTo>
                  <a:lnTo>
                    <a:pt x="872" y="1555"/>
                  </a:lnTo>
                  <a:lnTo>
                    <a:pt x="1105" y="1508"/>
                  </a:lnTo>
                  <a:cubicBezTo>
                    <a:pt x="1136" y="1275"/>
                    <a:pt x="1167" y="1057"/>
                    <a:pt x="1198" y="871"/>
                  </a:cubicBezTo>
                  <a:cubicBezTo>
                    <a:pt x="1214" y="793"/>
                    <a:pt x="1229" y="715"/>
                    <a:pt x="1245" y="638"/>
                  </a:cubicBezTo>
                  <a:cubicBezTo>
                    <a:pt x="1245" y="560"/>
                    <a:pt x="1260" y="498"/>
                    <a:pt x="1276" y="435"/>
                  </a:cubicBezTo>
                  <a:cubicBezTo>
                    <a:pt x="1276" y="373"/>
                    <a:pt x="1291" y="295"/>
                    <a:pt x="1307" y="233"/>
                  </a:cubicBezTo>
                  <a:lnTo>
                    <a:pt x="1525" y="1431"/>
                  </a:lnTo>
                  <a:lnTo>
                    <a:pt x="1711" y="1399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55"/>
            <p:cNvSpPr/>
            <p:nvPr/>
          </p:nvSpPr>
          <p:spPr>
            <a:xfrm>
              <a:off x="6507969" y="3103950"/>
              <a:ext cx="15102" cy="47813"/>
            </a:xfrm>
            <a:custGeom>
              <a:rect b="b" l="l" r="r" t="t"/>
              <a:pathLst>
                <a:path extrusionOk="0" h="1431" w="452">
                  <a:moveTo>
                    <a:pt x="187" y="0"/>
                  </a:moveTo>
                  <a:lnTo>
                    <a:pt x="0" y="31"/>
                  </a:lnTo>
                  <a:lnTo>
                    <a:pt x="249" y="1431"/>
                  </a:lnTo>
                  <a:lnTo>
                    <a:pt x="451" y="1384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55"/>
            <p:cNvSpPr/>
            <p:nvPr/>
          </p:nvSpPr>
          <p:spPr>
            <a:xfrm>
              <a:off x="6533931" y="3094595"/>
              <a:ext cx="35384" cy="49885"/>
            </a:xfrm>
            <a:custGeom>
              <a:rect b="b" l="l" r="r" t="t"/>
              <a:pathLst>
                <a:path extrusionOk="0" h="1493" w="1059">
                  <a:moveTo>
                    <a:pt x="1027" y="0"/>
                  </a:moveTo>
                  <a:lnTo>
                    <a:pt x="1" y="187"/>
                  </a:lnTo>
                  <a:lnTo>
                    <a:pt x="32" y="358"/>
                  </a:lnTo>
                  <a:lnTo>
                    <a:pt x="436" y="296"/>
                  </a:lnTo>
                  <a:lnTo>
                    <a:pt x="654" y="1493"/>
                  </a:lnTo>
                  <a:lnTo>
                    <a:pt x="856" y="1462"/>
                  </a:lnTo>
                  <a:lnTo>
                    <a:pt x="638" y="249"/>
                  </a:lnTo>
                  <a:lnTo>
                    <a:pt x="1058" y="187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55"/>
            <p:cNvSpPr/>
            <p:nvPr/>
          </p:nvSpPr>
          <p:spPr>
            <a:xfrm>
              <a:off x="6619133" y="3081697"/>
              <a:ext cx="44205" cy="48782"/>
            </a:xfrm>
            <a:custGeom>
              <a:rect b="b" l="l" r="r" t="t"/>
              <a:pathLst>
                <a:path extrusionOk="0" h="1460" w="1323">
                  <a:moveTo>
                    <a:pt x="747" y="184"/>
                  </a:moveTo>
                  <a:cubicBezTo>
                    <a:pt x="809" y="200"/>
                    <a:pt x="872" y="231"/>
                    <a:pt x="903" y="262"/>
                  </a:cubicBezTo>
                  <a:cubicBezTo>
                    <a:pt x="965" y="308"/>
                    <a:pt x="996" y="355"/>
                    <a:pt x="1027" y="417"/>
                  </a:cubicBezTo>
                  <a:cubicBezTo>
                    <a:pt x="1074" y="495"/>
                    <a:pt x="1089" y="573"/>
                    <a:pt x="1105" y="650"/>
                  </a:cubicBezTo>
                  <a:cubicBezTo>
                    <a:pt x="1120" y="744"/>
                    <a:pt x="1120" y="822"/>
                    <a:pt x="1120" y="915"/>
                  </a:cubicBezTo>
                  <a:cubicBezTo>
                    <a:pt x="1105" y="977"/>
                    <a:pt x="1089" y="1039"/>
                    <a:pt x="1043" y="1101"/>
                  </a:cubicBezTo>
                  <a:cubicBezTo>
                    <a:pt x="1012" y="1148"/>
                    <a:pt x="980" y="1179"/>
                    <a:pt x="918" y="1210"/>
                  </a:cubicBezTo>
                  <a:cubicBezTo>
                    <a:pt x="872" y="1241"/>
                    <a:pt x="809" y="1257"/>
                    <a:pt x="763" y="1272"/>
                  </a:cubicBezTo>
                  <a:cubicBezTo>
                    <a:pt x="732" y="1280"/>
                    <a:pt x="701" y="1284"/>
                    <a:pt x="669" y="1284"/>
                  </a:cubicBezTo>
                  <a:cubicBezTo>
                    <a:pt x="638" y="1284"/>
                    <a:pt x="607" y="1280"/>
                    <a:pt x="576" y="1272"/>
                  </a:cubicBezTo>
                  <a:cubicBezTo>
                    <a:pt x="530" y="1257"/>
                    <a:pt x="467" y="1241"/>
                    <a:pt x="421" y="1195"/>
                  </a:cubicBezTo>
                  <a:cubicBezTo>
                    <a:pt x="374" y="1164"/>
                    <a:pt x="327" y="1101"/>
                    <a:pt x="296" y="1055"/>
                  </a:cubicBezTo>
                  <a:cubicBezTo>
                    <a:pt x="265" y="977"/>
                    <a:pt x="234" y="884"/>
                    <a:pt x="219" y="806"/>
                  </a:cubicBezTo>
                  <a:cubicBezTo>
                    <a:pt x="203" y="728"/>
                    <a:pt x="203" y="635"/>
                    <a:pt x="219" y="557"/>
                  </a:cubicBezTo>
                  <a:cubicBezTo>
                    <a:pt x="219" y="495"/>
                    <a:pt x="250" y="433"/>
                    <a:pt x="281" y="371"/>
                  </a:cubicBezTo>
                  <a:cubicBezTo>
                    <a:pt x="312" y="324"/>
                    <a:pt x="358" y="277"/>
                    <a:pt x="405" y="246"/>
                  </a:cubicBezTo>
                  <a:cubicBezTo>
                    <a:pt x="452" y="215"/>
                    <a:pt x="514" y="200"/>
                    <a:pt x="576" y="184"/>
                  </a:cubicBezTo>
                  <a:close/>
                  <a:moveTo>
                    <a:pt x="648" y="1"/>
                  </a:moveTo>
                  <a:cubicBezTo>
                    <a:pt x="542" y="1"/>
                    <a:pt x="434" y="30"/>
                    <a:pt x="343" y="75"/>
                  </a:cubicBezTo>
                  <a:cubicBezTo>
                    <a:pt x="265" y="106"/>
                    <a:pt x="203" y="168"/>
                    <a:pt x="141" y="231"/>
                  </a:cubicBezTo>
                  <a:cubicBezTo>
                    <a:pt x="79" y="293"/>
                    <a:pt x="48" y="386"/>
                    <a:pt x="16" y="479"/>
                  </a:cubicBezTo>
                  <a:cubicBezTo>
                    <a:pt x="1" y="588"/>
                    <a:pt x="1" y="713"/>
                    <a:pt x="16" y="837"/>
                  </a:cubicBezTo>
                  <a:cubicBezTo>
                    <a:pt x="32" y="930"/>
                    <a:pt x="63" y="1008"/>
                    <a:pt x="94" y="1086"/>
                  </a:cubicBezTo>
                  <a:cubicBezTo>
                    <a:pt x="125" y="1164"/>
                    <a:pt x="156" y="1210"/>
                    <a:pt x="203" y="1272"/>
                  </a:cubicBezTo>
                  <a:cubicBezTo>
                    <a:pt x="234" y="1319"/>
                    <a:pt x="281" y="1350"/>
                    <a:pt x="343" y="1381"/>
                  </a:cubicBezTo>
                  <a:cubicBezTo>
                    <a:pt x="390" y="1412"/>
                    <a:pt x="436" y="1428"/>
                    <a:pt x="498" y="1443"/>
                  </a:cubicBezTo>
                  <a:cubicBezTo>
                    <a:pt x="545" y="1459"/>
                    <a:pt x="592" y="1459"/>
                    <a:pt x="638" y="1459"/>
                  </a:cubicBezTo>
                  <a:cubicBezTo>
                    <a:pt x="685" y="1459"/>
                    <a:pt x="732" y="1459"/>
                    <a:pt x="778" y="1443"/>
                  </a:cubicBezTo>
                  <a:cubicBezTo>
                    <a:pt x="825" y="1443"/>
                    <a:pt x="872" y="1428"/>
                    <a:pt x="918" y="1412"/>
                  </a:cubicBezTo>
                  <a:cubicBezTo>
                    <a:pt x="1027" y="1381"/>
                    <a:pt x="1105" y="1319"/>
                    <a:pt x="1183" y="1241"/>
                  </a:cubicBezTo>
                  <a:cubicBezTo>
                    <a:pt x="1214" y="1195"/>
                    <a:pt x="1245" y="1132"/>
                    <a:pt x="1276" y="1086"/>
                  </a:cubicBezTo>
                  <a:cubicBezTo>
                    <a:pt x="1307" y="1024"/>
                    <a:pt x="1323" y="946"/>
                    <a:pt x="1323" y="884"/>
                  </a:cubicBezTo>
                  <a:cubicBezTo>
                    <a:pt x="1323" y="790"/>
                    <a:pt x="1323" y="697"/>
                    <a:pt x="1307" y="619"/>
                  </a:cubicBezTo>
                  <a:cubicBezTo>
                    <a:pt x="1291" y="495"/>
                    <a:pt x="1245" y="371"/>
                    <a:pt x="1183" y="277"/>
                  </a:cubicBezTo>
                  <a:cubicBezTo>
                    <a:pt x="1136" y="200"/>
                    <a:pt x="1074" y="122"/>
                    <a:pt x="996" y="75"/>
                  </a:cubicBezTo>
                  <a:cubicBezTo>
                    <a:pt x="918" y="44"/>
                    <a:pt x="841" y="13"/>
                    <a:pt x="763" y="13"/>
                  </a:cubicBezTo>
                  <a:cubicBezTo>
                    <a:pt x="725" y="5"/>
                    <a:pt x="687" y="1"/>
                    <a:pt x="648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55"/>
            <p:cNvSpPr/>
            <p:nvPr/>
          </p:nvSpPr>
          <p:spPr>
            <a:xfrm>
              <a:off x="6680980" y="3070170"/>
              <a:ext cx="42634" cy="51990"/>
            </a:xfrm>
            <a:custGeom>
              <a:rect b="b" l="l" r="r" t="t"/>
              <a:pathLst>
                <a:path extrusionOk="0" h="1556" w="1276">
                  <a:moveTo>
                    <a:pt x="1058" y="0"/>
                  </a:moveTo>
                  <a:lnTo>
                    <a:pt x="855" y="31"/>
                  </a:lnTo>
                  <a:lnTo>
                    <a:pt x="1042" y="1135"/>
                  </a:lnTo>
                  <a:lnTo>
                    <a:pt x="265" y="109"/>
                  </a:lnTo>
                  <a:lnTo>
                    <a:pt x="0" y="156"/>
                  </a:lnTo>
                  <a:lnTo>
                    <a:pt x="218" y="1555"/>
                  </a:lnTo>
                  <a:lnTo>
                    <a:pt x="420" y="1524"/>
                  </a:lnTo>
                  <a:lnTo>
                    <a:pt x="233" y="373"/>
                  </a:lnTo>
                  <a:lnTo>
                    <a:pt x="1026" y="1431"/>
                  </a:lnTo>
                  <a:lnTo>
                    <a:pt x="1275" y="1384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55"/>
            <p:cNvSpPr/>
            <p:nvPr/>
          </p:nvSpPr>
          <p:spPr>
            <a:xfrm>
              <a:off x="6740722" y="3062385"/>
              <a:ext cx="32243" cy="50419"/>
            </a:xfrm>
            <a:custGeom>
              <a:rect b="b" l="l" r="r" t="t"/>
              <a:pathLst>
                <a:path extrusionOk="0" h="1509" w="965">
                  <a:moveTo>
                    <a:pt x="762" y="0"/>
                  </a:moveTo>
                  <a:lnTo>
                    <a:pt x="0" y="124"/>
                  </a:lnTo>
                  <a:lnTo>
                    <a:pt x="218" y="1508"/>
                  </a:lnTo>
                  <a:lnTo>
                    <a:pt x="964" y="1400"/>
                  </a:lnTo>
                  <a:lnTo>
                    <a:pt x="949" y="1228"/>
                  </a:lnTo>
                  <a:lnTo>
                    <a:pt x="389" y="1306"/>
                  </a:lnTo>
                  <a:lnTo>
                    <a:pt x="311" y="855"/>
                  </a:lnTo>
                  <a:lnTo>
                    <a:pt x="825" y="778"/>
                  </a:lnTo>
                  <a:lnTo>
                    <a:pt x="793" y="606"/>
                  </a:lnTo>
                  <a:lnTo>
                    <a:pt x="280" y="669"/>
                  </a:lnTo>
                  <a:lnTo>
                    <a:pt x="218" y="264"/>
                  </a:lnTo>
                  <a:lnTo>
                    <a:pt x="762" y="187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55"/>
            <p:cNvSpPr/>
            <p:nvPr/>
          </p:nvSpPr>
          <p:spPr>
            <a:xfrm>
              <a:off x="6290787" y="2961044"/>
              <a:ext cx="69665" cy="120285"/>
            </a:xfrm>
            <a:custGeom>
              <a:rect b="b" l="l" r="r" t="t"/>
              <a:pathLst>
                <a:path extrusionOk="0" h="3600" w="2085">
                  <a:moveTo>
                    <a:pt x="1042" y="1"/>
                  </a:moveTo>
                  <a:cubicBezTo>
                    <a:pt x="965" y="1"/>
                    <a:pt x="887" y="17"/>
                    <a:pt x="809" y="32"/>
                  </a:cubicBezTo>
                  <a:cubicBezTo>
                    <a:pt x="731" y="48"/>
                    <a:pt x="654" y="63"/>
                    <a:pt x="576" y="110"/>
                  </a:cubicBezTo>
                  <a:lnTo>
                    <a:pt x="592" y="110"/>
                  </a:lnTo>
                  <a:cubicBezTo>
                    <a:pt x="498" y="141"/>
                    <a:pt x="421" y="203"/>
                    <a:pt x="358" y="265"/>
                  </a:cubicBezTo>
                  <a:cubicBezTo>
                    <a:pt x="281" y="343"/>
                    <a:pt x="218" y="421"/>
                    <a:pt x="172" y="530"/>
                  </a:cubicBezTo>
                  <a:cubicBezTo>
                    <a:pt x="110" y="639"/>
                    <a:pt x="78" y="763"/>
                    <a:pt x="47" y="887"/>
                  </a:cubicBezTo>
                  <a:cubicBezTo>
                    <a:pt x="16" y="1058"/>
                    <a:pt x="1" y="1229"/>
                    <a:pt x="16" y="1385"/>
                  </a:cubicBezTo>
                  <a:cubicBezTo>
                    <a:pt x="16" y="1603"/>
                    <a:pt x="47" y="1820"/>
                    <a:pt x="94" y="2022"/>
                  </a:cubicBezTo>
                  <a:cubicBezTo>
                    <a:pt x="125" y="2240"/>
                    <a:pt x="187" y="2442"/>
                    <a:pt x="265" y="2644"/>
                  </a:cubicBezTo>
                  <a:cubicBezTo>
                    <a:pt x="327" y="2800"/>
                    <a:pt x="405" y="2955"/>
                    <a:pt x="483" y="3095"/>
                  </a:cubicBezTo>
                  <a:cubicBezTo>
                    <a:pt x="560" y="3204"/>
                    <a:pt x="654" y="3297"/>
                    <a:pt x="747" y="3375"/>
                  </a:cubicBezTo>
                  <a:cubicBezTo>
                    <a:pt x="825" y="3453"/>
                    <a:pt x="918" y="3500"/>
                    <a:pt x="1011" y="3546"/>
                  </a:cubicBezTo>
                  <a:cubicBezTo>
                    <a:pt x="1105" y="3577"/>
                    <a:pt x="1182" y="3593"/>
                    <a:pt x="1276" y="3593"/>
                  </a:cubicBezTo>
                  <a:cubicBezTo>
                    <a:pt x="1298" y="3597"/>
                    <a:pt x="1321" y="3599"/>
                    <a:pt x="1344" y="3599"/>
                  </a:cubicBezTo>
                  <a:cubicBezTo>
                    <a:pt x="1399" y="3599"/>
                    <a:pt x="1454" y="3588"/>
                    <a:pt x="1509" y="3577"/>
                  </a:cubicBezTo>
                  <a:cubicBezTo>
                    <a:pt x="1587" y="3577"/>
                    <a:pt x="1664" y="3546"/>
                    <a:pt x="1742" y="3515"/>
                  </a:cubicBezTo>
                  <a:cubicBezTo>
                    <a:pt x="1804" y="3484"/>
                    <a:pt x="1867" y="3453"/>
                    <a:pt x="1913" y="3406"/>
                  </a:cubicBezTo>
                  <a:cubicBezTo>
                    <a:pt x="1975" y="3375"/>
                    <a:pt x="2038" y="3329"/>
                    <a:pt x="2084" y="3282"/>
                  </a:cubicBezTo>
                  <a:lnTo>
                    <a:pt x="1975" y="2738"/>
                  </a:lnTo>
                  <a:cubicBezTo>
                    <a:pt x="1898" y="2815"/>
                    <a:pt x="1820" y="2878"/>
                    <a:pt x="1727" y="2924"/>
                  </a:cubicBezTo>
                  <a:cubicBezTo>
                    <a:pt x="1649" y="2971"/>
                    <a:pt x="1556" y="3002"/>
                    <a:pt x="1462" y="3018"/>
                  </a:cubicBezTo>
                  <a:cubicBezTo>
                    <a:pt x="1426" y="3027"/>
                    <a:pt x="1389" y="3031"/>
                    <a:pt x="1352" y="3031"/>
                  </a:cubicBezTo>
                  <a:cubicBezTo>
                    <a:pt x="1200" y="3031"/>
                    <a:pt x="1049" y="2956"/>
                    <a:pt x="949" y="2831"/>
                  </a:cubicBezTo>
                  <a:cubicBezTo>
                    <a:pt x="856" y="2738"/>
                    <a:pt x="778" y="2613"/>
                    <a:pt x="731" y="2489"/>
                  </a:cubicBezTo>
                  <a:cubicBezTo>
                    <a:pt x="576" y="2131"/>
                    <a:pt x="498" y="1742"/>
                    <a:pt x="498" y="1354"/>
                  </a:cubicBezTo>
                  <a:cubicBezTo>
                    <a:pt x="498" y="1214"/>
                    <a:pt x="529" y="1074"/>
                    <a:pt x="560" y="949"/>
                  </a:cubicBezTo>
                  <a:cubicBezTo>
                    <a:pt x="607" y="841"/>
                    <a:pt x="654" y="763"/>
                    <a:pt x="731" y="685"/>
                  </a:cubicBezTo>
                  <a:cubicBezTo>
                    <a:pt x="809" y="639"/>
                    <a:pt x="887" y="592"/>
                    <a:pt x="980" y="576"/>
                  </a:cubicBezTo>
                  <a:cubicBezTo>
                    <a:pt x="1035" y="558"/>
                    <a:pt x="1090" y="551"/>
                    <a:pt x="1144" y="551"/>
                  </a:cubicBezTo>
                  <a:cubicBezTo>
                    <a:pt x="1183" y="551"/>
                    <a:pt x="1222" y="554"/>
                    <a:pt x="1260" y="561"/>
                  </a:cubicBezTo>
                  <a:cubicBezTo>
                    <a:pt x="1369" y="561"/>
                    <a:pt x="1462" y="592"/>
                    <a:pt x="1556" y="623"/>
                  </a:cubicBezTo>
                  <a:lnTo>
                    <a:pt x="1447" y="79"/>
                  </a:lnTo>
                  <a:cubicBezTo>
                    <a:pt x="1385" y="63"/>
                    <a:pt x="1322" y="48"/>
                    <a:pt x="1260" y="32"/>
                  </a:cubicBezTo>
                  <a:cubicBezTo>
                    <a:pt x="1182" y="17"/>
                    <a:pt x="1120" y="17"/>
                    <a:pt x="1042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55"/>
            <p:cNvSpPr/>
            <p:nvPr/>
          </p:nvSpPr>
          <p:spPr>
            <a:xfrm>
              <a:off x="6359383" y="2952758"/>
              <a:ext cx="37422" cy="118481"/>
            </a:xfrm>
            <a:custGeom>
              <a:rect b="b" l="l" r="r" t="t"/>
              <a:pathLst>
                <a:path extrusionOk="0" h="3546" w="1120">
                  <a:moveTo>
                    <a:pt x="451" y="0"/>
                  </a:moveTo>
                  <a:lnTo>
                    <a:pt x="0" y="93"/>
                  </a:lnTo>
                  <a:lnTo>
                    <a:pt x="669" y="3545"/>
                  </a:lnTo>
                  <a:lnTo>
                    <a:pt x="1120" y="3468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55"/>
            <p:cNvSpPr/>
            <p:nvPr/>
          </p:nvSpPr>
          <p:spPr>
            <a:xfrm>
              <a:off x="6400949" y="2936118"/>
              <a:ext cx="83665" cy="127335"/>
            </a:xfrm>
            <a:custGeom>
              <a:rect b="b" l="l" r="r" t="t"/>
              <a:pathLst>
                <a:path extrusionOk="0" h="3811" w="2504">
                  <a:moveTo>
                    <a:pt x="1866" y="1"/>
                  </a:moveTo>
                  <a:lnTo>
                    <a:pt x="1431" y="78"/>
                  </a:lnTo>
                  <a:lnTo>
                    <a:pt x="1913" y="2675"/>
                  </a:lnTo>
                  <a:lnTo>
                    <a:pt x="591" y="234"/>
                  </a:lnTo>
                  <a:lnTo>
                    <a:pt x="0" y="343"/>
                  </a:lnTo>
                  <a:lnTo>
                    <a:pt x="653" y="3810"/>
                  </a:lnTo>
                  <a:lnTo>
                    <a:pt x="1089" y="3732"/>
                  </a:lnTo>
                  <a:lnTo>
                    <a:pt x="591" y="1136"/>
                  </a:lnTo>
                  <a:lnTo>
                    <a:pt x="1913" y="3577"/>
                  </a:lnTo>
                  <a:lnTo>
                    <a:pt x="2504" y="3468"/>
                  </a:lnTo>
                  <a:lnTo>
                    <a:pt x="186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55"/>
            <p:cNvSpPr/>
            <p:nvPr/>
          </p:nvSpPr>
          <p:spPr>
            <a:xfrm>
              <a:off x="6491330" y="2923121"/>
              <a:ext cx="64987" cy="123693"/>
            </a:xfrm>
            <a:custGeom>
              <a:rect b="b" l="l" r="r" t="t"/>
              <a:pathLst>
                <a:path extrusionOk="0" h="3702" w="1945">
                  <a:moveTo>
                    <a:pt x="1338" y="1"/>
                  </a:moveTo>
                  <a:lnTo>
                    <a:pt x="1" y="234"/>
                  </a:lnTo>
                  <a:lnTo>
                    <a:pt x="623" y="3702"/>
                  </a:lnTo>
                  <a:lnTo>
                    <a:pt x="1944" y="3468"/>
                  </a:lnTo>
                  <a:lnTo>
                    <a:pt x="1851" y="2924"/>
                  </a:lnTo>
                  <a:lnTo>
                    <a:pt x="980" y="3064"/>
                  </a:lnTo>
                  <a:lnTo>
                    <a:pt x="809" y="2100"/>
                  </a:lnTo>
                  <a:lnTo>
                    <a:pt x="1618" y="1960"/>
                  </a:lnTo>
                  <a:lnTo>
                    <a:pt x="1509" y="1416"/>
                  </a:lnTo>
                  <a:lnTo>
                    <a:pt x="700" y="1556"/>
                  </a:lnTo>
                  <a:lnTo>
                    <a:pt x="560" y="701"/>
                  </a:lnTo>
                  <a:lnTo>
                    <a:pt x="1369" y="561"/>
                  </a:lnTo>
                  <a:lnTo>
                    <a:pt x="133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55"/>
            <p:cNvSpPr/>
            <p:nvPr/>
          </p:nvSpPr>
          <p:spPr>
            <a:xfrm>
              <a:off x="6562499" y="2903909"/>
              <a:ext cx="104481" cy="130442"/>
            </a:xfrm>
            <a:custGeom>
              <a:rect b="b" l="l" r="r" t="t"/>
              <a:pathLst>
                <a:path extrusionOk="0" h="3904" w="3127">
                  <a:moveTo>
                    <a:pt x="2567" y="1"/>
                  </a:moveTo>
                  <a:lnTo>
                    <a:pt x="1867" y="125"/>
                  </a:lnTo>
                  <a:lnTo>
                    <a:pt x="1727" y="2831"/>
                  </a:lnTo>
                  <a:lnTo>
                    <a:pt x="701" y="312"/>
                  </a:lnTo>
                  <a:lnTo>
                    <a:pt x="1" y="436"/>
                  </a:lnTo>
                  <a:lnTo>
                    <a:pt x="607" y="3903"/>
                  </a:lnTo>
                  <a:lnTo>
                    <a:pt x="1027" y="3841"/>
                  </a:lnTo>
                  <a:lnTo>
                    <a:pt x="561" y="1027"/>
                  </a:lnTo>
                  <a:lnTo>
                    <a:pt x="1665" y="3732"/>
                  </a:lnTo>
                  <a:lnTo>
                    <a:pt x="2069" y="3655"/>
                  </a:lnTo>
                  <a:lnTo>
                    <a:pt x="2240" y="747"/>
                  </a:lnTo>
                  <a:lnTo>
                    <a:pt x="2707" y="3546"/>
                  </a:lnTo>
                  <a:lnTo>
                    <a:pt x="3126" y="3484"/>
                  </a:lnTo>
                  <a:lnTo>
                    <a:pt x="256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55"/>
            <p:cNvSpPr/>
            <p:nvPr/>
          </p:nvSpPr>
          <p:spPr>
            <a:xfrm>
              <a:off x="6687729" y="2893517"/>
              <a:ext cx="74309" cy="123158"/>
            </a:xfrm>
            <a:custGeom>
              <a:rect b="b" l="l" r="r" t="t"/>
              <a:pathLst>
                <a:path extrusionOk="0" h="3686" w="2224">
                  <a:moveTo>
                    <a:pt x="716" y="902"/>
                  </a:moveTo>
                  <a:cubicBezTo>
                    <a:pt x="747" y="996"/>
                    <a:pt x="793" y="1105"/>
                    <a:pt x="856" y="1245"/>
                  </a:cubicBezTo>
                  <a:cubicBezTo>
                    <a:pt x="902" y="1369"/>
                    <a:pt x="949" y="1493"/>
                    <a:pt x="996" y="1618"/>
                  </a:cubicBezTo>
                  <a:cubicBezTo>
                    <a:pt x="1042" y="1727"/>
                    <a:pt x="1104" y="1866"/>
                    <a:pt x="1167" y="2038"/>
                  </a:cubicBezTo>
                  <a:lnTo>
                    <a:pt x="607" y="2115"/>
                  </a:lnTo>
                  <a:cubicBezTo>
                    <a:pt x="607" y="2053"/>
                    <a:pt x="622" y="1991"/>
                    <a:pt x="622" y="1929"/>
                  </a:cubicBezTo>
                  <a:cubicBezTo>
                    <a:pt x="622" y="1866"/>
                    <a:pt x="638" y="1804"/>
                    <a:pt x="638" y="1727"/>
                  </a:cubicBezTo>
                  <a:lnTo>
                    <a:pt x="653" y="1509"/>
                  </a:lnTo>
                  <a:lnTo>
                    <a:pt x="716" y="902"/>
                  </a:lnTo>
                  <a:close/>
                  <a:moveTo>
                    <a:pt x="856" y="1"/>
                  </a:moveTo>
                  <a:lnTo>
                    <a:pt x="280" y="78"/>
                  </a:lnTo>
                  <a:lnTo>
                    <a:pt x="0" y="3686"/>
                  </a:lnTo>
                  <a:lnTo>
                    <a:pt x="482" y="3624"/>
                  </a:lnTo>
                  <a:lnTo>
                    <a:pt x="560" y="2768"/>
                  </a:lnTo>
                  <a:lnTo>
                    <a:pt x="1415" y="2628"/>
                  </a:lnTo>
                  <a:lnTo>
                    <a:pt x="1742" y="3421"/>
                  </a:lnTo>
                  <a:lnTo>
                    <a:pt x="2224" y="3359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55"/>
            <p:cNvSpPr/>
            <p:nvPr/>
          </p:nvSpPr>
          <p:spPr>
            <a:xfrm>
              <a:off x="6936052" y="2645194"/>
              <a:ext cx="864047" cy="485784"/>
            </a:xfrm>
            <a:custGeom>
              <a:rect b="b" l="l" r="r" t="t"/>
              <a:pathLst>
                <a:path extrusionOk="0" h="14539" w="25860">
                  <a:moveTo>
                    <a:pt x="21910" y="0"/>
                  </a:moveTo>
                  <a:lnTo>
                    <a:pt x="19018" y="47"/>
                  </a:lnTo>
                  <a:cubicBezTo>
                    <a:pt x="17276" y="47"/>
                    <a:pt x="14975" y="202"/>
                    <a:pt x="12658" y="296"/>
                  </a:cubicBezTo>
                  <a:cubicBezTo>
                    <a:pt x="10357" y="451"/>
                    <a:pt x="8055" y="622"/>
                    <a:pt x="6330" y="778"/>
                  </a:cubicBezTo>
                  <a:cubicBezTo>
                    <a:pt x="4619" y="949"/>
                    <a:pt x="3468" y="1073"/>
                    <a:pt x="3468" y="1073"/>
                  </a:cubicBezTo>
                  <a:cubicBezTo>
                    <a:pt x="3671" y="3219"/>
                    <a:pt x="2147" y="5131"/>
                    <a:pt x="1" y="5411"/>
                  </a:cubicBezTo>
                  <a:lnTo>
                    <a:pt x="63" y="5893"/>
                  </a:lnTo>
                  <a:cubicBezTo>
                    <a:pt x="91" y="5890"/>
                    <a:pt x="118" y="5888"/>
                    <a:pt x="145" y="5888"/>
                  </a:cubicBezTo>
                  <a:cubicBezTo>
                    <a:pt x="472" y="5888"/>
                    <a:pt x="766" y="6138"/>
                    <a:pt x="810" y="6469"/>
                  </a:cubicBezTo>
                  <a:cubicBezTo>
                    <a:pt x="856" y="6842"/>
                    <a:pt x="592" y="7168"/>
                    <a:pt x="234" y="7230"/>
                  </a:cubicBezTo>
                  <a:lnTo>
                    <a:pt x="265" y="7588"/>
                  </a:lnTo>
                  <a:cubicBezTo>
                    <a:pt x="286" y="7586"/>
                    <a:pt x="307" y="7585"/>
                    <a:pt x="328" y="7585"/>
                  </a:cubicBezTo>
                  <a:cubicBezTo>
                    <a:pt x="674" y="7585"/>
                    <a:pt x="968" y="7827"/>
                    <a:pt x="1012" y="8179"/>
                  </a:cubicBezTo>
                  <a:cubicBezTo>
                    <a:pt x="1058" y="8537"/>
                    <a:pt x="794" y="8879"/>
                    <a:pt x="436" y="8925"/>
                  </a:cubicBezTo>
                  <a:lnTo>
                    <a:pt x="483" y="9298"/>
                  </a:lnTo>
                  <a:cubicBezTo>
                    <a:pt x="510" y="9295"/>
                    <a:pt x="538" y="9293"/>
                    <a:pt x="565" y="9293"/>
                  </a:cubicBezTo>
                  <a:cubicBezTo>
                    <a:pt x="891" y="9293"/>
                    <a:pt x="1185" y="9545"/>
                    <a:pt x="1214" y="9889"/>
                  </a:cubicBezTo>
                  <a:cubicBezTo>
                    <a:pt x="1260" y="10247"/>
                    <a:pt x="1012" y="10574"/>
                    <a:pt x="654" y="10636"/>
                  </a:cubicBezTo>
                  <a:lnTo>
                    <a:pt x="701" y="11071"/>
                  </a:lnTo>
                  <a:cubicBezTo>
                    <a:pt x="860" y="11050"/>
                    <a:pt x="1018" y="11039"/>
                    <a:pt x="1174" y="11039"/>
                  </a:cubicBezTo>
                  <a:cubicBezTo>
                    <a:pt x="3062" y="11039"/>
                    <a:pt x="4682" y="12557"/>
                    <a:pt x="4883" y="14539"/>
                  </a:cubicBezTo>
                  <a:lnTo>
                    <a:pt x="7558" y="14274"/>
                  </a:lnTo>
                  <a:cubicBezTo>
                    <a:pt x="9159" y="14134"/>
                    <a:pt x="11305" y="13963"/>
                    <a:pt x="13451" y="13823"/>
                  </a:cubicBezTo>
                  <a:cubicBezTo>
                    <a:pt x="15481" y="13749"/>
                    <a:pt x="17525" y="13605"/>
                    <a:pt x="19099" y="13605"/>
                  </a:cubicBezTo>
                  <a:cubicBezTo>
                    <a:pt x="19177" y="13605"/>
                    <a:pt x="19253" y="13605"/>
                    <a:pt x="19329" y="13606"/>
                  </a:cubicBezTo>
                  <a:lnTo>
                    <a:pt x="22003" y="13559"/>
                  </a:lnTo>
                  <a:cubicBezTo>
                    <a:pt x="21988" y="12517"/>
                    <a:pt x="22376" y="11522"/>
                    <a:pt x="23076" y="10776"/>
                  </a:cubicBezTo>
                  <a:cubicBezTo>
                    <a:pt x="23750" y="10087"/>
                    <a:pt x="24669" y="9701"/>
                    <a:pt x="25624" y="9701"/>
                  </a:cubicBezTo>
                  <a:cubicBezTo>
                    <a:pt x="25661" y="9701"/>
                    <a:pt x="25698" y="9702"/>
                    <a:pt x="25735" y="9703"/>
                  </a:cubicBezTo>
                  <a:lnTo>
                    <a:pt x="25751" y="9252"/>
                  </a:lnTo>
                  <a:cubicBezTo>
                    <a:pt x="25393" y="9236"/>
                    <a:pt x="25098" y="8925"/>
                    <a:pt x="25113" y="8552"/>
                  </a:cubicBezTo>
                  <a:cubicBezTo>
                    <a:pt x="25113" y="8194"/>
                    <a:pt x="25409" y="7899"/>
                    <a:pt x="25782" y="7899"/>
                  </a:cubicBezTo>
                  <a:lnTo>
                    <a:pt x="25782" y="7526"/>
                  </a:lnTo>
                  <a:cubicBezTo>
                    <a:pt x="25424" y="7510"/>
                    <a:pt x="25129" y="7215"/>
                    <a:pt x="25144" y="6842"/>
                  </a:cubicBezTo>
                  <a:cubicBezTo>
                    <a:pt x="25144" y="6478"/>
                    <a:pt x="25440" y="6188"/>
                    <a:pt x="25786" y="6188"/>
                  </a:cubicBezTo>
                  <a:cubicBezTo>
                    <a:pt x="25795" y="6188"/>
                    <a:pt x="25804" y="6188"/>
                    <a:pt x="25813" y="6189"/>
                  </a:cubicBezTo>
                  <a:lnTo>
                    <a:pt x="25828" y="5815"/>
                  </a:lnTo>
                  <a:cubicBezTo>
                    <a:pt x="25455" y="5800"/>
                    <a:pt x="25160" y="5489"/>
                    <a:pt x="25175" y="5131"/>
                  </a:cubicBezTo>
                  <a:cubicBezTo>
                    <a:pt x="25175" y="4768"/>
                    <a:pt x="25471" y="4478"/>
                    <a:pt x="25831" y="4478"/>
                  </a:cubicBezTo>
                  <a:cubicBezTo>
                    <a:pt x="25841" y="4478"/>
                    <a:pt x="25850" y="4478"/>
                    <a:pt x="25859" y="4478"/>
                  </a:cubicBezTo>
                  <a:lnTo>
                    <a:pt x="25859" y="3981"/>
                  </a:lnTo>
                  <a:cubicBezTo>
                    <a:pt x="24818" y="3950"/>
                    <a:pt x="23823" y="3514"/>
                    <a:pt x="23092" y="2768"/>
                  </a:cubicBezTo>
                  <a:cubicBezTo>
                    <a:pt x="22345" y="2037"/>
                    <a:pt x="21925" y="1042"/>
                    <a:pt x="21910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55"/>
            <p:cNvSpPr/>
            <p:nvPr/>
          </p:nvSpPr>
          <p:spPr>
            <a:xfrm>
              <a:off x="7098671" y="2698187"/>
              <a:ext cx="529454" cy="117946"/>
            </a:xfrm>
            <a:custGeom>
              <a:rect b="b" l="l" r="r" t="t"/>
              <a:pathLst>
                <a:path extrusionOk="0" h="3530" w="15846">
                  <a:moveTo>
                    <a:pt x="15815" y="0"/>
                  </a:moveTo>
                  <a:cubicBezTo>
                    <a:pt x="15815" y="0"/>
                    <a:pt x="14819" y="16"/>
                    <a:pt x="13327" y="47"/>
                  </a:cubicBezTo>
                  <a:cubicBezTo>
                    <a:pt x="11834" y="78"/>
                    <a:pt x="9859" y="202"/>
                    <a:pt x="7884" y="280"/>
                  </a:cubicBezTo>
                  <a:cubicBezTo>
                    <a:pt x="5910" y="404"/>
                    <a:pt x="3935" y="575"/>
                    <a:pt x="2458" y="669"/>
                  </a:cubicBezTo>
                  <a:cubicBezTo>
                    <a:pt x="980" y="809"/>
                    <a:pt x="1" y="917"/>
                    <a:pt x="1" y="917"/>
                  </a:cubicBezTo>
                  <a:lnTo>
                    <a:pt x="250" y="3530"/>
                  </a:lnTo>
                  <a:cubicBezTo>
                    <a:pt x="250" y="3530"/>
                    <a:pt x="1229" y="3405"/>
                    <a:pt x="2691" y="3281"/>
                  </a:cubicBezTo>
                  <a:cubicBezTo>
                    <a:pt x="4137" y="3188"/>
                    <a:pt x="6081" y="3017"/>
                    <a:pt x="8040" y="2892"/>
                  </a:cubicBezTo>
                  <a:cubicBezTo>
                    <a:pt x="9984" y="2814"/>
                    <a:pt x="11943" y="2690"/>
                    <a:pt x="13404" y="2659"/>
                  </a:cubicBezTo>
                  <a:lnTo>
                    <a:pt x="15846" y="2628"/>
                  </a:lnTo>
                  <a:lnTo>
                    <a:pt x="1581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55"/>
            <p:cNvSpPr/>
            <p:nvPr/>
          </p:nvSpPr>
          <p:spPr>
            <a:xfrm>
              <a:off x="7125167" y="2966791"/>
              <a:ext cx="506600" cy="116409"/>
            </a:xfrm>
            <a:custGeom>
              <a:rect b="b" l="l" r="r" t="t"/>
              <a:pathLst>
                <a:path extrusionOk="0" h="3484" w="15162">
                  <a:moveTo>
                    <a:pt x="15130" y="0"/>
                  </a:moveTo>
                  <a:lnTo>
                    <a:pt x="12767" y="47"/>
                  </a:lnTo>
                  <a:cubicBezTo>
                    <a:pt x="11336" y="62"/>
                    <a:pt x="9455" y="187"/>
                    <a:pt x="7558" y="264"/>
                  </a:cubicBezTo>
                  <a:cubicBezTo>
                    <a:pt x="5661" y="373"/>
                    <a:pt x="3779" y="544"/>
                    <a:pt x="2364" y="638"/>
                  </a:cubicBezTo>
                  <a:cubicBezTo>
                    <a:pt x="934" y="762"/>
                    <a:pt x="1" y="871"/>
                    <a:pt x="1" y="871"/>
                  </a:cubicBezTo>
                  <a:lnTo>
                    <a:pt x="250" y="3483"/>
                  </a:lnTo>
                  <a:cubicBezTo>
                    <a:pt x="250" y="3483"/>
                    <a:pt x="1183" y="3374"/>
                    <a:pt x="2582" y="3250"/>
                  </a:cubicBezTo>
                  <a:cubicBezTo>
                    <a:pt x="3982" y="3157"/>
                    <a:pt x="5847" y="2985"/>
                    <a:pt x="7713" y="2877"/>
                  </a:cubicBezTo>
                  <a:cubicBezTo>
                    <a:pt x="9579" y="2799"/>
                    <a:pt x="11430" y="2690"/>
                    <a:pt x="12829" y="2659"/>
                  </a:cubicBezTo>
                  <a:cubicBezTo>
                    <a:pt x="14229" y="2643"/>
                    <a:pt x="15161" y="2628"/>
                    <a:pt x="15161" y="2628"/>
                  </a:cubicBezTo>
                  <a:lnTo>
                    <a:pt x="1513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55"/>
            <p:cNvSpPr/>
            <p:nvPr/>
          </p:nvSpPr>
          <p:spPr>
            <a:xfrm>
              <a:off x="7632270" y="2837417"/>
              <a:ext cx="70667" cy="69130"/>
            </a:xfrm>
            <a:custGeom>
              <a:rect b="b" l="l" r="r" t="t"/>
              <a:pathLst>
                <a:path extrusionOk="0" h="2069" w="2115">
                  <a:moveTo>
                    <a:pt x="1057" y="0"/>
                  </a:moveTo>
                  <a:lnTo>
                    <a:pt x="731" y="684"/>
                  </a:lnTo>
                  <a:lnTo>
                    <a:pt x="0" y="809"/>
                  </a:lnTo>
                  <a:lnTo>
                    <a:pt x="529" y="1322"/>
                  </a:lnTo>
                  <a:lnTo>
                    <a:pt x="404" y="2068"/>
                  </a:lnTo>
                  <a:lnTo>
                    <a:pt x="1057" y="1711"/>
                  </a:lnTo>
                  <a:lnTo>
                    <a:pt x="1710" y="2053"/>
                  </a:lnTo>
                  <a:lnTo>
                    <a:pt x="1710" y="2053"/>
                  </a:lnTo>
                  <a:lnTo>
                    <a:pt x="1586" y="1306"/>
                  </a:lnTo>
                  <a:lnTo>
                    <a:pt x="2115" y="762"/>
                  </a:lnTo>
                  <a:lnTo>
                    <a:pt x="1384" y="669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55"/>
            <p:cNvSpPr/>
            <p:nvPr/>
          </p:nvSpPr>
          <p:spPr>
            <a:xfrm>
              <a:off x="7041535" y="2871699"/>
              <a:ext cx="70701" cy="70701"/>
            </a:xfrm>
            <a:custGeom>
              <a:rect b="b" l="l" r="r" t="t"/>
              <a:pathLst>
                <a:path extrusionOk="0" h="2116" w="2116">
                  <a:moveTo>
                    <a:pt x="980" y="1"/>
                  </a:moveTo>
                  <a:lnTo>
                    <a:pt x="716" y="700"/>
                  </a:lnTo>
                  <a:lnTo>
                    <a:pt x="0" y="887"/>
                  </a:lnTo>
                  <a:lnTo>
                    <a:pt x="576" y="1353"/>
                  </a:lnTo>
                  <a:lnTo>
                    <a:pt x="545" y="2115"/>
                  </a:lnTo>
                  <a:lnTo>
                    <a:pt x="1151" y="1695"/>
                  </a:lnTo>
                  <a:lnTo>
                    <a:pt x="1835" y="1975"/>
                  </a:lnTo>
                  <a:lnTo>
                    <a:pt x="1633" y="1244"/>
                  </a:lnTo>
                  <a:lnTo>
                    <a:pt x="2115" y="669"/>
                  </a:lnTo>
                  <a:lnTo>
                    <a:pt x="1369" y="63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55"/>
            <p:cNvSpPr/>
            <p:nvPr/>
          </p:nvSpPr>
          <p:spPr>
            <a:xfrm>
              <a:off x="7135057" y="2741824"/>
              <a:ext cx="36386" cy="48849"/>
            </a:xfrm>
            <a:custGeom>
              <a:rect b="b" l="l" r="r" t="t"/>
              <a:pathLst>
                <a:path extrusionOk="0" h="1462" w="1089">
                  <a:moveTo>
                    <a:pt x="1073" y="0"/>
                  </a:moveTo>
                  <a:lnTo>
                    <a:pt x="0" y="109"/>
                  </a:lnTo>
                  <a:lnTo>
                    <a:pt x="16" y="280"/>
                  </a:lnTo>
                  <a:lnTo>
                    <a:pt x="451" y="233"/>
                  </a:lnTo>
                  <a:lnTo>
                    <a:pt x="560" y="1462"/>
                  </a:lnTo>
                  <a:lnTo>
                    <a:pt x="762" y="1446"/>
                  </a:lnTo>
                  <a:lnTo>
                    <a:pt x="653" y="218"/>
                  </a:lnTo>
                  <a:lnTo>
                    <a:pt x="1089" y="171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55"/>
            <p:cNvSpPr/>
            <p:nvPr/>
          </p:nvSpPr>
          <p:spPr>
            <a:xfrm>
              <a:off x="7218188" y="2737647"/>
              <a:ext cx="10425" cy="47312"/>
            </a:xfrm>
            <a:custGeom>
              <a:rect b="b" l="l" r="r" t="t"/>
              <a:pathLst>
                <a:path extrusionOk="0" h="1416" w="312">
                  <a:moveTo>
                    <a:pt x="202" y="1"/>
                  </a:moveTo>
                  <a:lnTo>
                    <a:pt x="0" y="16"/>
                  </a:lnTo>
                  <a:lnTo>
                    <a:pt x="109" y="1416"/>
                  </a:lnTo>
                  <a:lnTo>
                    <a:pt x="311" y="1400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55"/>
            <p:cNvSpPr/>
            <p:nvPr/>
          </p:nvSpPr>
          <p:spPr>
            <a:xfrm>
              <a:off x="7276359" y="2731198"/>
              <a:ext cx="36921" cy="48816"/>
            </a:xfrm>
            <a:custGeom>
              <a:rect b="b" l="l" r="r" t="t"/>
              <a:pathLst>
                <a:path extrusionOk="0" h="1461" w="1105">
                  <a:moveTo>
                    <a:pt x="732" y="0"/>
                  </a:moveTo>
                  <a:cubicBezTo>
                    <a:pt x="700" y="0"/>
                    <a:pt x="669" y="7"/>
                    <a:pt x="638" y="7"/>
                  </a:cubicBezTo>
                  <a:cubicBezTo>
                    <a:pt x="561" y="7"/>
                    <a:pt x="483" y="23"/>
                    <a:pt x="421" y="54"/>
                  </a:cubicBezTo>
                  <a:cubicBezTo>
                    <a:pt x="327" y="85"/>
                    <a:pt x="265" y="116"/>
                    <a:pt x="203" y="178"/>
                  </a:cubicBezTo>
                  <a:cubicBezTo>
                    <a:pt x="141" y="240"/>
                    <a:pt x="79" y="334"/>
                    <a:pt x="47" y="412"/>
                  </a:cubicBezTo>
                  <a:cubicBezTo>
                    <a:pt x="16" y="536"/>
                    <a:pt x="1" y="660"/>
                    <a:pt x="16" y="785"/>
                  </a:cubicBezTo>
                  <a:cubicBezTo>
                    <a:pt x="16" y="862"/>
                    <a:pt x="32" y="956"/>
                    <a:pt x="63" y="1033"/>
                  </a:cubicBezTo>
                  <a:cubicBezTo>
                    <a:pt x="79" y="1111"/>
                    <a:pt x="110" y="1173"/>
                    <a:pt x="156" y="1220"/>
                  </a:cubicBezTo>
                  <a:cubicBezTo>
                    <a:pt x="187" y="1267"/>
                    <a:pt x="234" y="1313"/>
                    <a:pt x="281" y="1344"/>
                  </a:cubicBezTo>
                  <a:cubicBezTo>
                    <a:pt x="327" y="1376"/>
                    <a:pt x="374" y="1407"/>
                    <a:pt x="436" y="1422"/>
                  </a:cubicBezTo>
                  <a:cubicBezTo>
                    <a:pt x="483" y="1438"/>
                    <a:pt x="529" y="1453"/>
                    <a:pt x="592" y="1453"/>
                  </a:cubicBezTo>
                  <a:cubicBezTo>
                    <a:pt x="623" y="1453"/>
                    <a:pt x="654" y="1460"/>
                    <a:pt x="685" y="1460"/>
                  </a:cubicBezTo>
                  <a:cubicBezTo>
                    <a:pt x="700" y="1460"/>
                    <a:pt x="716" y="1458"/>
                    <a:pt x="732" y="1453"/>
                  </a:cubicBezTo>
                  <a:cubicBezTo>
                    <a:pt x="778" y="1453"/>
                    <a:pt x="825" y="1453"/>
                    <a:pt x="872" y="1438"/>
                  </a:cubicBezTo>
                  <a:cubicBezTo>
                    <a:pt x="918" y="1422"/>
                    <a:pt x="965" y="1422"/>
                    <a:pt x="996" y="1407"/>
                  </a:cubicBezTo>
                  <a:cubicBezTo>
                    <a:pt x="1027" y="1391"/>
                    <a:pt x="1074" y="1376"/>
                    <a:pt x="1105" y="1360"/>
                  </a:cubicBezTo>
                  <a:lnTo>
                    <a:pt x="1089" y="1205"/>
                  </a:lnTo>
                  <a:cubicBezTo>
                    <a:pt x="1027" y="1220"/>
                    <a:pt x="980" y="1236"/>
                    <a:pt x="918" y="1251"/>
                  </a:cubicBezTo>
                  <a:cubicBezTo>
                    <a:pt x="856" y="1267"/>
                    <a:pt x="778" y="1267"/>
                    <a:pt x="716" y="1282"/>
                  </a:cubicBezTo>
                  <a:cubicBezTo>
                    <a:pt x="669" y="1282"/>
                    <a:pt x="607" y="1267"/>
                    <a:pt x="545" y="1251"/>
                  </a:cubicBezTo>
                  <a:cubicBezTo>
                    <a:pt x="483" y="1236"/>
                    <a:pt x="436" y="1220"/>
                    <a:pt x="389" y="1173"/>
                  </a:cubicBezTo>
                  <a:cubicBezTo>
                    <a:pt x="343" y="1127"/>
                    <a:pt x="312" y="1080"/>
                    <a:pt x="281" y="1018"/>
                  </a:cubicBezTo>
                  <a:cubicBezTo>
                    <a:pt x="250" y="940"/>
                    <a:pt x="234" y="847"/>
                    <a:pt x="218" y="769"/>
                  </a:cubicBezTo>
                  <a:cubicBezTo>
                    <a:pt x="218" y="676"/>
                    <a:pt x="218" y="598"/>
                    <a:pt x="250" y="505"/>
                  </a:cubicBezTo>
                  <a:cubicBezTo>
                    <a:pt x="265" y="443"/>
                    <a:pt x="296" y="396"/>
                    <a:pt x="327" y="334"/>
                  </a:cubicBezTo>
                  <a:cubicBezTo>
                    <a:pt x="374" y="287"/>
                    <a:pt x="421" y="256"/>
                    <a:pt x="467" y="240"/>
                  </a:cubicBezTo>
                  <a:cubicBezTo>
                    <a:pt x="529" y="209"/>
                    <a:pt x="592" y="194"/>
                    <a:pt x="654" y="178"/>
                  </a:cubicBezTo>
                  <a:lnTo>
                    <a:pt x="840" y="178"/>
                  </a:lnTo>
                  <a:cubicBezTo>
                    <a:pt x="903" y="194"/>
                    <a:pt x="965" y="194"/>
                    <a:pt x="1027" y="209"/>
                  </a:cubicBezTo>
                  <a:lnTo>
                    <a:pt x="1011" y="38"/>
                  </a:lnTo>
                  <a:cubicBezTo>
                    <a:pt x="980" y="23"/>
                    <a:pt x="949" y="23"/>
                    <a:pt x="903" y="7"/>
                  </a:cubicBezTo>
                  <a:lnTo>
                    <a:pt x="778" y="7"/>
                  </a:lnTo>
                  <a:cubicBezTo>
                    <a:pt x="763" y="2"/>
                    <a:pt x="747" y="0"/>
                    <a:pt x="732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55"/>
            <p:cNvSpPr/>
            <p:nvPr/>
          </p:nvSpPr>
          <p:spPr>
            <a:xfrm>
              <a:off x="7358454" y="2726220"/>
              <a:ext cx="38491" cy="48882"/>
            </a:xfrm>
            <a:custGeom>
              <a:rect b="b" l="l" r="r" t="t"/>
              <a:pathLst>
                <a:path extrusionOk="0" h="1463" w="1152">
                  <a:moveTo>
                    <a:pt x="1058" y="1"/>
                  </a:moveTo>
                  <a:lnTo>
                    <a:pt x="825" y="16"/>
                  </a:lnTo>
                  <a:lnTo>
                    <a:pt x="420" y="607"/>
                  </a:lnTo>
                  <a:lnTo>
                    <a:pt x="234" y="623"/>
                  </a:lnTo>
                  <a:lnTo>
                    <a:pt x="203" y="47"/>
                  </a:lnTo>
                  <a:lnTo>
                    <a:pt x="1" y="47"/>
                  </a:lnTo>
                  <a:lnTo>
                    <a:pt x="78" y="1462"/>
                  </a:lnTo>
                  <a:lnTo>
                    <a:pt x="280" y="1447"/>
                  </a:lnTo>
                  <a:lnTo>
                    <a:pt x="249" y="794"/>
                  </a:lnTo>
                  <a:lnTo>
                    <a:pt x="436" y="794"/>
                  </a:lnTo>
                  <a:lnTo>
                    <a:pt x="918" y="1416"/>
                  </a:lnTo>
                  <a:lnTo>
                    <a:pt x="1151" y="1400"/>
                  </a:lnTo>
                  <a:lnTo>
                    <a:pt x="607" y="685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55"/>
            <p:cNvSpPr/>
            <p:nvPr/>
          </p:nvSpPr>
          <p:spPr>
            <a:xfrm>
              <a:off x="7442620" y="2722578"/>
              <a:ext cx="28601" cy="48348"/>
            </a:xfrm>
            <a:custGeom>
              <a:rect b="b" l="l" r="r" t="t"/>
              <a:pathLst>
                <a:path extrusionOk="0" h="1447" w="856">
                  <a:moveTo>
                    <a:pt x="794" y="1"/>
                  </a:moveTo>
                  <a:lnTo>
                    <a:pt x="1" y="48"/>
                  </a:lnTo>
                  <a:lnTo>
                    <a:pt x="63" y="1447"/>
                  </a:lnTo>
                  <a:lnTo>
                    <a:pt x="856" y="1416"/>
                  </a:lnTo>
                  <a:lnTo>
                    <a:pt x="840" y="1229"/>
                  </a:lnTo>
                  <a:lnTo>
                    <a:pt x="265" y="1260"/>
                  </a:lnTo>
                  <a:lnTo>
                    <a:pt x="234" y="809"/>
                  </a:lnTo>
                  <a:lnTo>
                    <a:pt x="778" y="778"/>
                  </a:lnTo>
                  <a:lnTo>
                    <a:pt x="762" y="592"/>
                  </a:lnTo>
                  <a:lnTo>
                    <a:pt x="234" y="623"/>
                  </a:lnTo>
                  <a:lnTo>
                    <a:pt x="218" y="219"/>
                  </a:lnTo>
                  <a:lnTo>
                    <a:pt x="762" y="187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55"/>
            <p:cNvSpPr/>
            <p:nvPr/>
          </p:nvSpPr>
          <p:spPr>
            <a:xfrm>
              <a:off x="7515360" y="2720005"/>
              <a:ext cx="36386" cy="47312"/>
            </a:xfrm>
            <a:custGeom>
              <a:rect b="b" l="l" r="r" t="t"/>
              <a:pathLst>
                <a:path extrusionOk="0" h="1416" w="1089">
                  <a:moveTo>
                    <a:pt x="545" y="0"/>
                  </a:moveTo>
                  <a:cubicBezTo>
                    <a:pt x="265" y="0"/>
                    <a:pt x="0" y="16"/>
                    <a:pt x="0" y="16"/>
                  </a:cubicBezTo>
                  <a:lnTo>
                    <a:pt x="16" y="202"/>
                  </a:lnTo>
                  <a:lnTo>
                    <a:pt x="451" y="187"/>
                  </a:lnTo>
                  <a:lnTo>
                    <a:pt x="482" y="1415"/>
                  </a:lnTo>
                  <a:lnTo>
                    <a:pt x="685" y="1415"/>
                  </a:lnTo>
                  <a:lnTo>
                    <a:pt x="654" y="187"/>
                  </a:lnTo>
                  <a:lnTo>
                    <a:pt x="1089" y="17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55"/>
            <p:cNvSpPr/>
            <p:nvPr/>
          </p:nvSpPr>
          <p:spPr>
            <a:xfrm>
              <a:off x="7145950" y="3013001"/>
              <a:ext cx="45241" cy="49918"/>
            </a:xfrm>
            <a:custGeom>
              <a:rect b="b" l="l" r="r" t="t"/>
              <a:pathLst>
                <a:path extrusionOk="0" h="1494" w="1354">
                  <a:moveTo>
                    <a:pt x="561" y="203"/>
                  </a:moveTo>
                  <a:lnTo>
                    <a:pt x="903" y="872"/>
                  </a:lnTo>
                  <a:lnTo>
                    <a:pt x="343" y="918"/>
                  </a:lnTo>
                  <a:lnTo>
                    <a:pt x="561" y="203"/>
                  </a:lnTo>
                  <a:close/>
                  <a:moveTo>
                    <a:pt x="654" y="1"/>
                  </a:moveTo>
                  <a:lnTo>
                    <a:pt x="452" y="32"/>
                  </a:lnTo>
                  <a:lnTo>
                    <a:pt x="1" y="1494"/>
                  </a:lnTo>
                  <a:lnTo>
                    <a:pt x="187" y="1463"/>
                  </a:lnTo>
                  <a:lnTo>
                    <a:pt x="296" y="1105"/>
                  </a:lnTo>
                  <a:lnTo>
                    <a:pt x="996" y="1027"/>
                  </a:lnTo>
                  <a:lnTo>
                    <a:pt x="1167" y="1369"/>
                  </a:lnTo>
                  <a:lnTo>
                    <a:pt x="1354" y="1354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55"/>
            <p:cNvSpPr/>
            <p:nvPr/>
          </p:nvSpPr>
          <p:spPr>
            <a:xfrm>
              <a:off x="7205725" y="3008323"/>
              <a:ext cx="39494" cy="48381"/>
            </a:xfrm>
            <a:custGeom>
              <a:rect b="b" l="l" r="r" t="t"/>
              <a:pathLst>
                <a:path extrusionOk="0" h="1448" w="1182">
                  <a:moveTo>
                    <a:pt x="498" y="172"/>
                  </a:moveTo>
                  <a:cubicBezTo>
                    <a:pt x="544" y="172"/>
                    <a:pt x="606" y="188"/>
                    <a:pt x="669" y="203"/>
                  </a:cubicBezTo>
                  <a:cubicBezTo>
                    <a:pt x="715" y="219"/>
                    <a:pt x="778" y="265"/>
                    <a:pt x="809" y="296"/>
                  </a:cubicBezTo>
                  <a:cubicBezTo>
                    <a:pt x="855" y="343"/>
                    <a:pt x="902" y="390"/>
                    <a:pt x="917" y="452"/>
                  </a:cubicBezTo>
                  <a:cubicBezTo>
                    <a:pt x="949" y="514"/>
                    <a:pt x="964" y="592"/>
                    <a:pt x="980" y="654"/>
                  </a:cubicBezTo>
                  <a:cubicBezTo>
                    <a:pt x="980" y="732"/>
                    <a:pt x="980" y="810"/>
                    <a:pt x="964" y="872"/>
                  </a:cubicBezTo>
                  <a:cubicBezTo>
                    <a:pt x="949" y="934"/>
                    <a:pt x="917" y="996"/>
                    <a:pt x="871" y="1058"/>
                  </a:cubicBezTo>
                  <a:cubicBezTo>
                    <a:pt x="840" y="1105"/>
                    <a:pt x="793" y="1152"/>
                    <a:pt x="746" y="1183"/>
                  </a:cubicBezTo>
                  <a:cubicBezTo>
                    <a:pt x="700" y="1214"/>
                    <a:pt x="638" y="1229"/>
                    <a:pt x="575" y="1229"/>
                  </a:cubicBezTo>
                  <a:lnTo>
                    <a:pt x="311" y="1260"/>
                  </a:lnTo>
                  <a:lnTo>
                    <a:pt x="218" y="203"/>
                  </a:lnTo>
                  <a:lnTo>
                    <a:pt x="498" y="172"/>
                  </a:lnTo>
                  <a:close/>
                  <a:moveTo>
                    <a:pt x="404" y="1"/>
                  </a:moveTo>
                  <a:lnTo>
                    <a:pt x="0" y="32"/>
                  </a:lnTo>
                  <a:lnTo>
                    <a:pt x="124" y="1447"/>
                  </a:lnTo>
                  <a:lnTo>
                    <a:pt x="591" y="1400"/>
                  </a:lnTo>
                  <a:cubicBezTo>
                    <a:pt x="684" y="1400"/>
                    <a:pt x="778" y="1369"/>
                    <a:pt x="855" y="1338"/>
                  </a:cubicBezTo>
                  <a:cubicBezTo>
                    <a:pt x="933" y="1292"/>
                    <a:pt x="995" y="1229"/>
                    <a:pt x="1042" y="1167"/>
                  </a:cubicBezTo>
                  <a:cubicBezTo>
                    <a:pt x="1104" y="1089"/>
                    <a:pt x="1135" y="1012"/>
                    <a:pt x="1151" y="934"/>
                  </a:cubicBezTo>
                  <a:cubicBezTo>
                    <a:pt x="1182" y="841"/>
                    <a:pt x="1182" y="747"/>
                    <a:pt x="1182" y="638"/>
                  </a:cubicBezTo>
                  <a:cubicBezTo>
                    <a:pt x="1166" y="545"/>
                    <a:pt x="1151" y="452"/>
                    <a:pt x="1104" y="359"/>
                  </a:cubicBezTo>
                  <a:cubicBezTo>
                    <a:pt x="1057" y="281"/>
                    <a:pt x="995" y="203"/>
                    <a:pt x="933" y="156"/>
                  </a:cubicBezTo>
                  <a:cubicBezTo>
                    <a:pt x="855" y="94"/>
                    <a:pt x="778" y="63"/>
                    <a:pt x="684" y="32"/>
                  </a:cubicBezTo>
                  <a:cubicBezTo>
                    <a:pt x="591" y="1"/>
                    <a:pt x="498" y="1"/>
                    <a:pt x="404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55"/>
            <p:cNvSpPr/>
            <p:nvPr/>
          </p:nvSpPr>
          <p:spPr>
            <a:xfrm>
              <a:off x="7265968" y="3001073"/>
              <a:ext cx="52524" cy="50954"/>
            </a:xfrm>
            <a:custGeom>
              <a:rect b="b" l="l" r="r" t="t"/>
              <a:pathLst>
                <a:path extrusionOk="0" h="1525" w="1572">
                  <a:moveTo>
                    <a:pt x="1478" y="0"/>
                  </a:moveTo>
                  <a:lnTo>
                    <a:pt x="1167" y="31"/>
                  </a:lnTo>
                  <a:lnTo>
                    <a:pt x="825" y="1229"/>
                  </a:lnTo>
                  <a:lnTo>
                    <a:pt x="312" y="94"/>
                  </a:lnTo>
                  <a:lnTo>
                    <a:pt x="1" y="125"/>
                  </a:lnTo>
                  <a:lnTo>
                    <a:pt x="110" y="1524"/>
                  </a:lnTo>
                  <a:lnTo>
                    <a:pt x="312" y="1509"/>
                  </a:lnTo>
                  <a:lnTo>
                    <a:pt x="218" y="296"/>
                  </a:lnTo>
                  <a:lnTo>
                    <a:pt x="732" y="1477"/>
                  </a:lnTo>
                  <a:lnTo>
                    <a:pt x="949" y="1462"/>
                  </a:lnTo>
                  <a:cubicBezTo>
                    <a:pt x="1011" y="1229"/>
                    <a:pt x="1074" y="1027"/>
                    <a:pt x="1120" y="840"/>
                  </a:cubicBezTo>
                  <a:cubicBezTo>
                    <a:pt x="1151" y="762"/>
                    <a:pt x="1167" y="684"/>
                    <a:pt x="1183" y="607"/>
                  </a:cubicBezTo>
                  <a:cubicBezTo>
                    <a:pt x="1214" y="544"/>
                    <a:pt x="1229" y="467"/>
                    <a:pt x="1245" y="405"/>
                  </a:cubicBezTo>
                  <a:cubicBezTo>
                    <a:pt x="1260" y="342"/>
                    <a:pt x="1276" y="280"/>
                    <a:pt x="1291" y="218"/>
                  </a:cubicBezTo>
                  <a:lnTo>
                    <a:pt x="1385" y="1431"/>
                  </a:lnTo>
                  <a:lnTo>
                    <a:pt x="1571" y="1415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55"/>
            <p:cNvSpPr/>
            <p:nvPr/>
          </p:nvSpPr>
          <p:spPr>
            <a:xfrm>
              <a:off x="7339743" y="2999001"/>
              <a:ext cx="9924" cy="47312"/>
            </a:xfrm>
            <a:custGeom>
              <a:rect b="b" l="l" r="r" t="t"/>
              <a:pathLst>
                <a:path extrusionOk="0" h="1416" w="297">
                  <a:moveTo>
                    <a:pt x="203" y="0"/>
                  </a:moveTo>
                  <a:lnTo>
                    <a:pt x="1" y="16"/>
                  </a:lnTo>
                  <a:lnTo>
                    <a:pt x="94" y="1415"/>
                  </a:lnTo>
                  <a:lnTo>
                    <a:pt x="296" y="140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55"/>
            <p:cNvSpPr/>
            <p:nvPr/>
          </p:nvSpPr>
          <p:spPr>
            <a:xfrm>
              <a:off x="7365738" y="2995860"/>
              <a:ext cx="35350" cy="48348"/>
            </a:xfrm>
            <a:custGeom>
              <a:rect b="b" l="l" r="r" t="t"/>
              <a:pathLst>
                <a:path extrusionOk="0" h="1447" w="1058">
                  <a:moveTo>
                    <a:pt x="1042" y="1"/>
                  </a:moveTo>
                  <a:lnTo>
                    <a:pt x="0" y="47"/>
                  </a:lnTo>
                  <a:lnTo>
                    <a:pt x="16" y="234"/>
                  </a:lnTo>
                  <a:lnTo>
                    <a:pt x="436" y="218"/>
                  </a:lnTo>
                  <a:lnTo>
                    <a:pt x="513" y="1447"/>
                  </a:lnTo>
                  <a:lnTo>
                    <a:pt x="700" y="1431"/>
                  </a:lnTo>
                  <a:lnTo>
                    <a:pt x="622" y="203"/>
                  </a:lnTo>
                  <a:lnTo>
                    <a:pt x="1058" y="187"/>
                  </a:lnTo>
                  <a:lnTo>
                    <a:pt x="104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55"/>
            <p:cNvSpPr/>
            <p:nvPr/>
          </p:nvSpPr>
          <p:spPr>
            <a:xfrm>
              <a:off x="7449370" y="2991717"/>
              <a:ext cx="43670" cy="48849"/>
            </a:xfrm>
            <a:custGeom>
              <a:rect b="b" l="l" r="r" t="t"/>
              <a:pathLst>
                <a:path extrusionOk="0" h="1462" w="1307">
                  <a:moveTo>
                    <a:pt x="638" y="187"/>
                  </a:moveTo>
                  <a:cubicBezTo>
                    <a:pt x="700" y="187"/>
                    <a:pt x="747" y="187"/>
                    <a:pt x="809" y="203"/>
                  </a:cubicBezTo>
                  <a:cubicBezTo>
                    <a:pt x="871" y="218"/>
                    <a:pt x="918" y="249"/>
                    <a:pt x="949" y="296"/>
                  </a:cubicBezTo>
                  <a:cubicBezTo>
                    <a:pt x="996" y="342"/>
                    <a:pt x="1042" y="405"/>
                    <a:pt x="1058" y="467"/>
                  </a:cubicBezTo>
                  <a:cubicBezTo>
                    <a:pt x="1089" y="545"/>
                    <a:pt x="1105" y="622"/>
                    <a:pt x="1105" y="716"/>
                  </a:cubicBezTo>
                  <a:cubicBezTo>
                    <a:pt x="1105" y="793"/>
                    <a:pt x="1105" y="887"/>
                    <a:pt x="1074" y="964"/>
                  </a:cubicBezTo>
                  <a:cubicBezTo>
                    <a:pt x="1058" y="1027"/>
                    <a:pt x="1027" y="1089"/>
                    <a:pt x="996" y="1135"/>
                  </a:cubicBezTo>
                  <a:cubicBezTo>
                    <a:pt x="949" y="1182"/>
                    <a:pt x="903" y="1229"/>
                    <a:pt x="856" y="1244"/>
                  </a:cubicBezTo>
                  <a:cubicBezTo>
                    <a:pt x="796" y="1270"/>
                    <a:pt x="731" y="1282"/>
                    <a:pt x="667" y="1282"/>
                  </a:cubicBezTo>
                  <a:cubicBezTo>
                    <a:pt x="615" y="1282"/>
                    <a:pt x="563" y="1274"/>
                    <a:pt x="514" y="1260"/>
                  </a:cubicBezTo>
                  <a:cubicBezTo>
                    <a:pt x="452" y="1244"/>
                    <a:pt x="405" y="1213"/>
                    <a:pt x="358" y="1167"/>
                  </a:cubicBezTo>
                  <a:cubicBezTo>
                    <a:pt x="312" y="1120"/>
                    <a:pt x="281" y="1073"/>
                    <a:pt x="265" y="1011"/>
                  </a:cubicBezTo>
                  <a:cubicBezTo>
                    <a:pt x="234" y="933"/>
                    <a:pt x="218" y="840"/>
                    <a:pt x="218" y="762"/>
                  </a:cubicBezTo>
                  <a:cubicBezTo>
                    <a:pt x="203" y="669"/>
                    <a:pt x="218" y="591"/>
                    <a:pt x="234" y="498"/>
                  </a:cubicBezTo>
                  <a:cubicBezTo>
                    <a:pt x="249" y="436"/>
                    <a:pt x="281" y="374"/>
                    <a:pt x="327" y="327"/>
                  </a:cubicBezTo>
                  <a:cubicBezTo>
                    <a:pt x="358" y="280"/>
                    <a:pt x="405" y="249"/>
                    <a:pt x="467" y="218"/>
                  </a:cubicBezTo>
                  <a:cubicBezTo>
                    <a:pt x="514" y="203"/>
                    <a:pt x="576" y="187"/>
                    <a:pt x="638" y="187"/>
                  </a:cubicBezTo>
                  <a:close/>
                  <a:moveTo>
                    <a:pt x="623" y="0"/>
                  </a:moveTo>
                  <a:cubicBezTo>
                    <a:pt x="560" y="16"/>
                    <a:pt x="483" y="31"/>
                    <a:pt x="421" y="47"/>
                  </a:cubicBezTo>
                  <a:cubicBezTo>
                    <a:pt x="343" y="78"/>
                    <a:pt x="265" y="109"/>
                    <a:pt x="203" y="171"/>
                  </a:cubicBezTo>
                  <a:cubicBezTo>
                    <a:pt x="141" y="234"/>
                    <a:pt x="94" y="311"/>
                    <a:pt x="47" y="405"/>
                  </a:cubicBezTo>
                  <a:cubicBezTo>
                    <a:pt x="16" y="514"/>
                    <a:pt x="1" y="638"/>
                    <a:pt x="1" y="762"/>
                  </a:cubicBezTo>
                  <a:cubicBezTo>
                    <a:pt x="16" y="856"/>
                    <a:pt x="32" y="933"/>
                    <a:pt x="47" y="1027"/>
                  </a:cubicBezTo>
                  <a:cubicBezTo>
                    <a:pt x="63" y="1089"/>
                    <a:pt x="94" y="1151"/>
                    <a:pt x="141" y="1213"/>
                  </a:cubicBezTo>
                  <a:cubicBezTo>
                    <a:pt x="172" y="1260"/>
                    <a:pt x="218" y="1307"/>
                    <a:pt x="265" y="1338"/>
                  </a:cubicBezTo>
                  <a:cubicBezTo>
                    <a:pt x="296" y="1369"/>
                    <a:pt x="358" y="1400"/>
                    <a:pt x="405" y="1415"/>
                  </a:cubicBezTo>
                  <a:cubicBezTo>
                    <a:pt x="452" y="1431"/>
                    <a:pt x="498" y="1446"/>
                    <a:pt x="545" y="1462"/>
                  </a:cubicBezTo>
                  <a:lnTo>
                    <a:pt x="685" y="1462"/>
                  </a:lnTo>
                  <a:cubicBezTo>
                    <a:pt x="731" y="1462"/>
                    <a:pt x="778" y="1462"/>
                    <a:pt x="825" y="1446"/>
                  </a:cubicBezTo>
                  <a:cubicBezTo>
                    <a:pt x="871" y="1431"/>
                    <a:pt x="934" y="1415"/>
                    <a:pt x="980" y="1384"/>
                  </a:cubicBezTo>
                  <a:cubicBezTo>
                    <a:pt x="1027" y="1369"/>
                    <a:pt x="1074" y="1338"/>
                    <a:pt x="1105" y="1307"/>
                  </a:cubicBezTo>
                  <a:cubicBezTo>
                    <a:pt x="1151" y="1260"/>
                    <a:pt x="1182" y="1213"/>
                    <a:pt x="1214" y="1167"/>
                  </a:cubicBezTo>
                  <a:cubicBezTo>
                    <a:pt x="1245" y="1104"/>
                    <a:pt x="1276" y="1027"/>
                    <a:pt x="1291" y="964"/>
                  </a:cubicBezTo>
                  <a:cubicBezTo>
                    <a:pt x="1307" y="871"/>
                    <a:pt x="1307" y="793"/>
                    <a:pt x="1307" y="700"/>
                  </a:cubicBezTo>
                  <a:cubicBezTo>
                    <a:pt x="1307" y="576"/>
                    <a:pt x="1276" y="451"/>
                    <a:pt x="1229" y="342"/>
                  </a:cubicBezTo>
                  <a:cubicBezTo>
                    <a:pt x="1182" y="265"/>
                    <a:pt x="1136" y="187"/>
                    <a:pt x="1058" y="125"/>
                  </a:cubicBezTo>
                  <a:cubicBezTo>
                    <a:pt x="996" y="78"/>
                    <a:pt x="918" y="47"/>
                    <a:pt x="840" y="31"/>
                  </a:cubicBezTo>
                  <a:cubicBezTo>
                    <a:pt x="778" y="16"/>
                    <a:pt x="700" y="0"/>
                    <a:pt x="623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55"/>
            <p:cNvSpPr/>
            <p:nvPr/>
          </p:nvSpPr>
          <p:spPr>
            <a:xfrm>
              <a:off x="7514324" y="2989645"/>
              <a:ext cx="36386" cy="48348"/>
            </a:xfrm>
            <a:custGeom>
              <a:rect b="b" l="l" r="r" t="t"/>
              <a:pathLst>
                <a:path extrusionOk="0" h="1447" w="1089">
                  <a:moveTo>
                    <a:pt x="856" y="0"/>
                  </a:moveTo>
                  <a:lnTo>
                    <a:pt x="887" y="1135"/>
                  </a:lnTo>
                  <a:lnTo>
                    <a:pt x="265" y="16"/>
                  </a:lnTo>
                  <a:lnTo>
                    <a:pt x="0" y="31"/>
                  </a:lnTo>
                  <a:lnTo>
                    <a:pt x="47" y="1446"/>
                  </a:lnTo>
                  <a:lnTo>
                    <a:pt x="234" y="1431"/>
                  </a:lnTo>
                  <a:lnTo>
                    <a:pt x="202" y="280"/>
                  </a:lnTo>
                  <a:lnTo>
                    <a:pt x="856" y="1415"/>
                  </a:lnTo>
                  <a:lnTo>
                    <a:pt x="1089" y="1415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55"/>
            <p:cNvSpPr/>
            <p:nvPr/>
          </p:nvSpPr>
          <p:spPr>
            <a:xfrm>
              <a:off x="7574066" y="2988610"/>
              <a:ext cx="26530" cy="47813"/>
            </a:xfrm>
            <a:custGeom>
              <a:rect b="b" l="l" r="r" t="t"/>
              <a:pathLst>
                <a:path extrusionOk="0" h="1431" w="794">
                  <a:moveTo>
                    <a:pt x="762" y="0"/>
                  </a:moveTo>
                  <a:lnTo>
                    <a:pt x="1" y="16"/>
                  </a:lnTo>
                  <a:lnTo>
                    <a:pt x="32" y="1431"/>
                  </a:lnTo>
                  <a:lnTo>
                    <a:pt x="794" y="1415"/>
                  </a:lnTo>
                  <a:lnTo>
                    <a:pt x="794" y="1244"/>
                  </a:lnTo>
                  <a:lnTo>
                    <a:pt x="234" y="1244"/>
                  </a:lnTo>
                  <a:lnTo>
                    <a:pt x="218" y="793"/>
                  </a:lnTo>
                  <a:lnTo>
                    <a:pt x="731" y="778"/>
                  </a:lnTo>
                  <a:lnTo>
                    <a:pt x="731" y="591"/>
                  </a:lnTo>
                  <a:lnTo>
                    <a:pt x="218" y="607"/>
                  </a:lnTo>
                  <a:lnTo>
                    <a:pt x="203" y="202"/>
                  </a:lnTo>
                  <a:lnTo>
                    <a:pt x="731" y="187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55"/>
            <p:cNvSpPr/>
            <p:nvPr/>
          </p:nvSpPr>
          <p:spPr>
            <a:xfrm>
              <a:off x="7135057" y="2835847"/>
              <a:ext cx="62882" cy="121087"/>
            </a:xfrm>
            <a:custGeom>
              <a:rect b="b" l="l" r="r" t="t"/>
              <a:pathLst>
                <a:path extrusionOk="0" h="3624" w="1882">
                  <a:moveTo>
                    <a:pt x="964" y="1"/>
                  </a:moveTo>
                  <a:cubicBezTo>
                    <a:pt x="871" y="16"/>
                    <a:pt x="793" y="32"/>
                    <a:pt x="731" y="63"/>
                  </a:cubicBezTo>
                  <a:cubicBezTo>
                    <a:pt x="638" y="94"/>
                    <a:pt x="560" y="141"/>
                    <a:pt x="482" y="203"/>
                  </a:cubicBezTo>
                  <a:cubicBezTo>
                    <a:pt x="405" y="265"/>
                    <a:pt x="327" y="343"/>
                    <a:pt x="265" y="436"/>
                  </a:cubicBezTo>
                  <a:cubicBezTo>
                    <a:pt x="202" y="545"/>
                    <a:pt x="140" y="669"/>
                    <a:pt x="109" y="794"/>
                  </a:cubicBezTo>
                  <a:cubicBezTo>
                    <a:pt x="63" y="949"/>
                    <a:pt x="31" y="1120"/>
                    <a:pt x="16" y="1276"/>
                  </a:cubicBezTo>
                  <a:cubicBezTo>
                    <a:pt x="0" y="1493"/>
                    <a:pt x="0" y="1711"/>
                    <a:pt x="31" y="1913"/>
                  </a:cubicBezTo>
                  <a:cubicBezTo>
                    <a:pt x="47" y="2131"/>
                    <a:pt x="78" y="2349"/>
                    <a:pt x="140" y="2551"/>
                  </a:cubicBezTo>
                  <a:cubicBezTo>
                    <a:pt x="187" y="2722"/>
                    <a:pt x="249" y="2877"/>
                    <a:pt x="327" y="3017"/>
                  </a:cubicBezTo>
                  <a:cubicBezTo>
                    <a:pt x="374" y="3142"/>
                    <a:pt x="451" y="3235"/>
                    <a:pt x="545" y="3328"/>
                  </a:cubicBezTo>
                  <a:cubicBezTo>
                    <a:pt x="622" y="3406"/>
                    <a:pt x="700" y="3468"/>
                    <a:pt x="793" y="3530"/>
                  </a:cubicBezTo>
                  <a:cubicBezTo>
                    <a:pt x="871" y="3561"/>
                    <a:pt x="964" y="3592"/>
                    <a:pt x="1042" y="3608"/>
                  </a:cubicBezTo>
                  <a:cubicBezTo>
                    <a:pt x="1120" y="3624"/>
                    <a:pt x="1213" y="3624"/>
                    <a:pt x="1291" y="3624"/>
                  </a:cubicBezTo>
                  <a:cubicBezTo>
                    <a:pt x="1369" y="3608"/>
                    <a:pt x="1446" y="3592"/>
                    <a:pt x="1509" y="3561"/>
                  </a:cubicBezTo>
                  <a:cubicBezTo>
                    <a:pt x="1586" y="3546"/>
                    <a:pt x="1649" y="3515"/>
                    <a:pt x="1711" y="3484"/>
                  </a:cubicBezTo>
                  <a:cubicBezTo>
                    <a:pt x="1757" y="3453"/>
                    <a:pt x="1820" y="3421"/>
                    <a:pt x="1882" y="3375"/>
                  </a:cubicBezTo>
                  <a:lnTo>
                    <a:pt x="1820" y="2815"/>
                  </a:lnTo>
                  <a:cubicBezTo>
                    <a:pt x="1742" y="2877"/>
                    <a:pt x="1664" y="2939"/>
                    <a:pt x="1571" y="2971"/>
                  </a:cubicBezTo>
                  <a:cubicBezTo>
                    <a:pt x="1478" y="3017"/>
                    <a:pt x="1384" y="3048"/>
                    <a:pt x="1291" y="3048"/>
                  </a:cubicBezTo>
                  <a:cubicBezTo>
                    <a:pt x="1268" y="3052"/>
                    <a:pt x="1245" y="3054"/>
                    <a:pt x="1223" y="3054"/>
                  </a:cubicBezTo>
                  <a:cubicBezTo>
                    <a:pt x="1158" y="3054"/>
                    <a:pt x="1097" y="3037"/>
                    <a:pt x="1027" y="3002"/>
                  </a:cubicBezTo>
                  <a:cubicBezTo>
                    <a:pt x="933" y="2971"/>
                    <a:pt x="856" y="2908"/>
                    <a:pt x="793" y="2815"/>
                  </a:cubicBezTo>
                  <a:cubicBezTo>
                    <a:pt x="716" y="2706"/>
                    <a:pt x="653" y="2582"/>
                    <a:pt x="622" y="2442"/>
                  </a:cubicBezTo>
                  <a:cubicBezTo>
                    <a:pt x="560" y="2255"/>
                    <a:pt x="529" y="2069"/>
                    <a:pt x="513" y="1867"/>
                  </a:cubicBezTo>
                  <a:cubicBezTo>
                    <a:pt x="482" y="1680"/>
                    <a:pt x="482" y="1478"/>
                    <a:pt x="513" y="1291"/>
                  </a:cubicBezTo>
                  <a:cubicBezTo>
                    <a:pt x="529" y="1151"/>
                    <a:pt x="560" y="1011"/>
                    <a:pt x="622" y="887"/>
                  </a:cubicBezTo>
                  <a:cubicBezTo>
                    <a:pt x="669" y="794"/>
                    <a:pt x="731" y="716"/>
                    <a:pt x="809" y="654"/>
                  </a:cubicBezTo>
                  <a:cubicBezTo>
                    <a:pt x="887" y="607"/>
                    <a:pt x="980" y="576"/>
                    <a:pt x="1073" y="560"/>
                  </a:cubicBezTo>
                  <a:cubicBezTo>
                    <a:pt x="1112" y="554"/>
                    <a:pt x="1151" y="550"/>
                    <a:pt x="1189" y="550"/>
                  </a:cubicBezTo>
                  <a:cubicBezTo>
                    <a:pt x="1244" y="550"/>
                    <a:pt x="1298" y="558"/>
                    <a:pt x="1353" y="576"/>
                  </a:cubicBezTo>
                  <a:cubicBezTo>
                    <a:pt x="1446" y="591"/>
                    <a:pt x="1540" y="623"/>
                    <a:pt x="1633" y="669"/>
                  </a:cubicBezTo>
                  <a:lnTo>
                    <a:pt x="1586" y="125"/>
                  </a:lnTo>
                  <a:cubicBezTo>
                    <a:pt x="1524" y="94"/>
                    <a:pt x="1462" y="78"/>
                    <a:pt x="1400" y="47"/>
                  </a:cubicBezTo>
                  <a:cubicBezTo>
                    <a:pt x="1338" y="32"/>
                    <a:pt x="1260" y="16"/>
                    <a:pt x="119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55"/>
            <p:cNvSpPr/>
            <p:nvPr/>
          </p:nvSpPr>
          <p:spPr>
            <a:xfrm>
              <a:off x="7208832" y="2833241"/>
              <a:ext cx="24959" cy="118514"/>
            </a:xfrm>
            <a:custGeom>
              <a:rect b="b" l="l" r="r" t="t"/>
              <a:pathLst>
                <a:path extrusionOk="0" h="3547" w="747">
                  <a:moveTo>
                    <a:pt x="467" y="1"/>
                  </a:moveTo>
                  <a:lnTo>
                    <a:pt x="0" y="32"/>
                  </a:lnTo>
                  <a:lnTo>
                    <a:pt x="296" y="3546"/>
                  </a:lnTo>
                  <a:lnTo>
                    <a:pt x="747" y="3499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55"/>
            <p:cNvSpPr/>
            <p:nvPr/>
          </p:nvSpPr>
          <p:spPr>
            <a:xfrm>
              <a:off x="7251433" y="2825990"/>
              <a:ext cx="71737" cy="122624"/>
            </a:xfrm>
            <a:custGeom>
              <a:rect b="b" l="l" r="r" t="t"/>
              <a:pathLst>
                <a:path extrusionOk="0" h="3670" w="2147">
                  <a:moveTo>
                    <a:pt x="1913" y="0"/>
                  </a:moveTo>
                  <a:lnTo>
                    <a:pt x="1462" y="47"/>
                  </a:lnTo>
                  <a:lnTo>
                    <a:pt x="1649" y="2675"/>
                  </a:lnTo>
                  <a:lnTo>
                    <a:pt x="607" y="109"/>
                  </a:lnTo>
                  <a:lnTo>
                    <a:pt x="0" y="156"/>
                  </a:lnTo>
                  <a:lnTo>
                    <a:pt x="265" y="3670"/>
                  </a:lnTo>
                  <a:lnTo>
                    <a:pt x="700" y="3623"/>
                  </a:lnTo>
                  <a:lnTo>
                    <a:pt x="514" y="995"/>
                  </a:lnTo>
                  <a:lnTo>
                    <a:pt x="1540" y="3561"/>
                  </a:lnTo>
                  <a:lnTo>
                    <a:pt x="2146" y="3514"/>
                  </a:lnTo>
                  <a:lnTo>
                    <a:pt x="191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55"/>
            <p:cNvSpPr/>
            <p:nvPr/>
          </p:nvSpPr>
          <p:spPr>
            <a:xfrm>
              <a:off x="7343385" y="2821814"/>
              <a:ext cx="52524" cy="119550"/>
            </a:xfrm>
            <a:custGeom>
              <a:rect b="b" l="l" r="r" t="t"/>
              <a:pathLst>
                <a:path extrusionOk="0" h="3578" w="1572">
                  <a:moveTo>
                    <a:pt x="1369" y="1"/>
                  </a:moveTo>
                  <a:lnTo>
                    <a:pt x="685" y="32"/>
                  </a:lnTo>
                  <a:cubicBezTo>
                    <a:pt x="343" y="47"/>
                    <a:pt x="1" y="63"/>
                    <a:pt x="1" y="63"/>
                  </a:cubicBezTo>
                  <a:lnTo>
                    <a:pt x="218" y="3577"/>
                  </a:lnTo>
                  <a:cubicBezTo>
                    <a:pt x="218" y="3577"/>
                    <a:pt x="560" y="3562"/>
                    <a:pt x="887" y="3546"/>
                  </a:cubicBezTo>
                  <a:cubicBezTo>
                    <a:pt x="1229" y="3530"/>
                    <a:pt x="1571" y="3515"/>
                    <a:pt x="1571" y="3515"/>
                  </a:cubicBezTo>
                  <a:lnTo>
                    <a:pt x="1540" y="2955"/>
                  </a:lnTo>
                  <a:lnTo>
                    <a:pt x="638" y="3002"/>
                  </a:lnTo>
                  <a:lnTo>
                    <a:pt x="591" y="2022"/>
                  </a:lnTo>
                  <a:lnTo>
                    <a:pt x="1400" y="1976"/>
                  </a:lnTo>
                  <a:lnTo>
                    <a:pt x="1369" y="1416"/>
                  </a:lnTo>
                  <a:lnTo>
                    <a:pt x="545" y="1462"/>
                  </a:lnTo>
                  <a:lnTo>
                    <a:pt x="498" y="592"/>
                  </a:lnTo>
                  <a:lnTo>
                    <a:pt x="1322" y="561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55"/>
            <p:cNvSpPr/>
            <p:nvPr/>
          </p:nvSpPr>
          <p:spPr>
            <a:xfrm>
              <a:off x="7416124" y="2816635"/>
              <a:ext cx="90949" cy="121588"/>
            </a:xfrm>
            <a:custGeom>
              <a:rect b="b" l="l" r="r" t="t"/>
              <a:pathLst>
                <a:path extrusionOk="0" h="3639" w="2722">
                  <a:moveTo>
                    <a:pt x="2597" y="0"/>
                  </a:moveTo>
                  <a:lnTo>
                    <a:pt x="1898" y="31"/>
                  </a:lnTo>
                  <a:lnTo>
                    <a:pt x="1416" y="2690"/>
                  </a:lnTo>
                  <a:lnTo>
                    <a:pt x="700" y="78"/>
                  </a:lnTo>
                  <a:lnTo>
                    <a:pt x="1" y="109"/>
                  </a:lnTo>
                  <a:lnTo>
                    <a:pt x="172" y="3639"/>
                  </a:lnTo>
                  <a:lnTo>
                    <a:pt x="607" y="3608"/>
                  </a:lnTo>
                  <a:lnTo>
                    <a:pt x="483" y="762"/>
                  </a:lnTo>
                  <a:lnTo>
                    <a:pt x="1244" y="3577"/>
                  </a:lnTo>
                  <a:lnTo>
                    <a:pt x="1664" y="3561"/>
                  </a:lnTo>
                  <a:lnTo>
                    <a:pt x="2193" y="684"/>
                  </a:lnTo>
                  <a:lnTo>
                    <a:pt x="2302" y="3530"/>
                  </a:lnTo>
                  <a:lnTo>
                    <a:pt x="2722" y="3514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55"/>
            <p:cNvSpPr/>
            <p:nvPr/>
          </p:nvSpPr>
          <p:spPr>
            <a:xfrm>
              <a:off x="7527823" y="2814563"/>
              <a:ext cx="75379" cy="118481"/>
            </a:xfrm>
            <a:custGeom>
              <a:rect b="b" l="l" r="r" t="t"/>
              <a:pathLst>
                <a:path extrusionOk="0" h="3546" w="2256">
                  <a:moveTo>
                    <a:pt x="1058" y="871"/>
                  </a:moveTo>
                  <a:cubicBezTo>
                    <a:pt x="1089" y="980"/>
                    <a:pt x="1120" y="1089"/>
                    <a:pt x="1167" y="1228"/>
                  </a:cubicBezTo>
                  <a:cubicBezTo>
                    <a:pt x="1198" y="1368"/>
                    <a:pt x="1229" y="1493"/>
                    <a:pt x="1260" y="1617"/>
                  </a:cubicBezTo>
                  <a:cubicBezTo>
                    <a:pt x="1291" y="1742"/>
                    <a:pt x="1338" y="1882"/>
                    <a:pt x="1385" y="2053"/>
                  </a:cubicBezTo>
                  <a:lnTo>
                    <a:pt x="809" y="2068"/>
                  </a:lnTo>
                  <a:cubicBezTo>
                    <a:pt x="825" y="2006"/>
                    <a:pt x="840" y="1944"/>
                    <a:pt x="840" y="1882"/>
                  </a:cubicBezTo>
                  <a:lnTo>
                    <a:pt x="887" y="1695"/>
                  </a:lnTo>
                  <a:lnTo>
                    <a:pt x="934" y="1462"/>
                  </a:lnTo>
                  <a:lnTo>
                    <a:pt x="1058" y="871"/>
                  </a:lnTo>
                  <a:close/>
                  <a:moveTo>
                    <a:pt x="1338" y="0"/>
                  </a:moveTo>
                  <a:lnTo>
                    <a:pt x="747" y="16"/>
                  </a:lnTo>
                  <a:lnTo>
                    <a:pt x="1" y="3545"/>
                  </a:lnTo>
                  <a:lnTo>
                    <a:pt x="498" y="3545"/>
                  </a:lnTo>
                  <a:lnTo>
                    <a:pt x="669" y="2706"/>
                  </a:lnTo>
                  <a:lnTo>
                    <a:pt x="1540" y="2690"/>
                  </a:lnTo>
                  <a:lnTo>
                    <a:pt x="1758" y="3514"/>
                  </a:lnTo>
                  <a:lnTo>
                    <a:pt x="2255" y="3514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55"/>
            <p:cNvSpPr/>
            <p:nvPr/>
          </p:nvSpPr>
          <p:spPr>
            <a:xfrm>
              <a:off x="7795925" y="2650908"/>
              <a:ext cx="868157" cy="523206"/>
            </a:xfrm>
            <a:custGeom>
              <a:rect b="b" l="l" r="r" t="t"/>
              <a:pathLst>
                <a:path extrusionOk="0" h="15659" w="25983">
                  <a:moveTo>
                    <a:pt x="4276" y="0"/>
                  </a:moveTo>
                  <a:cubicBezTo>
                    <a:pt x="4138" y="2147"/>
                    <a:pt x="2351" y="3811"/>
                    <a:pt x="213" y="3811"/>
                  </a:cubicBezTo>
                  <a:cubicBezTo>
                    <a:pt x="184" y="3811"/>
                    <a:pt x="154" y="3810"/>
                    <a:pt x="124" y="3810"/>
                  </a:cubicBezTo>
                  <a:lnTo>
                    <a:pt x="124" y="4307"/>
                  </a:lnTo>
                  <a:cubicBezTo>
                    <a:pt x="995" y="4338"/>
                    <a:pt x="964" y="5644"/>
                    <a:pt x="93" y="5644"/>
                  </a:cubicBezTo>
                  <a:lnTo>
                    <a:pt x="78" y="6018"/>
                  </a:lnTo>
                  <a:cubicBezTo>
                    <a:pt x="959" y="6049"/>
                    <a:pt x="933" y="7355"/>
                    <a:pt x="62" y="7355"/>
                  </a:cubicBezTo>
                  <a:cubicBezTo>
                    <a:pt x="57" y="7355"/>
                    <a:pt x="52" y="7355"/>
                    <a:pt x="47" y="7355"/>
                  </a:cubicBezTo>
                  <a:lnTo>
                    <a:pt x="47" y="7728"/>
                  </a:lnTo>
                  <a:cubicBezTo>
                    <a:pt x="917" y="7775"/>
                    <a:pt x="886" y="9065"/>
                    <a:pt x="16" y="9081"/>
                  </a:cubicBezTo>
                  <a:lnTo>
                    <a:pt x="0" y="9532"/>
                  </a:lnTo>
                  <a:cubicBezTo>
                    <a:pt x="2099" y="9578"/>
                    <a:pt x="3685" y="11382"/>
                    <a:pt x="3561" y="13543"/>
                  </a:cubicBezTo>
                  <a:cubicBezTo>
                    <a:pt x="3561" y="13543"/>
                    <a:pt x="3825" y="13543"/>
                    <a:pt x="4276" y="13590"/>
                  </a:cubicBezTo>
                  <a:cubicBezTo>
                    <a:pt x="4743" y="13621"/>
                    <a:pt x="5396" y="13683"/>
                    <a:pt x="6189" y="13746"/>
                  </a:cubicBezTo>
                  <a:lnTo>
                    <a:pt x="8879" y="13963"/>
                  </a:lnTo>
                  <a:cubicBezTo>
                    <a:pt x="9361" y="14010"/>
                    <a:pt x="9874" y="14025"/>
                    <a:pt x="10387" y="14103"/>
                  </a:cubicBezTo>
                  <a:cubicBezTo>
                    <a:pt x="10900" y="14165"/>
                    <a:pt x="11429" y="14243"/>
                    <a:pt x="11942" y="14305"/>
                  </a:cubicBezTo>
                  <a:lnTo>
                    <a:pt x="15005" y="14725"/>
                  </a:lnTo>
                  <a:cubicBezTo>
                    <a:pt x="15503" y="14803"/>
                    <a:pt x="15969" y="14865"/>
                    <a:pt x="16420" y="14927"/>
                  </a:cubicBezTo>
                  <a:cubicBezTo>
                    <a:pt x="16871" y="15005"/>
                    <a:pt x="17291" y="15083"/>
                    <a:pt x="17680" y="15161"/>
                  </a:cubicBezTo>
                  <a:cubicBezTo>
                    <a:pt x="19235" y="15456"/>
                    <a:pt x="20261" y="15658"/>
                    <a:pt x="20261" y="15658"/>
                  </a:cubicBezTo>
                  <a:cubicBezTo>
                    <a:pt x="20463" y="14647"/>
                    <a:pt x="21038" y="13746"/>
                    <a:pt x="21878" y="13139"/>
                  </a:cubicBezTo>
                  <a:cubicBezTo>
                    <a:pt x="22282" y="12859"/>
                    <a:pt x="22733" y="12657"/>
                    <a:pt x="23215" y="12548"/>
                  </a:cubicBezTo>
                  <a:cubicBezTo>
                    <a:pt x="23439" y="12499"/>
                    <a:pt x="23666" y="12476"/>
                    <a:pt x="23892" y="12476"/>
                  </a:cubicBezTo>
                  <a:cubicBezTo>
                    <a:pt x="24168" y="12476"/>
                    <a:pt x="24443" y="12511"/>
                    <a:pt x="24708" y="12579"/>
                  </a:cubicBezTo>
                  <a:lnTo>
                    <a:pt x="24801" y="12144"/>
                  </a:lnTo>
                  <a:cubicBezTo>
                    <a:pt x="24459" y="12051"/>
                    <a:pt x="24241" y="11693"/>
                    <a:pt x="24319" y="11335"/>
                  </a:cubicBezTo>
                  <a:cubicBezTo>
                    <a:pt x="24385" y="11031"/>
                    <a:pt x="24654" y="10817"/>
                    <a:pt x="24952" y="10817"/>
                  </a:cubicBezTo>
                  <a:cubicBezTo>
                    <a:pt x="25005" y="10817"/>
                    <a:pt x="25059" y="10824"/>
                    <a:pt x="25112" y="10838"/>
                  </a:cubicBezTo>
                  <a:lnTo>
                    <a:pt x="25190" y="10465"/>
                  </a:lnTo>
                  <a:cubicBezTo>
                    <a:pt x="24832" y="10371"/>
                    <a:pt x="24615" y="10014"/>
                    <a:pt x="24692" y="9656"/>
                  </a:cubicBezTo>
                  <a:cubicBezTo>
                    <a:pt x="24760" y="9347"/>
                    <a:pt x="25035" y="9143"/>
                    <a:pt x="25340" y="9143"/>
                  </a:cubicBezTo>
                  <a:cubicBezTo>
                    <a:pt x="25388" y="9143"/>
                    <a:pt x="25437" y="9148"/>
                    <a:pt x="25485" y="9159"/>
                  </a:cubicBezTo>
                  <a:lnTo>
                    <a:pt x="25563" y="8801"/>
                  </a:lnTo>
                  <a:cubicBezTo>
                    <a:pt x="25206" y="8708"/>
                    <a:pt x="24988" y="8350"/>
                    <a:pt x="25066" y="7992"/>
                  </a:cubicBezTo>
                  <a:cubicBezTo>
                    <a:pt x="25133" y="7670"/>
                    <a:pt x="25421" y="7464"/>
                    <a:pt x="25728" y="7464"/>
                  </a:cubicBezTo>
                  <a:cubicBezTo>
                    <a:pt x="25777" y="7464"/>
                    <a:pt x="25826" y="7469"/>
                    <a:pt x="25874" y="7479"/>
                  </a:cubicBezTo>
                  <a:lnTo>
                    <a:pt x="25983" y="7013"/>
                  </a:lnTo>
                  <a:cubicBezTo>
                    <a:pt x="25470" y="6888"/>
                    <a:pt x="24988" y="6671"/>
                    <a:pt x="24552" y="6360"/>
                  </a:cubicBezTo>
                  <a:cubicBezTo>
                    <a:pt x="24133" y="6080"/>
                    <a:pt x="23775" y="5722"/>
                    <a:pt x="23495" y="5302"/>
                  </a:cubicBezTo>
                  <a:cubicBezTo>
                    <a:pt x="22904" y="4447"/>
                    <a:pt x="22687" y="3390"/>
                    <a:pt x="22889" y="2364"/>
                  </a:cubicBezTo>
                  <a:lnTo>
                    <a:pt x="20012" y="1819"/>
                  </a:lnTo>
                  <a:cubicBezTo>
                    <a:pt x="19577" y="1726"/>
                    <a:pt x="19110" y="1648"/>
                    <a:pt x="18613" y="1555"/>
                  </a:cubicBezTo>
                  <a:cubicBezTo>
                    <a:pt x="18115" y="1477"/>
                    <a:pt x="17586" y="1400"/>
                    <a:pt x="17042" y="1337"/>
                  </a:cubicBezTo>
                  <a:lnTo>
                    <a:pt x="13621" y="871"/>
                  </a:lnTo>
                  <a:lnTo>
                    <a:pt x="11895" y="622"/>
                  </a:lnTo>
                  <a:cubicBezTo>
                    <a:pt x="11320" y="560"/>
                    <a:pt x="10745" y="529"/>
                    <a:pt x="10200" y="482"/>
                  </a:cubicBezTo>
                  <a:cubicBezTo>
                    <a:pt x="9096" y="389"/>
                    <a:pt x="8070" y="296"/>
                    <a:pt x="7199" y="233"/>
                  </a:cubicBezTo>
                  <a:cubicBezTo>
                    <a:pt x="6329" y="156"/>
                    <a:pt x="5582" y="93"/>
                    <a:pt x="5069" y="62"/>
                  </a:cubicBezTo>
                  <a:cubicBezTo>
                    <a:pt x="4572" y="16"/>
                    <a:pt x="4276" y="0"/>
                    <a:pt x="4276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55"/>
            <p:cNvSpPr/>
            <p:nvPr/>
          </p:nvSpPr>
          <p:spPr>
            <a:xfrm>
              <a:off x="7972545" y="2706473"/>
              <a:ext cx="536738" cy="152795"/>
            </a:xfrm>
            <a:custGeom>
              <a:rect b="b" l="l" r="r" t="t"/>
              <a:pathLst>
                <a:path extrusionOk="0" h="4573" w="16064">
                  <a:moveTo>
                    <a:pt x="156" y="1"/>
                  </a:moveTo>
                  <a:lnTo>
                    <a:pt x="1" y="2613"/>
                  </a:lnTo>
                  <a:cubicBezTo>
                    <a:pt x="1" y="2613"/>
                    <a:pt x="980" y="2691"/>
                    <a:pt x="2442" y="2815"/>
                  </a:cubicBezTo>
                  <a:cubicBezTo>
                    <a:pt x="3919" y="2940"/>
                    <a:pt x="5878" y="3049"/>
                    <a:pt x="7822" y="3360"/>
                  </a:cubicBezTo>
                  <a:cubicBezTo>
                    <a:pt x="9766" y="3639"/>
                    <a:pt x="11709" y="3857"/>
                    <a:pt x="13171" y="4121"/>
                  </a:cubicBezTo>
                  <a:lnTo>
                    <a:pt x="15581" y="4572"/>
                  </a:lnTo>
                  <a:lnTo>
                    <a:pt x="16063" y="2007"/>
                  </a:lnTo>
                  <a:cubicBezTo>
                    <a:pt x="16063" y="2007"/>
                    <a:pt x="15084" y="1820"/>
                    <a:pt x="13607" y="1540"/>
                  </a:cubicBezTo>
                  <a:cubicBezTo>
                    <a:pt x="12129" y="1276"/>
                    <a:pt x="10123" y="1043"/>
                    <a:pt x="8149" y="763"/>
                  </a:cubicBezTo>
                  <a:cubicBezTo>
                    <a:pt x="6158" y="436"/>
                    <a:pt x="4153" y="343"/>
                    <a:pt x="2660" y="203"/>
                  </a:cubicBezTo>
                  <a:cubicBezTo>
                    <a:pt x="1152" y="79"/>
                    <a:pt x="156" y="1"/>
                    <a:pt x="15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55"/>
            <p:cNvSpPr/>
            <p:nvPr/>
          </p:nvSpPr>
          <p:spPr>
            <a:xfrm>
              <a:off x="7955938" y="2974576"/>
              <a:ext cx="503994" cy="148619"/>
            </a:xfrm>
            <a:custGeom>
              <a:rect b="b" l="l" r="r" t="t"/>
              <a:pathLst>
                <a:path extrusionOk="0" h="4448" w="15084">
                  <a:moveTo>
                    <a:pt x="156" y="0"/>
                  </a:moveTo>
                  <a:lnTo>
                    <a:pt x="0" y="2613"/>
                  </a:lnTo>
                  <a:lnTo>
                    <a:pt x="2286" y="2799"/>
                  </a:lnTo>
                  <a:cubicBezTo>
                    <a:pt x="3654" y="2924"/>
                    <a:pt x="5505" y="3017"/>
                    <a:pt x="7324" y="3312"/>
                  </a:cubicBezTo>
                  <a:cubicBezTo>
                    <a:pt x="9143" y="3577"/>
                    <a:pt x="10978" y="3779"/>
                    <a:pt x="12331" y="4028"/>
                  </a:cubicBezTo>
                  <a:cubicBezTo>
                    <a:pt x="13684" y="4276"/>
                    <a:pt x="14601" y="4447"/>
                    <a:pt x="14601" y="4447"/>
                  </a:cubicBezTo>
                  <a:lnTo>
                    <a:pt x="15083" y="1882"/>
                  </a:lnTo>
                  <a:lnTo>
                    <a:pt x="12766" y="1431"/>
                  </a:lnTo>
                  <a:cubicBezTo>
                    <a:pt x="11382" y="1198"/>
                    <a:pt x="9501" y="980"/>
                    <a:pt x="7651" y="700"/>
                  </a:cubicBezTo>
                  <a:cubicBezTo>
                    <a:pt x="5785" y="405"/>
                    <a:pt x="3903" y="311"/>
                    <a:pt x="2504" y="187"/>
                  </a:cubicBezTo>
                  <a:cubicBezTo>
                    <a:pt x="1089" y="78"/>
                    <a:pt x="156" y="0"/>
                    <a:pt x="15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55"/>
            <p:cNvSpPr/>
            <p:nvPr/>
          </p:nvSpPr>
          <p:spPr>
            <a:xfrm>
              <a:off x="8481185" y="2917942"/>
              <a:ext cx="70166" cy="71202"/>
            </a:xfrm>
            <a:custGeom>
              <a:rect b="b" l="l" r="r" t="t"/>
              <a:pathLst>
                <a:path extrusionOk="0" h="2131" w="2100">
                  <a:moveTo>
                    <a:pt x="1198" y="0"/>
                  </a:moveTo>
                  <a:lnTo>
                    <a:pt x="747" y="607"/>
                  </a:lnTo>
                  <a:lnTo>
                    <a:pt x="1" y="576"/>
                  </a:lnTo>
                  <a:lnTo>
                    <a:pt x="436" y="1182"/>
                  </a:lnTo>
                  <a:lnTo>
                    <a:pt x="172" y="1897"/>
                  </a:lnTo>
                  <a:lnTo>
                    <a:pt x="871" y="1664"/>
                  </a:lnTo>
                  <a:lnTo>
                    <a:pt x="1447" y="2131"/>
                  </a:lnTo>
                  <a:lnTo>
                    <a:pt x="1478" y="1384"/>
                  </a:lnTo>
                  <a:lnTo>
                    <a:pt x="2100" y="964"/>
                  </a:lnTo>
                  <a:lnTo>
                    <a:pt x="1400" y="73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55"/>
            <p:cNvSpPr/>
            <p:nvPr/>
          </p:nvSpPr>
          <p:spPr>
            <a:xfrm>
              <a:off x="7893590" y="2843131"/>
              <a:ext cx="71202" cy="69632"/>
            </a:xfrm>
            <a:custGeom>
              <a:rect b="b" l="l" r="r" t="t"/>
              <a:pathLst>
                <a:path extrusionOk="0" h="2084" w="2131">
                  <a:moveTo>
                    <a:pt x="1104" y="0"/>
                  </a:moveTo>
                  <a:lnTo>
                    <a:pt x="747" y="669"/>
                  </a:lnTo>
                  <a:lnTo>
                    <a:pt x="0" y="747"/>
                  </a:lnTo>
                  <a:lnTo>
                    <a:pt x="513" y="1291"/>
                  </a:lnTo>
                  <a:lnTo>
                    <a:pt x="342" y="2037"/>
                  </a:lnTo>
                  <a:lnTo>
                    <a:pt x="1011" y="1695"/>
                  </a:lnTo>
                  <a:cubicBezTo>
                    <a:pt x="1011" y="1695"/>
                    <a:pt x="1182" y="1788"/>
                    <a:pt x="1338" y="1897"/>
                  </a:cubicBezTo>
                  <a:lnTo>
                    <a:pt x="1649" y="2084"/>
                  </a:lnTo>
                  <a:lnTo>
                    <a:pt x="1571" y="1338"/>
                  </a:lnTo>
                  <a:lnTo>
                    <a:pt x="2131" y="856"/>
                  </a:lnTo>
                  <a:lnTo>
                    <a:pt x="1400" y="684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55"/>
            <p:cNvSpPr/>
            <p:nvPr/>
          </p:nvSpPr>
          <p:spPr>
            <a:xfrm>
              <a:off x="8011002" y="2729361"/>
              <a:ext cx="36921" cy="48849"/>
            </a:xfrm>
            <a:custGeom>
              <a:rect b="b" l="l" r="r" t="t"/>
              <a:pathLst>
                <a:path extrusionOk="0" h="1462" w="1105">
                  <a:moveTo>
                    <a:pt x="16" y="0"/>
                  </a:moveTo>
                  <a:lnTo>
                    <a:pt x="1" y="171"/>
                  </a:lnTo>
                  <a:lnTo>
                    <a:pt x="451" y="218"/>
                  </a:lnTo>
                  <a:lnTo>
                    <a:pt x="358" y="1446"/>
                  </a:lnTo>
                  <a:lnTo>
                    <a:pt x="560" y="1462"/>
                  </a:lnTo>
                  <a:lnTo>
                    <a:pt x="654" y="233"/>
                  </a:lnTo>
                  <a:lnTo>
                    <a:pt x="1089" y="264"/>
                  </a:lnTo>
                  <a:lnTo>
                    <a:pt x="1105" y="9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55"/>
            <p:cNvSpPr/>
            <p:nvPr/>
          </p:nvSpPr>
          <p:spPr>
            <a:xfrm>
              <a:off x="8091527" y="2736110"/>
              <a:ext cx="11460" cy="47813"/>
            </a:xfrm>
            <a:custGeom>
              <a:rect b="b" l="l" r="r" t="t"/>
              <a:pathLst>
                <a:path extrusionOk="0" h="1431" w="343">
                  <a:moveTo>
                    <a:pt x="125" y="0"/>
                  </a:moveTo>
                  <a:lnTo>
                    <a:pt x="1" y="1415"/>
                  </a:lnTo>
                  <a:lnTo>
                    <a:pt x="203" y="1431"/>
                  </a:lnTo>
                  <a:lnTo>
                    <a:pt x="343" y="16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55"/>
            <p:cNvSpPr/>
            <p:nvPr/>
          </p:nvSpPr>
          <p:spPr>
            <a:xfrm>
              <a:off x="8150767" y="2741824"/>
              <a:ext cx="37957" cy="48849"/>
            </a:xfrm>
            <a:custGeom>
              <a:rect b="b" l="l" r="r" t="t"/>
              <a:pathLst>
                <a:path extrusionOk="0" h="1462" w="1136">
                  <a:moveTo>
                    <a:pt x="762" y="0"/>
                  </a:moveTo>
                  <a:cubicBezTo>
                    <a:pt x="684" y="0"/>
                    <a:pt x="607" y="0"/>
                    <a:pt x="544" y="16"/>
                  </a:cubicBezTo>
                  <a:lnTo>
                    <a:pt x="529" y="16"/>
                  </a:lnTo>
                  <a:cubicBezTo>
                    <a:pt x="451" y="31"/>
                    <a:pt x="373" y="62"/>
                    <a:pt x="296" y="109"/>
                  </a:cubicBezTo>
                  <a:cubicBezTo>
                    <a:pt x="218" y="171"/>
                    <a:pt x="156" y="233"/>
                    <a:pt x="109" y="327"/>
                  </a:cubicBezTo>
                  <a:cubicBezTo>
                    <a:pt x="47" y="436"/>
                    <a:pt x="16" y="544"/>
                    <a:pt x="0" y="669"/>
                  </a:cubicBezTo>
                  <a:cubicBezTo>
                    <a:pt x="0" y="762"/>
                    <a:pt x="0" y="855"/>
                    <a:pt x="16" y="933"/>
                  </a:cubicBezTo>
                  <a:cubicBezTo>
                    <a:pt x="16" y="1011"/>
                    <a:pt x="47" y="1073"/>
                    <a:pt x="78" y="1135"/>
                  </a:cubicBezTo>
                  <a:cubicBezTo>
                    <a:pt x="94" y="1182"/>
                    <a:pt x="140" y="1244"/>
                    <a:pt x="187" y="1275"/>
                  </a:cubicBezTo>
                  <a:cubicBezTo>
                    <a:pt x="218" y="1322"/>
                    <a:pt x="265" y="1353"/>
                    <a:pt x="311" y="1369"/>
                  </a:cubicBezTo>
                  <a:cubicBezTo>
                    <a:pt x="358" y="1400"/>
                    <a:pt x="405" y="1415"/>
                    <a:pt x="467" y="1431"/>
                  </a:cubicBezTo>
                  <a:cubicBezTo>
                    <a:pt x="513" y="1446"/>
                    <a:pt x="560" y="1446"/>
                    <a:pt x="607" y="1462"/>
                  </a:cubicBezTo>
                  <a:lnTo>
                    <a:pt x="871" y="1462"/>
                  </a:lnTo>
                  <a:cubicBezTo>
                    <a:pt x="918" y="1462"/>
                    <a:pt x="949" y="1446"/>
                    <a:pt x="995" y="1446"/>
                  </a:cubicBezTo>
                  <a:lnTo>
                    <a:pt x="1011" y="1275"/>
                  </a:lnTo>
                  <a:lnTo>
                    <a:pt x="1011" y="1275"/>
                  </a:lnTo>
                  <a:cubicBezTo>
                    <a:pt x="949" y="1283"/>
                    <a:pt x="883" y="1287"/>
                    <a:pt x="817" y="1287"/>
                  </a:cubicBezTo>
                  <a:cubicBezTo>
                    <a:pt x="751" y="1287"/>
                    <a:pt x="684" y="1283"/>
                    <a:pt x="622" y="1275"/>
                  </a:cubicBezTo>
                  <a:cubicBezTo>
                    <a:pt x="560" y="1275"/>
                    <a:pt x="513" y="1244"/>
                    <a:pt x="451" y="1229"/>
                  </a:cubicBezTo>
                  <a:cubicBezTo>
                    <a:pt x="405" y="1198"/>
                    <a:pt x="358" y="1166"/>
                    <a:pt x="311" y="1120"/>
                  </a:cubicBezTo>
                  <a:cubicBezTo>
                    <a:pt x="280" y="1073"/>
                    <a:pt x="249" y="1011"/>
                    <a:pt x="234" y="949"/>
                  </a:cubicBezTo>
                  <a:cubicBezTo>
                    <a:pt x="218" y="871"/>
                    <a:pt x="218" y="778"/>
                    <a:pt x="218" y="700"/>
                  </a:cubicBezTo>
                  <a:cubicBezTo>
                    <a:pt x="234" y="607"/>
                    <a:pt x="249" y="529"/>
                    <a:pt x="280" y="451"/>
                  </a:cubicBezTo>
                  <a:cubicBezTo>
                    <a:pt x="311" y="389"/>
                    <a:pt x="358" y="327"/>
                    <a:pt x="405" y="296"/>
                  </a:cubicBezTo>
                  <a:cubicBezTo>
                    <a:pt x="451" y="249"/>
                    <a:pt x="498" y="218"/>
                    <a:pt x="560" y="202"/>
                  </a:cubicBezTo>
                  <a:cubicBezTo>
                    <a:pt x="622" y="187"/>
                    <a:pt x="684" y="187"/>
                    <a:pt x="747" y="187"/>
                  </a:cubicBezTo>
                  <a:cubicBezTo>
                    <a:pt x="809" y="187"/>
                    <a:pt x="871" y="202"/>
                    <a:pt x="933" y="218"/>
                  </a:cubicBezTo>
                  <a:cubicBezTo>
                    <a:pt x="995" y="249"/>
                    <a:pt x="1058" y="265"/>
                    <a:pt x="1120" y="280"/>
                  </a:cubicBezTo>
                  <a:lnTo>
                    <a:pt x="1135" y="125"/>
                  </a:lnTo>
                  <a:lnTo>
                    <a:pt x="1027" y="78"/>
                  </a:lnTo>
                  <a:cubicBezTo>
                    <a:pt x="995" y="62"/>
                    <a:pt x="949" y="47"/>
                    <a:pt x="918" y="31"/>
                  </a:cubicBezTo>
                  <a:cubicBezTo>
                    <a:pt x="855" y="16"/>
                    <a:pt x="809" y="16"/>
                    <a:pt x="762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55"/>
            <p:cNvSpPr/>
            <p:nvPr/>
          </p:nvSpPr>
          <p:spPr>
            <a:xfrm>
              <a:off x="8231793" y="2751179"/>
              <a:ext cx="41097" cy="51455"/>
            </a:xfrm>
            <a:custGeom>
              <a:rect b="b" l="l" r="r" t="t"/>
              <a:pathLst>
                <a:path extrusionOk="0" h="1540" w="1230">
                  <a:moveTo>
                    <a:pt x="172" y="0"/>
                  </a:moveTo>
                  <a:lnTo>
                    <a:pt x="1" y="1400"/>
                  </a:lnTo>
                  <a:lnTo>
                    <a:pt x="203" y="1431"/>
                  </a:lnTo>
                  <a:lnTo>
                    <a:pt x="281" y="778"/>
                  </a:lnTo>
                  <a:lnTo>
                    <a:pt x="467" y="809"/>
                  </a:lnTo>
                  <a:lnTo>
                    <a:pt x="825" y="1508"/>
                  </a:lnTo>
                  <a:lnTo>
                    <a:pt x="1058" y="1539"/>
                  </a:lnTo>
                  <a:lnTo>
                    <a:pt x="654" y="731"/>
                  </a:lnTo>
                  <a:lnTo>
                    <a:pt x="1229" y="140"/>
                  </a:lnTo>
                  <a:lnTo>
                    <a:pt x="996" y="109"/>
                  </a:lnTo>
                  <a:lnTo>
                    <a:pt x="483" y="622"/>
                  </a:lnTo>
                  <a:lnTo>
                    <a:pt x="296" y="607"/>
                  </a:lnTo>
                  <a:lnTo>
                    <a:pt x="374" y="31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55"/>
            <p:cNvSpPr/>
            <p:nvPr/>
          </p:nvSpPr>
          <p:spPr>
            <a:xfrm>
              <a:off x="8314924" y="2762606"/>
              <a:ext cx="33312" cy="50419"/>
            </a:xfrm>
            <a:custGeom>
              <a:rect b="b" l="l" r="r" t="t"/>
              <a:pathLst>
                <a:path extrusionOk="0" h="1509" w="997">
                  <a:moveTo>
                    <a:pt x="203" y="0"/>
                  </a:moveTo>
                  <a:lnTo>
                    <a:pt x="1" y="1400"/>
                  </a:lnTo>
                  <a:lnTo>
                    <a:pt x="794" y="1508"/>
                  </a:lnTo>
                  <a:lnTo>
                    <a:pt x="825" y="1322"/>
                  </a:lnTo>
                  <a:lnTo>
                    <a:pt x="234" y="1244"/>
                  </a:lnTo>
                  <a:lnTo>
                    <a:pt x="296" y="793"/>
                  </a:lnTo>
                  <a:lnTo>
                    <a:pt x="825" y="871"/>
                  </a:lnTo>
                  <a:lnTo>
                    <a:pt x="856" y="684"/>
                  </a:lnTo>
                  <a:lnTo>
                    <a:pt x="327" y="607"/>
                  </a:lnTo>
                  <a:lnTo>
                    <a:pt x="390" y="202"/>
                  </a:lnTo>
                  <a:lnTo>
                    <a:pt x="949" y="280"/>
                  </a:lnTo>
                  <a:lnTo>
                    <a:pt x="996" y="10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55"/>
            <p:cNvSpPr/>
            <p:nvPr/>
          </p:nvSpPr>
          <p:spPr>
            <a:xfrm>
              <a:off x="8393911" y="2772463"/>
              <a:ext cx="36921" cy="49918"/>
            </a:xfrm>
            <a:custGeom>
              <a:rect b="b" l="l" r="r" t="t"/>
              <a:pathLst>
                <a:path extrusionOk="0" h="1494" w="1105">
                  <a:moveTo>
                    <a:pt x="31" y="1"/>
                  </a:moveTo>
                  <a:lnTo>
                    <a:pt x="0" y="187"/>
                  </a:lnTo>
                  <a:lnTo>
                    <a:pt x="436" y="249"/>
                  </a:lnTo>
                  <a:lnTo>
                    <a:pt x="234" y="1462"/>
                  </a:lnTo>
                  <a:lnTo>
                    <a:pt x="436" y="1493"/>
                  </a:lnTo>
                  <a:lnTo>
                    <a:pt x="638" y="281"/>
                  </a:lnTo>
                  <a:lnTo>
                    <a:pt x="1073" y="374"/>
                  </a:lnTo>
                  <a:lnTo>
                    <a:pt x="1104" y="187"/>
                  </a:lnTo>
                  <a:lnTo>
                    <a:pt x="560" y="94"/>
                  </a:lnTo>
                  <a:cubicBezTo>
                    <a:pt x="296" y="32"/>
                    <a:pt x="31" y="1"/>
                    <a:pt x="31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55"/>
            <p:cNvSpPr/>
            <p:nvPr/>
          </p:nvSpPr>
          <p:spPr>
            <a:xfrm>
              <a:off x="7971008" y="2998466"/>
              <a:ext cx="44171" cy="49384"/>
            </a:xfrm>
            <a:custGeom>
              <a:rect b="b" l="l" r="r" t="t"/>
              <a:pathLst>
                <a:path extrusionOk="0" h="1478" w="1322">
                  <a:moveTo>
                    <a:pt x="747" y="203"/>
                  </a:moveTo>
                  <a:lnTo>
                    <a:pt x="980" y="918"/>
                  </a:lnTo>
                  <a:lnTo>
                    <a:pt x="420" y="871"/>
                  </a:lnTo>
                  <a:lnTo>
                    <a:pt x="747" y="203"/>
                  </a:lnTo>
                  <a:close/>
                  <a:moveTo>
                    <a:pt x="669" y="1"/>
                  </a:moveTo>
                  <a:lnTo>
                    <a:pt x="0" y="1353"/>
                  </a:lnTo>
                  <a:lnTo>
                    <a:pt x="187" y="1369"/>
                  </a:lnTo>
                  <a:lnTo>
                    <a:pt x="342" y="1027"/>
                  </a:lnTo>
                  <a:lnTo>
                    <a:pt x="1026" y="1089"/>
                  </a:lnTo>
                  <a:lnTo>
                    <a:pt x="1135" y="1462"/>
                  </a:lnTo>
                  <a:lnTo>
                    <a:pt x="1322" y="1478"/>
                  </a:lnTo>
                  <a:lnTo>
                    <a:pt x="871" y="16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55"/>
            <p:cNvSpPr/>
            <p:nvPr/>
          </p:nvSpPr>
          <p:spPr>
            <a:xfrm>
              <a:off x="8033857" y="3002108"/>
              <a:ext cx="39527" cy="48348"/>
            </a:xfrm>
            <a:custGeom>
              <a:rect b="b" l="l" r="r" t="t"/>
              <a:pathLst>
                <a:path extrusionOk="0" h="1447" w="1183">
                  <a:moveTo>
                    <a:pt x="296" y="203"/>
                  </a:moveTo>
                  <a:lnTo>
                    <a:pt x="576" y="218"/>
                  </a:lnTo>
                  <a:cubicBezTo>
                    <a:pt x="623" y="218"/>
                    <a:pt x="685" y="234"/>
                    <a:pt x="731" y="265"/>
                  </a:cubicBezTo>
                  <a:cubicBezTo>
                    <a:pt x="794" y="296"/>
                    <a:pt x="825" y="342"/>
                    <a:pt x="871" y="389"/>
                  </a:cubicBezTo>
                  <a:cubicBezTo>
                    <a:pt x="903" y="436"/>
                    <a:pt x="934" y="498"/>
                    <a:pt x="949" y="560"/>
                  </a:cubicBezTo>
                  <a:cubicBezTo>
                    <a:pt x="965" y="622"/>
                    <a:pt x="965" y="700"/>
                    <a:pt x="965" y="762"/>
                  </a:cubicBezTo>
                  <a:cubicBezTo>
                    <a:pt x="949" y="840"/>
                    <a:pt x="934" y="902"/>
                    <a:pt x="903" y="980"/>
                  </a:cubicBezTo>
                  <a:cubicBezTo>
                    <a:pt x="887" y="1042"/>
                    <a:pt x="840" y="1089"/>
                    <a:pt x="794" y="1135"/>
                  </a:cubicBezTo>
                  <a:cubicBezTo>
                    <a:pt x="763" y="1182"/>
                    <a:pt x="700" y="1213"/>
                    <a:pt x="654" y="1244"/>
                  </a:cubicBezTo>
                  <a:cubicBezTo>
                    <a:pt x="592" y="1260"/>
                    <a:pt x="545" y="1275"/>
                    <a:pt x="483" y="1275"/>
                  </a:cubicBezTo>
                  <a:lnTo>
                    <a:pt x="203" y="1244"/>
                  </a:lnTo>
                  <a:lnTo>
                    <a:pt x="296" y="203"/>
                  </a:lnTo>
                  <a:close/>
                  <a:moveTo>
                    <a:pt x="125" y="0"/>
                  </a:moveTo>
                  <a:lnTo>
                    <a:pt x="1" y="1400"/>
                  </a:lnTo>
                  <a:lnTo>
                    <a:pt x="467" y="1446"/>
                  </a:lnTo>
                  <a:cubicBezTo>
                    <a:pt x="560" y="1446"/>
                    <a:pt x="654" y="1446"/>
                    <a:pt x="731" y="1415"/>
                  </a:cubicBezTo>
                  <a:cubicBezTo>
                    <a:pt x="809" y="1384"/>
                    <a:pt x="887" y="1338"/>
                    <a:pt x="949" y="1275"/>
                  </a:cubicBezTo>
                  <a:cubicBezTo>
                    <a:pt x="1011" y="1213"/>
                    <a:pt x="1058" y="1135"/>
                    <a:pt x="1089" y="1058"/>
                  </a:cubicBezTo>
                  <a:cubicBezTo>
                    <a:pt x="1136" y="980"/>
                    <a:pt x="1151" y="887"/>
                    <a:pt x="1167" y="778"/>
                  </a:cubicBezTo>
                  <a:cubicBezTo>
                    <a:pt x="1182" y="685"/>
                    <a:pt x="1167" y="591"/>
                    <a:pt x="1136" y="482"/>
                  </a:cubicBezTo>
                  <a:cubicBezTo>
                    <a:pt x="1105" y="405"/>
                    <a:pt x="1058" y="327"/>
                    <a:pt x="996" y="265"/>
                  </a:cubicBezTo>
                  <a:cubicBezTo>
                    <a:pt x="934" y="187"/>
                    <a:pt x="871" y="140"/>
                    <a:pt x="794" y="109"/>
                  </a:cubicBezTo>
                  <a:cubicBezTo>
                    <a:pt x="700" y="63"/>
                    <a:pt x="607" y="47"/>
                    <a:pt x="514" y="31"/>
                  </a:cubicBezTo>
                  <a:lnTo>
                    <a:pt x="125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55"/>
            <p:cNvSpPr/>
            <p:nvPr/>
          </p:nvSpPr>
          <p:spPr>
            <a:xfrm>
              <a:off x="8092563" y="3007287"/>
              <a:ext cx="53560" cy="50453"/>
            </a:xfrm>
            <a:custGeom>
              <a:rect b="b" l="l" r="r" t="t"/>
              <a:pathLst>
                <a:path extrusionOk="0" h="1510" w="1603">
                  <a:moveTo>
                    <a:pt x="141" y="1"/>
                  </a:moveTo>
                  <a:lnTo>
                    <a:pt x="1" y="1400"/>
                  </a:lnTo>
                  <a:lnTo>
                    <a:pt x="203" y="1416"/>
                  </a:lnTo>
                  <a:lnTo>
                    <a:pt x="312" y="203"/>
                  </a:lnTo>
                  <a:lnTo>
                    <a:pt x="623" y="1447"/>
                  </a:lnTo>
                  <a:lnTo>
                    <a:pt x="840" y="1462"/>
                  </a:lnTo>
                  <a:cubicBezTo>
                    <a:pt x="934" y="1245"/>
                    <a:pt x="1027" y="1043"/>
                    <a:pt x="1120" y="872"/>
                  </a:cubicBezTo>
                  <a:cubicBezTo>
                    <a:pt x="1151" y="809"/>
                    <a:pt x="1182" y="732"/>
                    <a:pt x="1214" y="654"/>
                  </a:cubicBezTo>
                  <a:cubicBezTo>
                    <a:pt x="1245" y="592"/>
                    <a:pt x="1276" y="530"/>
                    <a:pt x="1307" y="467"/>
                  </a:cubicBezTo>
                  <a:cubicBezTo>
                    <a:pt x="1338" y="405"/>
                    <a:pt x="1369" y="343"/>
                    <a:pt x="1385" y="296"/>
                  </a:cubicBezTo>
                  <a:lnTo>
                    <a:pt x="1385" y="296"/>
                  </a:lnTo>
                  <a:lnTo>
                    <a:pt x="1260" y="1494"/>
                  </a:lnTo>
                  <a:lnTo>
                    <a:pt x="1447" y="1509"/>
                  </a:lnTo>
                  <a:lnTo>
                    <a:pt x="1602" y="110"/>
                  </a:lnTo>
                  <a:lnTo>
                    <a:pt x="1291" y="94"/>
                  </a:lnTo>
                  <a:lnTo>
                    <a:pt x="747" y="1214"/>
                  </a:lnTo>
                  <a:lnTo>
                    <a:pt x="452" y="16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55"/>
            <p:cNvSpPr/>
            <p:nvPr/>
          </p:nvSpPr>
          <p:spPr>
            <a:xfrm>
              <a:off x="8164801" y="3014070"/>
              <a:ext cx="11962" cy="47813"/>
            </a:xfrm>
            <a:custGeom>
              <a:rect b="b" l="l" r="r" t="t"/>
              <a:pathLst>
                <a:path extrusionOk="0" h="1431" w="358">
                  <a:moveTo>
                    <a:pt x="171" y="0"/>
                  </a:moveTo>
                  <a:lnTo>
                    <a:pt x="0" y="1399"/>
                  </a:lnTo>
                  <a:lnTo>
                    <a:pt x="202" y="1431"/>
                  </a:lnTo>
                  <a:lnTo>
                    <a:pt x="358" y="31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55"/>
            <p:cNvSpPr/>
            <p:nvPr/>
          </p:nvSpPr>
          <p:spPr>
            <a:xfrm>
              <a:off x="8195440" y="3017679"/>
              <a:ext cx="34315" cy="49417"/>
            </a:xfrm>
            <a:custGeom>
              <a:rect b="b" l="l" r="r" t="t"/>
              <a:pathLst>
                <a:path extrusionOk="0" h="1479" w="1027">
                  <a:moveTo>
                    <a:pt x="16" y="1"/>
                  </a:moveTo>
                  <a:lnTo>
                    <a:pt x="1" y="187"/>
                  </a:lnTo>
                  <a:lnTo>
                    <a:pt x="405" y="234"/>
                  </a:lnTo>
                  <a:lnTo>
                    <a:pt x="249" y="1462"/>
                  </a:lnTo>
                  <a:lnTo>
                    <a:pt x="436" y="1478"/>
                  </a:lnTo>
                  <a:lnTo>
                    <a:pt x="591" y="265"/>
                  </a:lnTo>
                  <a:lnTo>
                    <a:pt x="1011" y="312"/>
                  </a:lnTo>
                  <a:lnTo>
                    <a:pt x="1027" y="14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55"/>
            <p:cNvSpPr/>
            <p:nvPr/>
          </p:nvSpPr>
          <p:spPr>
            <a:xfrm>
              <a:off x="8273358" y="3030810"/>
              <a:ext cx="43704" cy="48749"/>
            </a:xfrm>
            <a:custGeom>
              <a:rect b="b" l="l" r="r" t="t"/>
              <a:pathLst>
                <a:path extrusionOk="0" h="1459" w="1308">
                  <a:moveTo>
                    <a:pt x="732" y="183"/>
                  </a:moveTo>
                  <a:cubicBezTo>
                    <a:pt x="794" y="199"/>
                    <a:pt x="856" y="214"/>
                    <a:pt x="903" y="230"/>
                  </a:cubicBezTo>
                  <a:cubicBezTo>
                    <a:pt x="949" y="261"/>
                    <a:pt x="996" y="308"/>
                    <a:pt x="1027" y="354"/>
                  </a:cubicBezTo>
                  <a:cubicBezTo>
                    <a:pt x="1058" y="401"/>
                    <a:pt x="1089" y="463"/>
                    <a:pt x="1089" y="541"/>
                  </a:cubicBezTo>
                  <a:cubicBezTo>
                    <a:pt x="1105" y="619"/>
                    <a:pt x="1105" y="696"/>
                    <a:pt x="1089" y="790"/>
                  </a:cubicBezTo>
                  <a:cubicBezTo>
                    <a:pt x="1074" y="867"/>
                    <a:pt x="1058" y="945"/>
                    <a:pt x="1012" y="1023"/>
                  </a:cubicBezTo>
                  <a:cubicBezTo>
                    <a:pt x="996" y="1085"/>
                    <a:pt x="949" y="1147"/>
                    <a:pt x="903" y="1194"/>
                  </a:cubicBezTo>
                  <a:cubicBezTo>
                    <a:pt x="856" y="1225"/>
                    <a:pt x="809" y="1256"/>
                    <a:pt x="747" y="1272"/>
                  </a:cubicBezTo>
                  <a:cubicBezTo>
                    <a:pt x="706" y="1272"/>
                    <a:pt x="671" y="1279"/>
                    <a:pt x="634" y="1279"/>
                  </a:cubicBezTo>
                  <a:cubicBezTo>
                    <a:pt x="616" y="1279"/>
                    <a:pt x="597" y="1277"/>
                    <a:pt x="576" y="1272"/>
                  </a:cubicBezTo>
                  <a:cubicBezTo>
                    <a:pt x="514" y="1272"/>
                    <a:pt x="452" y="1241"/>
                    <a:pt x="405" y="1225"/>
                  </a:cubicBezTo>
                  <a:cubicBezTo>
                    <a:pt x="359" y="1194"/>
                    <a:pt x="312" y="1147"/>
                    <a:pt x="281" y="1101"/>
                  </a:cubicBezTo>
                  <a:cubicBezTo>
                    <a:pt x="250" y="1054"/>
                    <a:pt x="234" y="992"/>
                    <a:pt x="219" y="930"/>
                  </a:cubicBezTo>
                  <a:cubicBezTo>
                    <a:pt x="203" y="836"/>
                    <a:pt x="203" y="758"/>
                    <a:pt x="219" y="665"/>
                  </a:cubicBezTo>
                  <a:cubicBezTo>
                    <a:pt x="234" y="587"/>
                    <a:pt x="250" y="494"/>
                    <a:pt x="296" y="416"/>
                  </a:cubicBezTo>
                  <a:cubicBezTo>
                    <a:pt x="312" y="370"/>
                    <a:pt x="359" y="308"/>
                    <a:pt x="405" y="261"/>
                  </a:cubicBezTo>
                  <a:cubicBezTo>
                    <a:pt x="452" y="230"/>
                    <a:pt x="498" y="199"/>
                    <a:pt x="561" y="183"/>
                  </a:cubicBezTo>
                  <a:close/>
                  <a:moveTo>
                    <a:pt x="654" y="0"/>
                  </a:moveTo>
                  <a:cubicBezTo>
                    <a:pt x="619" y="0"/>
                    <a:pt x="584" y="4"/>
                    <a:pt x="545" y="12"/>
                  </a:cubicBezTo>
                  <a:cubicBezTo>
                    <a:pt x="467" y="12"/>
                    <a:pt x="390" y="43"/>
                    <a:pt x="327" y="90"/>
                  </a:cubicBezTo>
                  <a:cubicBezTo>
                    <a:pt x="250" y="137"/>
                    <a:pt x="172" y="214"/>
                    <a:pt x="125" y="292"/>
                  </a:cubicBezTo>
                  <a:cubicBezTo>
                    <a:pt x="63" y="401"/>
                    <a:pt x="32" y="510"/>
                    <a:pt x="16" y="634"/>
                  </a:cubicBezTo>
                  <a:cubicBezTo>
                    <a:pt x="1" y="727"/>
                    <a:pt x="1" y="821"/>
                    <a:pt x="1" y="898"/>
                  </a:cubicBezTo>
                  <a:cubicBezTo>
                    <a:pt x="16" y="976"/>
                    <a:pt x="32" y="1038"/>
                    <a:pt x="63" y="1101"/>
                  </a:cubicBezTo>
                  <a:cubicBezTo>
                    <a:pt x="79" y="1163"/>
                    <a:pt x="110" y="1209"/>
                    <a:pt x="156" y="1256"/>
                  </a:cubicBezTo>
                  <a:cubicBezTo>
                    <a:pt x="188" y="1287"/>
                    <a:pt x="234" y="1318"/>
                    <a:pt x="281" y="1349"/>
                  </a:cubicBezTo>
                  <a:cubicBezTo>
                    <a:pt x="312" y="1380"/>
                    <a:pt x="359" y="1396"/>
                    <a:pt x="405" y="1412"/>
                  </a:cubicBezTo>
                  <a:cubicBezTo>
                    <a:pt x="452" y="1427"/>
                    <a:pt x="498" y="1443"/>
                    <a:pt x="545" y="1443"/>
                  </a:cubicBezTo>
                  <a:cubicBezTo>
                    <a:pt x="592" y="1458"/>
                    <a:pt x="638" y="1458"/>
                    <a:pt x="685" y="1458"/>
                  </a:cubicBezTo>
                  <a:cubicBezTo>
                    <a:pt x="732" y="1458"/>
                    <a:pt x="794" y="1443"/>
                    <a:pt x="841" y="1427"/>
                  </a:cubicBezTo>
                  <a:cubicBezTo>
                    <a:pt x="887" y="1412"/>
                    <a:pt x="934" y="1396"/>
                    <a:pt x="981" y="1365"/>
                  </a:cubicBezTo>
                  <a:cubicBezTo>
                    <a:pt x="1027" y="1334"/>
                    <a:pt x="1074" y="1287"/>
                    <a:pt x="1120" y="1241"/>
                  </a:cubicBezTo>
                  <a:cubicBezTo>
                    <a:pt x="1167" y="1194"/>
                    <a:pt x="1198" y="1132"/>
                    <a:pt x="1229" y="1069"/>
                  </a:cubicBezTo>
                  <a:cubicBezTo>
                    <a:pt x="1260" y="976"/>
                    <a:pt x="1276" y="898"/>
                    <a:pt x="1292" y="805"/>
                  </a:cubicBezTo>
                  <a:cubicBezTo>
                    <a:pt x="1307" y="696"/>
                    <a:pt x="1307" y="572"/>
                    <a:pt x="1276" y="448"/>
                  </a:cubicBezTo>
                  <a:cubicBezTo>
                    <a:pt x="1260" y="354"/>
                    <a:pt x="1214" y="276"/>
                    <a:pt x="1152" y="199"/>
                  </a:cubicBezTo>
                  <a:cubicBezTo>
                    <a:pt x="1105" y="152"/>
                    <a:pt x="1043" y="105"/>
                    <a:pt x="965" y="59"/>
                  </a:cubicBezTo>
                  <a:cubicBezTo>
                    <a:pt x="903" y="43"/>
                    <a:pt x="841" y="12"/>
                    <a:pt x="763" y="12"/>
                  </a:cubicBezTo>
                  <a:cubicBezTo>
                    <a:pt x="724" y="4"/>
                    <a:pt x="689" y="0"/>
                    <a:pt x="654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55"/>
            <p:cNvSpPr/>
            <p:nvPr/>
          </p:nvSpPr>
          <p:spPr>
            <a:xfrm>
              <a:off x="8334169" y="3037425"/>
              <a:ext cx="42100" cy="51990"/>
            </a:xfrm>
            <a:custGeom>
              <a:rect b="b" l="l" r="r" t="t"/>
              <a:pathLst>
                <a:path extrusionOk="0" h="1556" w="1260">
                  <a:moveTo>
                    <a:pt x="233" y="1"/>
                  </a:moveTo>
                  <a:lnTo>
                    <a:pt x="0" y="1400"/>
                  </a:lnTo>
                  <a:lnTo>
                    <a:pt x="187" y="1431"/>
                  </a:lnTo>
                  <a:lnTo>
                    <a:pt x="373" y="281"/>
                  </a:lnTo>
                  <a:lnTo>
                    <a:pt x="793" y="1525"/>
                  </a:lnTo>
                  <a:lnTo>
                    <a:pt x="1026" y="1556"/>
                  </a:lnTo>
                  <a:lnTo>
                    <a:pt x="1260" y="172"/>
                  </a:lnTo>
                  <a:lnTo>
                    <a:pt x="1073" y="141"/>
                  </a:lnTo>
                  <a:lnTo>
                    <a:pt x="886" y="1245"/>
                  </a:lnTo>
                  <a:lnTo>
                    <a:pt x="482" y="47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55"/>
            <p:cNvSpPr/>
            <p:nvPr/>
          </p:nvSpPr>
          <p:spPr>
            <a:xfrm>
              <a:off x="8392341" y="3047817"/>
              <a:ext cx="32778" cy="50954"/>
            </a:xfrm>
            <a:custGeom>
              <a:rect b="b" l="l" r="r" t="t"/>
              <a:pathLst>
                <a:path extrusionOk="0" h="1525" w="981">
                  <a:moveTo>
                    <a:pt x="249" y="1"/>
                  </a:moveTo>
                  <a:lnTo>
                    <a:pt x="1" y="1385"/>
                  </a:lnTo>
                  <a:lnTo>
                    <a:pt x="732" y="1525"/>
                  </a:lnTo>
                  <a:lnTo>
                    <a:pt x="763" y="1353"/>
                  </a:lnTo>
                  <a:lnTo>
                    <a:pt x="218" y="1245"/>
                  </a:lnTo>
                  <a:lnTo>
                    <a:pt x="296" y="794"/>
                  </a:lnTo>
                  <a:lnTo>
                    <a:pt x="794" y="887"/>
                  </a:lnTo>
                  <a:lnTo>
                    <a:pt x="825" y="716"/>
                  </a:lnTo>
                  <a:lnTo>
                    <a:pt x="327" y="623"/>
                  </a:lnTo>
                  <a:lnTo>
                    <a:pt x="405" y="218"/>
                  </a:lnTo>
                  <a:lnTo>
                    <a:pt x="918" y="312"/>
                  </a:lnTo>
                  <a:lnTo>
                    <a:pt x="980" y="141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55"/>
            <p:cNvSpPr/>
            <p:nvPr/>
          </p:nvSpPr>
          <p:spPr>
            <a:xfrm>
              <a:off x="7986578" y="2824420"/>
              <a:ext cx="62381" cy="121087"/>
            </a:xfrm>
            <a:custGeom>
              <a:rect b="b" l="l" r="r" t="t"/>
              <a:pathLst>
                <a:path extrusionOk="0" h="3624" w="1867">
                  <a:moveTo>
                    <a:pt x="1260" y="1"/>
                  </a:moveTo>
                  <a:cubicBezTo>
                    <a:pt x="1167" y="1"/>
                    <a:pt x="1089" y="1"/>
                    <a:pt x="1011" y="16"/>
                  </a:cubicBezTo>
                  <a:cubicBezTo>
                    <a:pt x="918" y="32"/>
                    <a:pt x="840" y="63"/>
                    <a:pt x="747" y="109"/>
                  </a:cubicBezTo>
                  <a:cubicBezTo>
                    <a:pt x="654" y="156"/>
                    <a:pt x="576" y="218"/>
                    <a:pt x="498" y="296"/>
                  </a:cubicBezTo>
                  <a:cubicBezTo>
                    <a:pt x="421" y="389"/>
                    <a:pt x="343" y="498"/>
                    <a:pt x="281" y="623"/>
                  </a:cubicBezTo>
                  <a:cubicBezTo>
                    <a:pt x="203" y="762"/>
                    <a:pt x="156" y="918"/>
                    <a:pt x="110" y="1089"/>
                  </a:cubicBezTo>
                  <a:cubicBezTo>
                    <a:pt x="63" y="1291"/>
                    <a:pt x="32" y="1509"/>
                    <a:pt x="16" y="1727"/>
                  </a:cubicBezTo>
                  <a:cubicBezTo>
                    <a:pt x="1" y="1944"/>
                    <a:pt x="1" y="2146"/>
                    <a:pt x="32" y="2364"/>
                  </a:cubicBezTo>
                  <a:cubicBezTo>
                    <a:pt x="47" y="2535"/>
                    <a:pt x="78" y="2706"/>
                    <a:pt x="125" y="2862"/>
                  </a:cubicBezTo>
                  <a:cubicBezTo>
                    <a:pt x="172" y="2986"/>
                    <a:pt x="234" y="3095"/>
                    <a:pt x="296" y="3204"/>
                  </a:cubicBezTo>
                  <a:cubicBezTo>
                    <a:pt x="358" y="3297"/>
                    <a:pt x="436" y="3375"/>
                    <a:pt x="514" y="3437"/>
                  </a:cubicBezTo>
                  <a:cubicBezTo>
                    <a:pt x="592" y="3499"/>
                    <a:pt x="669" y="3530"/>
                    <a:pt x="747" y="3561"/>
                  </a:cubicBezTo>
                  <a:cubicBezTo>
                    <a:pt x="825" y="3592"/>
                    <a:pt x="903" y="3608"/>
                    <a:pt x="980" y="3624"/>
                  </a:cubicBezTo>
                  <a:cubicBezTo>
                    <a:pt x="1058" y="3624"/>
                    <a:pt x="1136" y="3624"/>
                    <a:pt x="1214" y="3608"/>
                  </a:cubicBezTo>
                  <a:cubicBezTo>
                    <a:pt x="1276" y="3608"/>
                    <a:pt x="1353" y="3577"/>
                    <a:pt x="1416" y="3561"/>
                  </a:cubicBezTo>
                  <a:cubicBezTo>
                    <a:pt x="1478" y="3546"/>
                    <a:pt x="1540" y="3515"/>
                    <a:pt x="1602" y="3484"/>
                  </a:cubicBezTo>
                  <a:lnTo>
                    <a:pt x="1649" y="2924"/>
                  </a:lnTo>
                  <a:lnTo>
                    <a:pt x="1649" y="2924"/>
                  </a:lnTo>
                  <a:cubicBezTo>
                    <a:pt x="1556" y="2970"/>
                    <a:pt x="1462" y="3017"/>
                    <a:pt x="1353" y="3033"/>
                  </a:cubicBezTo>
                  <a:cubicBezTo>
                    <a:pt x="1285" y="3055"/>
                    <a:pt x="1217" y="3070"/>
                    <a:pt x="1149" y="3070"/>
                  </a:cubicBezTo>
                  <a:cubicBezTo>
                    <a:pt x="1124" y="3070"/>
                    <a:pt x="1099" y="3068"/>
                    <a:pt x="1074" y="3064"/>
                  </a:cubicBezTo>
                  <a:cubicBezTo>
                    <a:pt x="996" y="3048"/>
                    <a:pt x="903" y="3033"/>
                    <a:pt x="825" y="2970"/>
                  </a:cubicBezTo>
                  <a:cubicBezTo>
                    <a:pt x="747" y="2924"/>
                    <a:pt x="669" y="2830"/>
                    <a:pt x="638" y="2737"/>
                  </a:cubicBezTo>
                  <a:cubicBezTo>
                    <a:pt x="576" y="2613"/>
                    <a:pt x="529" y="2488"/>
                    <a:pt x="514" y="2348"/>
                  </a:cubicBezTo>
                  <a:cubicBezTo>
                    <a:pt x="483" y="2146"/>
                    <a:pt x="483" y="1960"/>
                    <a:pt x="498" y="1758"/>
                  </a:cubicBezTo>
                  <a:cubicBezTo>
                    <a:pt x="514" y="1571"/>
                    <a:pt x="545" y="1369"/>
                    <a:pt x="592" y="1182"/>
                  </a:cubicBezTo>
                  <a:cubicBezTo>
                    <a:pt x="638" y="1058"/>
                    <a:pt x="700" y="933"/>
                    <a:pt x="778" y="825"/>
                  </a:cubicBezTo>
                  <a:cubicBezTo>
                    <a:pt x="825" y="731"/>
                    <a:pt x="903" y="669"/>
                    <a:pt x="996" y="623"/>
                  </a:cubicBezTo>
                  <a:cubicBezTo>
                    <a:pt x="1089" y="591"/>
                    <a:pt x="1182" y="576"/>
                    <a:pt x="1276" y="576"/>
                  </a:cubicBezTo>
                  <a:cubicBezTo>
                    <a:pt x="1369" y="576"/>
                    <a:pt x="1462" y="591"/>
                    <a:pt x="1556" y="638"/>
                  </a:cubicBezTo>
                  <a:cubicBezTo>
                    <a:pt x="1649" y="669"/>
                    <a:pt x="1727" y="716"/>
                    <a:pt x="1820" y="778"/>
                  </a:cubicBezTo>
                  <a:lnTo>
                    <a:pt x="1867" y="234"/>
                  </a:lnTo>
                  <a:cubicBezTo>
                    <a:pt x="1804" y="187"/>
                    <a:pt x="1742" y="156"/>
                    <a:pt x="1680" y="125"/>
                  </a:cubicBezTo>
                  <a:cubicBezTo>
                    <a:pt x="1618" y="94"/>
                    <a:pt x="1556" y="78"/>
                    <a:pt x="1493" y="47"/>
                  </a:cubicBezTo>
                  <a:cubicBezTo>
                    <a:pt x="1416" y="32"/>
                    <a:pt x="1338" y="16"/>
                    <a:pt x="126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55"/>
            <p:cNvSpPr/>
            <p:nvPr/>
          </p:nvSpPr>
          <p:spPr>
            <a:xfrm>
              <a:off x="8060353" y="2829632"/>
              <a:ext cx="25494" cy="118481"/>
            </a:xfrm>
            <a:custGeom>
              <a:rect b="b" l="l" r="r" t="t"/>
              <a:pathLst>
                <a:path extrusionOk="0" h="3546" w="763">
                  <a:moveTo>
                    <a:pt x="296" y="0"/>
                  </a:moveTo>
                  <a:lnTo>
                    <a:pt x="1" y="3514"/>
                  </a:lnTo>
                  <a:lnTo>
                    <a:pt x="452" y="3545"/>
                  </a:lnTo>
                  <a:lnTo>
                    <a:pt x="763" y="31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55"/>
            <p:cNvSpPr/>
            <p:nvPr/>
          </p:nvSpPr>
          <p:spPr>
            <a:xfrm>
              <a:off x="8101417" y="2833241"/>
              <a:ext cx="75345" cy="122657"/>
            </a:xfrm>
            <a:custGeom>
              <a:rect b="b" l="l" r="r" t="t"/>
              <a:pathLst>
                <a:path extrusionOk="0" h="3671" w="2255">
                  <a:moveTo>
                    <a:pt x="342" y="1"/>
                  </a:moveTo>
                  <a:lnTo>
                    <a:pt x="0" y="3499"/>
                  </a:lnTo>
                  <a:lnTo>
                    <a:pt x="435" y="3531"/>
                  </a:lnTo>
                  <a:lnTo>
                    <a:pt x="700" y="903"/>
                  </a:lnTo>
                  <a:lnTo>
                    <a:pt x="1275" y="3608"/>
                  </a:lnTo>
                  <a:lnTo>
                    <a:pt x="1571" y="3624"/>
                  </a:lnTo>
                  <a:lnTo>
                    <a:pt x="1866" y="3670"/>
                  </a:lnTo>
                  <a:lnTo>
                    <a:pt x="2255" y="172"/>
                  </a:lnTo>
                  <a:lnTo>
                    <a:pt x="2037" y="141"/>
                  </a:lnTo>
                  <a:cubicBezTo>
                    <a:pt x="1928" y="125"/>
                    <a:pt x="1819" y="110"/>
                    <a:pt x="1819" y="110"/>
                  </a:cubicBezTo>
                  <a:lnTo>
                    <a:pt x="1524" y="2738"/>
                  </a:lnTo>
                  <a:lnTo>
                    <a:pt x="964" y="48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55"/>
            <p:cNvSpPr/>
            <p:nvPr/>
          </p:nvSpPr>
          <p:spPr>
            <a:xfrm>
              <a:off x="8191297" y="2842596"/>
              <a:ext cx="59240" cy="123158"/>
            </a:xfrm>
            <a:custGeom>
              <a:rect b="b" l="l" r="r" t="t"/>
              <a:pathLst>
                <a:path extrusionOk="0" h="3686" w="1773">
                  <a:moveTo>
                    <a:pt x="420" y="1"/>
                  </a:moveTo>
                  <a:lnTo>
                    <a:pt x="0" y="3499"/>
                  </a:lnTo>
                  <a:lnTo>
                    <a:pt x="1322" y="3686"/>
                  </a:lnTo>
                  <a:lnTo>
                    <a:pt x="1400" y="3126"/>
                  </a:lnTo>
                  <a:lnTo>
                    <a:pt x="513" y="3017"/>
                  </a:lnTo>
                  <a:lnTo>
                    <a:pt x="638" y="2038"/>
                  </a:lnTo>
                  <a:lnTo>
                    <a:pt x="1446" y="2147"/>
                  </a:lnTo>
                  <a:lnTo>
                    <a:pt x="1524" y="1587"/>
                  </a:lnTo>
                  <a:lnTo>
                    <a:pt x="700" y="1478"/>
                  </a:lnTo>
                  <a:lnTo>
                    <a:pt x="809" y="623"/>
                  </a:lnTo>
                  <a:lnTo>
                    <a:pt x="1633" y="732"/>
                  </a:lnTo>
                  <a:lnTo>
                    <a:pt x="1773" y="187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55"/>
            <p:cNvSpPr/>
            <p:nvPr/>
          </p:nvSpPr>
          <p:spPr>
            <a:xfrm>
              <a:off x="8261430" y="2852486"/>
              <a:ext cx="102910" cy="128337"/>
            </a:xfrm>
            <a:custGeom>
              <a:rect b="b" l="l" r="r" t="t"/>
              <a:pathLst>
                <a:path extrusionOk="0" h="3841" w="3080">
                  <a:moveTo>
                    <a:pt x="482" y="0"/>
                  </a:moveTo>
                  <a:lnTo>
                    <a:pt x="0" y="3499"/>
                  </a:lnTo>
                  <a:lnTo>
                    <a:pt x="436" y="3561"/>
                  </a:lnTo>
                  <a:lnTo>
                    <a:pt x="824" y="731"/>
                  </a:lnTo>
                  <a:lnTo>
                    <a:pt x="1058" y="3639"/>
                  </a:lnTo>
                  <a:lnTo>
                    <a:pt x="1477" y="3701"/>
                  </a:lnTo>
                  <a:lnTo>
                    <a:pt x="2535" y="964"/>
                  </a:lnTo>
                  <a:lnTo>
                    <a:pt x="2099" y="3779"/>
                  </a:lnTo>
                  <a:lnTo>
                    <a:pt x="2519" y="3841"/>
                  </a:lnTo>
                  <a:lnTo>
                    <a:pt x="3079" y="358"/>
                  </a:lnTo>
                  <a:lnTo>
                    <a:pt x="2379" y="265"/>
                  </a:lnTo>
                  <a:lnTo>
                    <a:pt x="1400" y="2799"/>
                  </a:lnTo>
                  <a:lnTo>
                    <a:pt x="1182" y="93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55"/>
            <p:cNvSpPr/>
            <p:nvPr/>
          </p:nvSpPr>
          <p:spPr>
            <a:xfrm>
              <a:off x="8366379" y="2872233"/>
              <a:ext cx="73808" cy="125230"/>
            </a:xfrm>
            <a:custGeom>
              <a:rect b="b" l="l" r="r" t="t"/>
              <a:pathLst>
                <a:path extrusionOk="0" h="3748" w="2209">
                  <a:moveTo>
                    <a:pt x="1555" y="917"/>
                  </a:moveTo>
                  <a:cubicBezTo>
                    <a:pt x="1555" y="1026"/>
                    <a:pt x="1571" y="1151"/>
                    <a:pt x="1571" y="1291"/>
                  </a:cubicBezTo>
                  <a:cubicBezTo>
                    <a:pt x="1586" y="1431"/>
                    <a:pt x="1586" y="1571"/>
                    <a:pt x="1602" y="1695"/>
                  </a:cubicBezTo>
                  <a:cubicBezTo>
                    <a:pt x="1602" y="1819"/>
                    <a:pt x="1617" y="1975"/>
                    <a:pt x="1633" y="2146"/>
                  </a:cubicBezTo>
                  <a:lnTo>
                    <a:pt x="1073" y="2037"/>
                  </a:lnTo>
                  <a:cubicBezTo>
                    <a:pt x="1089" y="1975"/>
                    <a:pt x="1120" y="1913"/>
                    <a:pt x="1135" y="1866"/>
                  </a:cubicBezTo>
                  <a:cubicBezTo>
                    <a:pt x="1166" y="1804"/>
                    <a:pt x="1198" y="1757"/>
                    <a:pt x="1213" y="1679"/>
                  </a:cubicBezTo>
                  <a:lnTo>
                    <a:pt x="1306" y="1477"/>
                  </a:lnTo>
                  <a:lnTo>
                    <a:pt x="1555" y="917"/>
                  </a:lnTo>
                  <a:close/>
                  <a:moveTo>
                    <a:pt x="1415" y="0"/>
                  </a:moveTo>
                  <a:lnTo>
                    <a:pt x="0" y="3328"/>
                  </a:lnTo>
                  <a:cubicBezTo>
                    <a:pt x="0" y="3328"/>
                    <a:pt x="125" y="3343"/>
                    <a:pt x="249" y="3374"/>
                  </a:cubicBezTo>
                  <a:cubicBezTo>
                    <a:pt x="358" y="3390"/>
                    <a:pt x="482" y="3421"/>
                    <a:pt x="482" y="3421"/>
                  </a:cubicBezTo>
                  <a:lnTo>
                    <a:pt x="809" y="2628"/>
                  </a:lnTo>
                  <a:lnTo>
                    <a:pt x="1664" y="2799"/>
                  </a:lnTo>
                  <a:lnTo>
                    <a:pt x="1711" y="3654"/>
                  </a:lnTo>
                  <a:lnTo>
                    <a:pt x="2208" y="3747"/>
                  </a:lnTo>
                  <a:lnTo>
                    <a:pt x="1991" y="124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55"/>
            <p:cNvSpPr/>
            <p:nvPr/>
          </p:nvSpPr>
          <p:spPr>
            <a:xfrm>
              <a:off x="8621451" y="2789103"/>
              <a:ext cx="868190" cy="612050"/>
            </a:xfrm>
            <a:custGeom>
              <a:rect b="b" l="l" r="r" t="t"/>
              <a:pathLst>
                <a:path extrusionOk="0" h="18318" w="25984">
                  <a:moveTo>
                    <a:pt x="6065" y="0"/>
                  </a:moveTo>
                  <a:cubicBezTo>
                    <a:pt x="5587" y="1793"/>
                    <a:pt x="3964" y="2984"/>
                    <a:pt x="2183" y="2984"/>
                  </a:cubicBezTo>
                  <a:cubicBezTo>
                    <a:pt x="1879" y="2984"/>
                    <a:pt x="1569" y="2949"/>
                    <a:pt x="1260" y="2877"/>
                  </a:cubicBezTo>
                  <a:lnTo>
                    <a:pt x="1167" y="3343"/>
                  </a:lnTo>
                  <a:cubicBezTo>
                    <a:pt x="1525" y="3437"/>
                    <a:pt x="1742" y="3794"/>
                    <a:pt x="1665" y="4167"/>
                  </a:cubicBezTo>
                  <a:cubicBezTo>
                    <a:pt x="1584" y="4476"/>
                    <a:pt x="1307" y="4681"/>
                    <a:pt x="1002" y="4681"/>
                  </a:cubicBezTo>
                  <a:cubicBezTo>
                    <a:pt x="954" y="4681"/>
                    <a:pt x="905" y="4676"/>
                    <a:pt x="856" y="4665"/>
                  </a:cubicBezTo>
                  <a:lnTo>
                    <a:pt x="778" y="5023"/>
                  </a:lnTo>
                  <a:cubicBezTo>
                    <a:pt x="1136" y="5116"/>
                    <a:pt x="1354" y="5474"/>
                    <a:pt x="1276" y="5831"/>
                  </a:cubicBezTo>
                  <a:cubicBezTo>
                    <a:pt x="1210" y="6135"/>
                    <a:pt x="941" y="6349"/>
                    <a:pt x="643" y="6349"/>
                  </a:cubicBezTo>
                  <a:cubicBezTo>
                    <a:pt x="590" y="6349"/>
                    <a:pt x="537" y="6343"/>
                    <a:pt x="483" y="6329"/>
                  </a:cubicBezTo>
                  <a:lnTo>
                    <a:pt x="405" y="6702"/>
                  </a:lnTo>
                  <a:cubicBezTo>
                    <a:pt x="747" y="6795"/>
                    <a:pt x="965" y="7153"/>
                    <a:pt x="887" y="7510"/>
                  </a:cubicBezTo>
                  <a:cubicBezTo>
                    <a:pt x="820" y="7819"/>
                    <a:pt x="544" y="8024"/>
                    <a:pt x="240" y="8024"/>
                  </a:cubicBezTo>
                  <a:cubicBezTo>
                    <a:pt x="192" y="8024"/>
                    <a:pt x="143" y="8019"/>
                    <a:pt x="94" y="8008"/>
                  </a:cubicBezTo>
                  <a:lnTo>
                    <a:pt x="1" y="8443"/>
                  </a:lnTo>
                  <a:cubicBezTo>
                    <a:pt x="2038" y="8941"/>
                    <a:pt x="3235" y="11040"/>
                    <a:pt x="2691" y="13139"/>
                  </a:cubicBezTo>
                  <a:lnTo>
                    <a:pt x="3391" y="13310"/>
                  </a:lnTo>
                  <a:cubicBezTo>
                    <a:pt x="3842" y="13404"/>
                    <a:pt x="4479" y="13590"/>
                    <a:pt x="5257" y="13823"/>
                  </a:cubicBezTo>
                  <a:cubicBezTo>
                    <a:pt x="6780" y="14274"/>
                    <a:pt x="8833" y="14819"/>
                    <a:pt x="10870" y="15487"/>
                  </a:cubicBezTo>
                  <a:cubicBezTo>
                    <a:pt x="12891" y="16171"/>
                    <a:pt x="14928" y="16856"/>
                    <a:pt x="16452" y="17369"/>
                  </a:cubicBezTo>
                  <a:cubicBezTo>
                    <a:pt x="17960" y="17944"/>
                    <a:pt x="18971" y="18317"/>
                    <a:pt x="18971" y="18317"/>
                  </a:cubicBezTo>
                  <a:cubicBezTo>
                    <a:pt x="19556" y="16734"/>
                    <a:pt x="21037" y="15751"/>
                    <a:pt x="22601" y="15751"/>
                  </a:cubicBezTo>
                  <a:cubicBezTo>
                    <a:pt x="23034" y="15751"/>
                    <a:pt x="23472" y="15826"/>
                    <a:pt x="23900" y="15985"/>
                  </a:cubicBezTo>
                  <a:lnTo>
                    <a:pt x="24056" y="15565"/>
                  </a:lnTo>
                  <a:cubicBezTo>
                    <a:pt x="23714" y="15441"/>
                    <a:pt x="23558" y="15052"/>
                    <a:pt x="23698" y="14710"/>
                  </a:cubicBezTo>
                  <a:cubicBezTo>
                    <a:pt x="23795" y="14443"/>
                    <a:pt x="24053" y="14280"/>
                    <a:pt x="24323" y="14280"/>
                  </a:cubicBezTo>
                  <a:cubicBezTo>
                    <a:pt x="24400" y="14280"/>
                    <a:pt x="24478" y="14294"/>
                    <a:pt x="24553" y="14321"/>
                  </a:cubicBezTo>
                  <a:lnTo>
                    <a:pt x="24693" y="13979"/>
                  </a:lnTo>
                  <a:cubicBezTo>
                    <a:pt x="24351" y="13839"/>
                    <a:pt x="24180" y="13450"/>
                    <a:pt x="24320" y="13124"/>
                  </a:cubicBezTo>
                  <a:cubicBezTo>
                    <a:pt x="24429" y="12845"/>
                    <a:pt x="24681" y="12679"/>
                    <a:pt x="24956" y="12679"/>
                  </a:cubicBezTo>
                  <a:cubicBezTo>
                    <a:pt x="25033" y="12679"/>
                    <a:pt x="25112" y="12692"/>
                    <a:pt x="25191" y="12719"/>
                  </a:cubicBezTo>
                  <a:lnTo>
                    <a:pt x="25315" y="12377"/>
                  </a:lnTo>
                  <a:cubicBezTo>
                    <a:pt x="24973" y="12237"/>
                    <a:pt x="24802" y="11864"/>
                    <a:pt x="24942" y="11522"/>
                  </a:cubicBezTo>
                  <a:cubicBezTo>
                    <a:pt x="25051" y="11243"/>
                    <a:pt x="25312" y="11078"/>
                    <a:pt x="25584" y="11078"/>
                  </a:cubicBezTo>
                  <a:cubicBezTo>
                    <a:pt x="25661" y="11078"/>
                    <a:pt x="25738" y="11091"/>
                    <a:pt x="25813" y="11118"/>
                  </a:cubicBezTo>
                  <a:lnTo>
                    <a:pt x="25984" y="10667"/>
                  </a:lnTo>
                  <a:cubicBezTo>
                    <a:pt x="23978" y="9905"/>
                    <a:pt x="22952" y="7650"/>
                    <a:pt x="23714" y="5629"/>
                  </a:cubicBezTo>
                  <a:lnTo>
                    <a:pt x="21024" y="4618"/>
                  </a:lnTo>
                  <a:cubicBezTo>
                    <a:pt x="19375" y="4059"/>
                    <a:pt x="17183" y="3328"/>
                    <a:pt x="14991" y="2581"/>
                  </a:cubicBezTo>
                  <a:cubicBezTo>
                    <a:pt x="12798" y="1866"/>
                    <a:pt x="10543" y="1260"/>
                    <a:pt x="8880" y="762"/>
                  </a:cubicBezTo>
                  <a:cubicBezTo>
                    <a:pt x="8040" y="513"/>
                    <a:pt x="7340" y="311"/>
                    <a:pt x="6843" y="202"/>
                  </a:cubicBezTo>
                  <a:lnTo>
                    <a:pt x="6065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55"/>
            <p:cNvSpPr/>
            <p:nvPr/>
          </p:nvSpPr>
          <p:spPr>
            <a:xfrm>
              <a:off x="8829277" y="2849880"/>
              <a:ext cx="527383" cy="244212"/>
            </a:xfrm>
            <a:custGeom>
              <a:rect b="b" l="l" r="r" t="t"/>
              <a:pathLst>
                <a:path extrusionOk="0" h="7309" w="15784">
                  <a:moveTo>
                    <a:pt x="669" y="0"/>
                  </a:moveTo>
                  <a:lnTo>
                    <a:pt x="1" y="2535"/>
                  </a:lnTo>
                  <a:cubicBezTo>
                    <a:pt x="1" y="2535"/>
                    <a:pt x="234" y="2597"/>
                    <a:pt x="638" y="2722"/>
                  </a:cubicBezTo>
                  <a:lnTo>
                    <a:pt x="2349" y="3219"/>
                  </a:lnTo>
                  <a:cubicBezTo>
                    <a:pt x="3748" y="3639"/>
                    <a:pt x="5645" y="4137"/>
                    <a:pt x="7495" y="4759"/>
                  </a:cubicBezTo>
                  <a:cubicBezTo>
                    <a:pt x="9346" y="5380"/>
                    <a:pt x="11212" y="6002"/>
                    <a:pt x="12596" y="6469"/>
                  </a:cubicBezTo>
                  <a:cubicBezTo>
                    <a:pt x="13295" y="6687"/>
                    <a:pt x="13855" y="6920"/>
                    <a:pt x="14259" y="7060"/>
                  </a:cubicBezTo>
                  <a:lnTo>
                    <a:pt x="14881" y="7309"/>
                  </a:lnTo>
                  <a:lnTo>
                    <a:pt x="15783" y="4836"/>
                  </a:lnTo>
                  <a:lnTo>
                    <a:pt x="15146" y="4603"/>
                  </a:lnTo>
                  <a:cubicBezTo>
                    <a:pt x="14741" y="4463"/>
                    <a:pt x="14182" y="4214"/>
                    <a:pt x="13466" y="3997"/>
                  </a:cubicBezTo>
                  <a:cubicBezTo>
                    <a:pt x="12051" y="3515"/>
                    <a:pt x="10186" y="2893"/>
                    <a:pt x="8304" y="2255"/>
                  </a:cubicBezTo>
                  <a:cubicBezTo>
                    <a:pt x="6423" y="1633"/>
                    <a:pt x="4494" y="1120"/>
                    <a:pt x="3064" y="685"/>
                  </a:cubicBezTo>
                  <a:cubicBezTo>
                    <a:pt x="2349" y="482"/>
                    <a:pt x="1742" y="311"/>
                    <a:pt x="1338" y="187"/>
                  </a:cubicBezTo>
                  <a:cubicBezTo>
                    <a:pt x="918" y="63"/>
                    <a:pt x="669" y="0"/>
                    <a:pt x="669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55"/>
            <p:cNvSpPr/>
            <p:nvPr/>
          </p:nvSpPr>
          <p:spPr>
            <a:xfrm>
              <a:off x="8760180" y="3109664"/>
              <a:ext cx="503994" cy="236393"/>
            </a:xfrm>
            <a:custGeom>
              <a:rect b="b" l="l" r="r" t="t"/>
              <a:pathLst>
                <a:path extrusionOk="0" h="7075" w="15084">
                  <a:moveTo>
                    <a:pt x="669" y="0"/>
                  </a:moveTo>
                  <a:lnTo>
                    <a:pt x="1" y="2535"/>
                  </a:lnTo>
                  <a:cubicBezTo>
                    <a:pt x="1" y="2535"/>
                    <a:pt x="218" y="2581"/>
                    <a:pt x="607" y="2706"/>
                  </a:cubicBezTo>
                  <a:cubicBezTo>
                    <a:pt x="996" y="2814"/>
                    <a:pt x="1556" y="2970"/>
                    <a:pt x="2224" y="3172"/>
                  </a:cubicBezTo>
                  <a:cubicBezTo>
                    <a:pt x="3561" y="3576"/>
                    <a:pt x="5350" y="4043"/>
                    <a:pt x="7122" y="4634"/>
                  </a:cubicBezTo>
                  <a:lnTo>
                    <a:pt x="11989" y="6266"/>
                  </a:lnTo>
                  <a:cubicBezTo>
                    <a:pt x="12658" y="6484"/>
                    <a:pt x="13186" y="6702"/>
                    <a:pt x="13575" y="6842"/>
                  </a:cubicBezTo>
                  <a:cubicBezTo>
                    <a:pt x="13964" y="6997"/>
                    <a:pt x="14182" y="7075"/>
                    <a:pt x="14182" y="7075"/>
                  </a:cubicBezTo>
                  <a:lnTo>
                    <a:pt x="15083" y="4618"/>
                  </a:lnTo>
                  <a:lnTo>
                    <a:pt x="14477" y="4385"/>
                  </a:lnTo>
                  <a:cubicBezTo>
                    <a:pt x="14088" y="4245"/>
                    <a:pt x="13529" y="4012"/>
                    <a:pt x="12860" y="3794"/>
                  </a:cubicBezTo>
                  <a:cubicBezTo>
                    <a:pt x="11507" y="3343"/>
                    <a:pt x="9719" y="2737"/>
                    <a:pt x="7915" y="2130"/>
                  </a:cubicBezTo>
                  <a:cubicBezTo>
                    <a:pt x="6127" y="1539"/>
                    <a:pt x="4292" y="1057"/>
                    <a:pt x="2939" y="653"/>
                  </a:cubicBezTo>
                  <a:cubicBezTo>
                    <a:pt x="2255" y="451"/>
                    <a:pt x="1696" y="280"/>
                    <a:pt x="1291" y="171"/>
                  </a:cubicBezTo>
                  <a:cubicBezTo>
                    <a:pt x="903" y="47"/>
                    <a:pt x="669" y="0"/>
                    <a:pt x="669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55"/>
            <p:cNvSpPr/>
            <p:nvPr/>
          </p:nvSpPr>
          <p:spPr>
            <a:xfrm>
              <a:off x="9299994" y="3156408"/>
              <a:ext cx="68596" cy="71737"/>
            </a:xfrm>
            <a:custGeom>
              <a:rect b="b" l="l" r="r" t="t"/>
              <a:pathLst>
                <a:path extrusionOk="0" h="2147" w="2053">
                  <a:moveTo>
                    <a:pt x="1338" y="0"/>
                  </a:moveTo>
                  <a:lnTo>
                    <a:pt x="793" y="514"/>
                  </a:lnTo>
                  <a:lnTo>
                    <a:pt x="63" y="358"/>
                  </a:lnTo>
                  <a:lnTo>
                    <a:pt x="389" y="1042"/>
                  </a:lnTo>
                  <a:lnTo>
                    <a:pt x="0" y="1695"/>
                  </a:lnTo>
                  <a:lnTo>
                    <a:pt x="747" y="1602"/>
                  </a:lnTo>
                  <a:lnTo>
                    <a:pt x="1229" y="2146"/>
                  </a:lnTo>
                  <a:lnTo>
                    <a:pt x="1369" y="1415"/>
                  </a:lnTo>
                  <a:lnTo>
                    <a:pt x="2053" y="1104"/>
                  </a:lnTo>
                  <a:lnTo>
                    <a:pt x="1400" y="747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55"/>
            <p:cNvSpPr/>
            <p:nvPr/>
          </p:nvSpPr>
          <p:spPr>
            <a:xfrm>
              <a:off x="8737326" y="2975612"/>
              <a:ext cx="69130" cy="71737"/>
            </a:xfrm>
            <a:custGeom>
              <a:rect b="b" l="l" r="r" t="t"/>
              <a:pathLst>
                <a:path extrusionOk="0" h="2147" w="2069">
                  <a:moveTo>
                    <a:pt x="1229" y="0"/>
                  </a:moveTo>
                  <a:lnTo>
                    <a:pt x="731" y="591"/>
                  </a:lnTo>
                  <a:lnTo>
                    <a:pt x="0" y="513"/>
                  </a:lnTo>
                  <a:lnTo>
                    <a:pt x="389" y="1151"/>
                  </a:lnTo>
                  <a:lnTo>
                    <a:pt x="78" y="1851"/>
                  </a:lnTo>
                  <a:lnTo>
                    <a:pt x="793" y="1664"/>
                  </a:lnTo>
                  <a:lnTo>
                    <a:pt x="1338" y="2146"/>
                  </a:lnTo>
                  <a:lnTo>
                    <a:pt x="1415" y="1400"/>
                  </a:lnTo>
                  <a:lnTo>
                    <a:pt x="2069" y="1011"/>
                  </a:lnTo>
                  <a:lnTo>
                    <a:pt x="1369" y="747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55"/>
            <p:cNvSpPr/>
            <p:nvPr/>
          </p:nvSpPr>
          <p:spPr>
            <a:xfrm>
              <a:off x="8878628" y="2878983"/>
              <a:ext cx="36420" cy="51455"/>
            </a:xfrm>
            <a:custGeom>
              <a:rect b="b" l="l" r="r" t="t"/>
              <a:pathLst>
                <a:path extrusionOk="0" h="1540" w="1090">
                  <a:moveTo>
                    <a:pt x="48" y="0"/>
                  </a:moveTo>
                  <a:lnTo>
                    <a:pt x="1" y="171"/>
                  </a:lnTo>
                  <a:lnTo>
                    <a:pt x="421" y="296"/>
                  </a:lnTo>
                  <a:lnTo>
                    <a:pt x="94" y="1477"/>
                  </a:lnTo>
                  <a:lnTo>
                    <a:pt x="281" y="1540"/>
                  </a:lnTo>
                  <a:lnTo>
                    <a:pt x="607" y="358"/>
                  </a:lnTo>
                  <a:lnTo>
                    <a:pt x="1043" y="482"/>
                  </a:lnTo>
                  <a:lnTo>
                    <a:pt x="1089" y="29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55"/>
            <p:cNvSpPr/>
            <p:nvPr/>
          </p:nvSpPr>
          <p:spPr>
            <a:xfrm>
              <a:off x="8947725" y="2902338"/>
              <a:ext cx="19780" cy="47312"/>
            </a:xfrm>
            <a:custGeom>
              <a:rect b="b" l="l" r="r" t="t"/>
              <a:pathLst>
                <a:path extrusionOk="0" h="1416" w="592">
                  <a:moveTo>
                    <a:pt x="390" y="1"/>
                  </a:moveTo>
                  <a:lnTo>
                    <a:pt x="1" y="1354"/>
                  </a:lnTo>
                  <a:lnTo>
                    <a:pt x="188" y="1416"/>
                  </a:lnTo>
                  <a:lnTo>
                    <a:pt x="592" y="63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55"/>
            <p:cNvSpPr/>
            <p:nvPr/>
          </p:nvSpPr>
          <p:spPr>
            <a:xfrm>
              <a:off x="9007500" y="2923121"/>
              <a:ext cx="42100" cy="48882"/>
            </a:xfrm>
            <a:custGeom>
              <a:rect b="b" l="l" r="r" t="t"/>
              <a:pathLst>
                <a:path extrusionOk="0" h="1463" w="1260">
                  <a:moveTo>
                    <a:pt x="684" y="1"/>
                  </a:moveTo>
                  <a:cubicBezTo>
                    <a:pt x="591" y="1"/>
                    <a:pt x="513" y="16"/>
                    <a:pt x="436" y="48"/>
                  </a:cubicBezTo>
                  <a:cubicBezTo>
                    <a:pt x="342" y="79"/>
                    <a:pt x="280" y="141"/>
                    <a:pt x="218" y="203"/>
                  </a:cubicBezTo>
                  <a:cubicBezTo>
                    <a:pt x="125" y="312"/>
                    <a:pt x="78" y="421"/>
                    <a:pt x="47" y="530"/>
                  </a:cubicBezTo>
                  <a:cubicBezTo>
                    <a:pt x="16" y="623"/>
                    <a:pt x="0" y="701"/>
                    <a:pt x="0" y="794"/>
                  </a:cubicBezTo>
                  <a:cubicBezTo>
                    <a:pt x="0" y="856"/>
                    <a:pt x="0" y="934"/>
                    <a:pt x="16" y="996"/>
                  </a:cubicBezTo>
                  <a:cubicBezTo>
                    <a:pt x="47" y="1105"/>
                    <a:pt x="125" y="1214"/>
                    <a:pt x="202" y="1276"/>
                  </a:cubicBezTo>
                  <a:cubicBezTo>
                    <a:pt x="249" y="1323"/>
                    <a:pt x="296" y="1338"/>
                    <a:pt x="342" y="1369"/>
                  </a:cubicBezTo>
                  <a:cubicBezTo>
                    <a:pt x="389" y="1385"/>
                    <a:pt x="436" y="1400"/>
                    <a:pt x="482" y="1416"/>
                  </a:cubicBezTo>
                  <a:cubicBezTo>
                    <a:pt x="529" y="1431"/>
                    <a:pt x="575" y="1447"/>
                    <a:pt x="622" y="1447"/>
                  </a:cubicBezTo>
                  <a:cubicBezTo>
                    <a:pt x="669" y="1463"/>
                    <a:pt x="700" y="1463"/>
                    <a:pt x="746" y="1463"/>
                  </a:cubicBezTo>
                  <a:lnTo>
                    <a:pt x="855" y="1463"/>
                  </a:lnTo>
                  <a:lnTo>
                    <a:pt x="918" y="1307"/>
                  </a:lnTo>
                  <a:cubicBezTo>
                    <a:pt x="840" y="1307"/>
                    <a:pt x="778" y="1307"/>
                    <a:pt x="715" y="1291"/>
                  </a:cubicBezTo>
                  <a:cubicBezTo>
                    <a:pt x="653" y="1291"/>
                    <a:pt x="591" y="1276"/>
                    <a:pt x="529" y="1245"/>
                  </a:cubicBezTo>
                  <a:cubicBezTo>
                    <a:pt x="482" y="1229"/>
                    <a:pt x="420" y="1198"/>
                    <a:pt x="373" y="1167"/>
                  </a:cubicBezTo>
                  <a:cubicBezTo>
                    <a:pt x="327" y="1136"/>
                    <a:pt x="280" y="1089"/>
                    <a:pt x="264" y="1043"/>
                  </a:cubicBezTo>
                  <a:cubicBezTo>
                    <a:pt x="233" y="980"/>
                    <a:pt x="218" y="918"/>
                    <a:pt x="218" y="856"/>
                  </a:cubicBezTo>
                  <a:cubicBezTo>
                    <a:pt x="202" y="763"/>
                    <a:pt x="218" y="685"/>
                    <a:pt x="249" y="592"/>
                  </a:cubicBezTo>
                  <a:cubicBezTo>
                    <a:pt x="264" y="514"/>
                    <a:pt x="311" y="436"/>
                    <a:pt x="358" y="359"/>
                  </a:cubicBezTo>
                  <a:cubicBezTo>
                    <a:pt x="404" y="312"/>
                    <a:pt x="451" y="265"/>
                    <a:pt x="498" y="234"/>
                  </a:cubicBezTo>
                  <a:cubicBezTo>
                    <a:pt x="560" y="203"/>
                    <a:pt x="607" y="187"/>
                    <a:pt x="669" y="187"/>
                  </a:cubicBezTo>
                  <a:cubicBezTo>
                    <a:pt x="731" y="187"/>
                    <a:pt x="793" y="187"/>
                    <a:pt x="855" y="203"/>
                  </a:cubicBezTo>
                  <a:cubicBezTo>
                    <a:pt x="918" y="219"/>
                    <a:pt x="980" y="234"/>
                    <a:pt x="1042" y="265"/>
                  </a:cubicBezTo>
                  <a:cubicBezTo>
                    <a:pt x="1089" y="296"/>
                    <a:pt x="1151" y="327"/>
                    <a:pt x="1197" y="359"/>
                  </a:cubicBezTo>
                  <a:lnTo>
                    <a:pt x="1260" y="187"/>
                  </a:lnTo>
                  <a:cubicBezTo>
                    <a:pt x="1229" y="172"/>
                    <a:pt x="1197" y="156"/>
                    <a:pt x="1151" y="141"/>
                  </a:cubicBezTo>
                  <a:cubicBezTo>
                    <a:pt x="1120" y="110"/>
                    <a:pt x="1089" y="94"/>
                    <a:pt x="1042" y="79"/>
                  </a:cubicBezTo>
                  <a:cubicBezTo>
                    <a:pt x="995" y="63"/>
                    <a:pt x="949" y="48"/>
                    <a:pt x="902" y="32"/>
                  </a:cubicBezTo>
                  <a:cubicBezTo>
                    <a:pt x="840" y="1"/>
                    <a:pt x="762" y="1"/>
                    <a:pt x="684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55"/>
            <p:cNvSpPr/>
            <p:nvPr/>
          </p:nvSpPr>
          <p:spPr>
            <a:xfrm>
              <a:off x="9081777" y="2942868"/>
              <a:ext cx="47847" cy="56166"/>
            </a:xfrm>
            <a:custGeom>
              <a:rect b="b" l="l" r="r" t="t"/>
              <a:pathLst>
                <a:path extrusionOk="0" h="1681" w="1432">
                  <a:moveTo>
                    <a:pt x="421" y="1"/>
                  </a:moveTo>
                  <a:lnTo>
                    <a:pt x="1" y="1354"/>
                  </a:lnTo>
                  <a:lnTo>
                    <a:pt x="187" y="1416"/>
                  </a:lnTo>
                  <a:lnTo>
                    <a:pt x="389" y="794"/>
                  </a:lnTo>
                  <a:lnTo>
                    <a:pt x="560" y="856"/>
                  </a:lnTo>
                  <a:lnTo>
                    <a:pt x="794" y="1618"/>
                  </a:lnTo>
                  <a:lnTo>
                    <a:pt x="1011" y="1680"/>
                  </a:lnTo>
                  <a:lnTo>
                    <a:pt x="747" y="825"/>
                  </a:lnTo>
                  <a:lnTo>
                    <a:pt x="1431" y="343"/>
                  </a:lnTo>
                  <a:lnTo>
                    <a:pt x="1198" y="265"/>
                  </a:lnTo>
                  <a:lnTo>
                    <a:pt x="623" y="685"/>
                  </a:lnTo>
                  <a:lnTo>
                    <a:pt x="436" y="623"/>
                  </a:lnTo>
                  <a:lnTo>
                    <a:pt x="623" y="63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55"/>
            <p:cNvSpPr/>
            <p:nvPr/>
          </p:nvSpPr>
          <p:spPr>
            <a:xfrm>
              <a:off x="9160764" y="2969899"/>
              <a:ext cx="40028" cy="53026"/>
            </a:xfrm>
            <a:custGeom>
              <a:rect b="b" l="l" r="r" t="t"/>
              <a:pathLst>
                <a:path extrusionOk="0" h="1587" w="1198">
                  <a:moveTo>
                    <a:pt x="451" y="0"/>
                  </a:moveTo>
                  <a:lnTo>
                    <a:pt x="0" y="1338"/>
                  </a:lnTo>
                  <a:lnTo>
                    <a:pt x="747" y="1586"/>
                  </a:lnTo>
                  <a:lnTo>
                    <a:pt x="809" y="1415"/>
                  </a:lnTo>
                  <a:lnTo>
                    <a:pt x="249" y="1229"/>
                  </a:lnTo>
                  <a:lnTo>
                    <a:pt x="404" y="793"/>
                  </a:lnTo>
                  <a:lnTo>
                    <a:pt x="902" y="964"/>
                  </a:lnTo>
                  <a:lnTo>
                    <a:pt x="964" y="793"/>
                  </a:lnTo>
                  <a:lnTo>
                    <a:pt x="451" y="622"/>
                  </a:lnTo>
                  <a:lnTo>
                    <a:pt x="591" y="234"/>
                  </a:lnTo>
                  <a:lnTo>
                    <a:pt x="1120" y="405"/>
                  </a:lnTo>
                  <a:lnTo>
                    <a:pt x="1197" y="24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55"/>
            <p:cNvSpPr/>
            <p:nvPr/>
          </p:nvSpPr>
          <p:spPr>
            <a:xfrm>
              <a:off x="9242825" y="2992753"/>
              <a:ext cx="36420" cy="51455"/>
            </a:xfrm>
            <a:custGeom>
              <a:rect b="b" l="l" r="r" t="t"/>
              <a:pathLst>
                <a:path extrusionOk="0" h="1540" w="1090">
                  <a:moveTo>
                    <a:pt x="63" y="0"/>
                  </a:moveTo>
                  <a:lnTo>
                    <a:pt x="1" y="172"/>
                  </a:lnTo>
                  <a:lnTo>
                    <a:pt x="421" y="311"/>
                  </a:lnTo>
                  <a:lnTo>
                    <a:pt x="17" y="1478"/>
                  </a:lnTo>
                  <a:lnTo>
                    <a:pt x="203" y="1540"/>
                  </a:lnTo>
                  <a:lnTo>
                    <a:pt x="607" y="389"/>
                  </a:lnTo>
                  <a:lnTo>
                    <a:pt x="1027" y="529"/>
                  </a:lnTo>
                  <a:lnTo>
                    <a:pt x="1089" y="35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55"/>
            <p:cNvSpPr/>
            <p:nvPr/>
          </p:nvSpPr>
          <p:spPr>
            <a:xfrm>
              <a:off x="8778891" y="3139267"/>
              <a:ext cx="42634" cy="52491"/>
            </a:xfrm>
            <a:custGeom>
              <a:rect b="b" l="l" r="r" t="t"/>
              <a:pathLst>
                <a:path extrusionOk="0" h="1571" w="1276">
                  <a:moveTo>
                    <a:pt x="964" y="218"/>
                  </a:moveTo>
                  <a:lnTo>
                    <a:pt x="1042" y="964"/>
                  </a:lnTo>
                  <a:lnTo>
                    <a:pt x="498" y="809"/>
                  </a:lnTo>
                  <a:lnTo>
                    <a:pt x="964" y="218"/>
                  </a:lnTo>
                  <a:close/>
                  <a:moveTo>
                    <a:pt x="918" y="0"/>
                  </a:moveTo>
                  <a:lnTo>
                    <a:pt x="0" y="1198"/>
                  </a:lnTo>
                  <a:lnTo>
                    <a:pt x="171" y="1260"/>
                  </a:lnTo>
                  <a:lnTo>
                    <a:pt x="405" y="949"/>
                  </a:lnTo>
                  <a:lnTo>
                    <a:pt x="1058" y="1135"/>
                  </a:lnTo>
                  <a:lnTo>
                    <a:pt x="1104" y="1524"/>
                  </a:lnTo>
                  <a:lnTo>
                    <a:pt x="1275" y="1571"/>
                  </a:lnTo>
                  <a:lnTo>
                    <a:pt x="1120" y="63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55"/>
            <p:cNvSpPr/>
            <p:nvPr/>
          </p:nvSpPr>
          <p:spPr>
            <a:xfrm>
              <a:off x="8839669" y="3151730"/>
              <a:ext cx="43670" cy="50754"/>
            </a:xfrm>
            <a:custGeom>
              <a:rect b="b" l="l" r="r" t="t"/>
              <a:pathLst>
                <a:path extrusionOk="0" h="1519" w="1307">
                  <a:moveTo>
                    <a:pt x="529" y="234"/>
                  </a:moveTo>
                  <a:lnTo>
                    <a:pt x="794" y="312"/>
                  </a:lnTo>
                  <a:cubicBezTo>
                    <a:pt x="840" y="327"/>
                    <a:pt x="903" y="358"/>
                    <a:pt x="949" y="389"/>
                  </a:cubicBezTo>
                  <a:cubicBezTo>
                    <a:pt x="980" y="436"/>
                    <a:pt x="1027" y="483"/>
                    <a:pt x="1042" y="529"/>
                  </a:cubicBezTo>
                  <a:cubicBezTo>
                    <a:pt x="1074" y="591"/>
                    <a:pt x="1089" y="654"/>
                    <a:pt x="1089" y="716"/>
                  </a:cubicBezTo>
                  <a:cubicBezTo>
                    <a:pt x="1105" y="794"/>
                    <a:pt x="1089" y="856"/>
                    <a:pt x="1074" y="933"/>
                  </a:cubicBezTo>
                  <a:cubicBezTo>
                    <a:pt x="1058" y="996"/>
                    <a:pt x="1027" y="1058"/>
                    <a:pt x="980" y="1120"/>
                  </a:cubicBezTo>
                  <a:cubicBezTo>
                    <a:pt x="934" y="1182"/>
                    <a:pt x="887" y="1229"/>
                    <a:pt x="840" y="1260"/>
                  </a:cubicBezTo>
                  <a:cubicBezTo>
                    <a:pt x="794" y="1291"/>
                    <a:pt x="732" y="1322"/>
                    <a:pt x="669" y="1338"/>
                  </a:cubicBezTo>
                  <a:cubicBezTo>
                    <a:pt x="623" y="1338"/>
                    <a:pt x="560" y="1338"/>
                    <a:pt x="498" y="1322"/>
                  </a:cubicBezTo>
                  <a:lnTo>
                    <a:pt x="234" y="1244"/>
                  </a:lnTo>
                  <a:lnTo>
                    <a:pt x="529" y="234"/>
                  </a:lnTo>
                  <a:close/>
                  <a:moveTo>
                    <a:pt x="389" y="1"/>
                  </a:moveTo>
                  <a:lnTo>
                    <a:pt x="1" y="1369"/>
                  </a:lnTo>
                  <a:lnTo>
                    <a:pt x="452" y="1493"/>
                  </a:lnTo>
                  <a:cubicBezTo>
                    <a:pt x="513" y="1510"/>
                    <a:pt x="576" y="1519"/>
                    <a:pt x="640" y="1519"/>
                  </a:cubicBezTo>
                  <a:cubicBezTo>
                    <a:pt x="753" y="1519"/>
                    <a:pt x="865" y="1491"/>
                    <a:pt x="965" y="1431"/>
                  </a:cubicBezTo>
                  <a:cubicBezTo>
                    <a:pt x="1027" y="1384"/>
                    <a:pt x="1089" y="1322"/>
                    <a:pt x="1136" y="1244"/>
                  </a:cubicBezTo>
                  <a:cubicBezTo>
                    <a:pt x="1198" y="1167"/>
                    <a:pt x="1245" y="1073"/>
                    <a:pt x="1260" y="980"/>
                  </a:cubicBezTo>
                  <a:cubicBezTo>
                    <a:pt x="1291" y="887"/>
                    <a:pt x="1307" y="794"/>
                    <a:pt x="1291" y="685"/>
                  </a:cubicBezTo>
                  <a:cubicBezTo>
                    <a:pt x="1276" y="607"/>
                    <a:pt x="1245" y="514"/>
                    <a:pt x="1198" y="436"/>
                  </a:cubicBezTo>
                  <a:cubicBezTo>
                    <a:pt x="1151" y="358"/>
                    <a:pt x="1089" y="296"/>
                    <a:pt x="1027" y="249"/>
                  </a:cubicBezTo>
                  <a:cubicBezTo>
                    <a:pt x="949" y="187"/>
                    <a:pt x="856" y="140"/>
                    <a:pt x="763" y="12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55"/>
            <p:cNvSpPr/>
            <p:nvPr/>
          </p:nvSpPr>
          <p:spPr>
            <a:xfrm>
              <a:off x="8896838" y="3168871"/>
              <a:ext cx="60811" cy="58739"/>
            </a:xfrm>
            <a:custGeom>
              <a:rect b="b" l="l" r="r" t="t"/>
              <a:pathLst>
                <a:path extrusionOk="0" h="1758" w="1820">
                  <a:moveTo>
                    <a:pt x="404" y="1"/>
                  </a:moveTo>
                  <a:lnTo>
                    <a:pt x="0" y="1353"/>
                  </a:lnTo>
                  <a:lnTo>
                    <a:pt x="187" y="1400"/>
                  </a:lnTo>
                  <a:lnTo>
                    <a:pt x="529" y="234"/>
                  </a:lnTo>
                  <a:lnTo>
                    <a:pt x="591" y="1524"/>
                  </a:lnTo>
                  <a:lnTo>
                    <a:pt x="809" y="1587"/>
                  </a:lnTo>
                  <a:cubicBezTo>
                    <a:pt x="949" y="1385"/>
                    <a:pt x="1073" y="1214"/>
                    <a:pt x="1197" y="1058"/>
                  </a:cubicBezTo>
                  <a:cubicBezTo>
                    <a:pt x="1244" y="996"/>
                    <a:pt x="1291" y="934"/>
                    <a:pt x="1322" y="871"/>
                  </a:cubicBezTo>
                  <a:cubicBezTo>
                    <a:pt x="1368" y="809"/>
                    <a:pt x="1415" y="747"/>
                    <a:pt x="1446" y="700"/>
                  </a:cubicBezTo>
                  <a:cubicBezTo>
                    <a:pt x="1493" y="654"/>
                    <a:pt x="1539" y="592"/>
                    <a:pt x="1571" y="545"/>
                  </a:cubicBezTo>
                  <a:lnTo>
                    <a:pt x="1571" y="545"/>
                  </a:lnTo>
                  <a:lnTo>
                    <a:pt x="1213" y="1696"/>
                  </a:lnTo>
                  <a:lnTo>
                    <a:pt x="1400" y="1758"/>
                  </a:lnTo>
                  <a:lnTo>
                    <a:pt x="1819" y="405"/>
                  </a:lnTo>
                  <a:lnTo>
                    <a:pt x="1524" y="327"/>
                  </a:lnTo>
                  <a:lnTo>
                    <a:pt x="778" y="1322"/>
                  </a:lnTo>
                  <a:lnTo>
                    <a:pt x="700" y="78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55"/>
            <p:cNvSpPr/>
            <p:nvPr/>
          </p:nvSpPr>
          <p:spPr>
            <a:xfrm>
              <a:off x="8966971" y="3189654"/>
              <a:ext cx="20281" cy="46276"/>
            </a:xfrm>
            <a:custGeom>
              <a:rect b="b" l="l" r="r" t="t"/>
              <a:pathLst>
                <a:path extrusionOk="0" h="1385" w="607">
                  <a:moveTo>
                    <a:pt x="420" y="1"/>
                  </a:moveTo>
                  <a:lnTo>
                    <a:pt x="0" y="1338"/>
                  </a:lnTo>
                  <a:lnTo>
                    <a:pt x="187" y="1385"/>
                  </a:lnTo>
                  <a:lnTo>
                    <a:pt x="607" y="47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55"/>
            <p:cNvSpPr/>
            <p:nvPr/>
          </p:nvSpPr>
          <p:spPr>
            <a:xfrm>
              <a:off x="9003858" y="3197439"/>
              <a:ext cx="34849" cy="51489"/>
            </a:xfrm>
            <a:custGeom>
              <a:rect b="b" l="l" r="r" t="t"/>
              <a:pathLst>
                <a:path extrusionOk="0" h="1541" w="1043">
                  <a:moveTo>
                    <a:pt x="62" y="1"/>
                  </a:moveTo>
                  <a:lnTo>
                    <a:pt x="0" y="172"/>
                  </a:lnTo>
                  <a:lnTo>
                    <a:pt x="405" y="296"/>
                  </a:lnTo>
                  <a:lnTo>
                    <a:pt x="31" y="1478"/>
                  </a:lnTo>
                  <a:lnTo>
                    <a:pt x="218" y="1540"/>
                  </a:lnTo>
                  <a:lnTo>
                    <a:pt x="591" y="359"/>
                  </a:lnTo>
                  <a:lnTo>
                    <a:pt x="995" y="498"/>
                  </a:lnTo>
                  <a:lnTo>
                    <a:pt x="1042" y="327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55"/>
            <p:cNvSpPr/>
            <p:nvPr/>
          </p:nvSpPr>
          <p:spPr>
            <a:xfrm>
              <a:off x="9075027" y="3228613"/>
              <a:ext cx="45241" cy="48882"/>
            </a:xfrm>
            <a:custGeom>
              <a:rect b="b" l="l" r="r" t="t"/>
              <a:pathLst>
                <a:path extrusionOk="0" h="1463" w="1354">
                  <a:moveTo>
                    <a:pt x="724" y="181"/>
                  </a:moveTo>
                  <a:cubicBezTo>
                    <a:pt x="768" y="181"/>
                    <a:pt x="812" y="192"/>
                    <a:pt x="856" y="203"/>
                  </a:cubicBezTo>
                  <a:cubicBezTo>
                    <a:pt x="902" y="219"/>
                    <a:pt x="965" y="250"/>
                    <a:pt x="1011" y="296"/>
                  </a:cubicBezTo>
                  <a:cubicBezTo>
                    <a:pt x="1042" y="327"/>
                    <a:pt x="1089" y="374"/>
                    <a:pt x="1105" y="421"/>
                  </a:cubicBezTo>
                  <a:cubicBezTo>
                    <a:pt x="1136" y="483"/>
                    <a:pt x="1151" y="561"/>
                    <a:pt x="1136" y="623"/>
                  </a:cubicBezTo>
                  <a:cubicBezTo>
                    <a:pt x="1136" y="701"/>
                    <a:pt x="1120" y="778"/>
                    <a:pt x="1089" y="872"/>
                  </a:cubicBezTo>
                  <a:cubicBezTo>
                    <a:pt x="1073" y="949"/>
                    <a:pt x="1027" y="1027"/>
                    <a:pt x="980" y="1089"/>
                  </a:cubicBezTo>
                  <a:cubicBezTo>
                    <a:pt x="933" y="1151"/>
                    <a:pt x="887" y="1198"/>
                    <a:pt x="840" y="1229"/>
                  </a:cubicBezTo>
                  <a:cubicBezTo>
                    <a:pt x="778" y="1260"/>
                    <a:pt x="731" y="1276"/>
                    <a:pt x="669" y="1276"/>
                  </a:cubicBezTo>
                  <a:cubicBezTo>
                    <a:pt x="545" y="1276"/>
                    <a:pt x="436" y="1245"/>
                    <a:pt x="343" y="1167"/>
                  </a:cubicBezTo>
                  <a:cubicBezTo>
                    <a:pt x="296" y="1136"/>
                    <a:pt x="265" y="1089"/>
                    <a:pt x="234" y="1027"/>
                  </a:cubicBezTo>
                  <a:cubicBezTo>
                    <a:pt x="218" y="965"/>
                    <a:pt x="203" y="903"/>
                    <a:pt x="203" y="840"/>
                  </a:cubicBezTo>
                  <a:cubicBezTo>
                    <a:pt x="203" y="747"/>
                    <a:pt x="218" y="669"/>
                    <a:pt x="249" y="592"/>
                  </a:cubicBezTo>
                  <a:cubicBezTo>
                    <a:pt x="280" y="498"/>
                    <a:pt x="312" y="421"/>
                    <a:pt x="358" y="358"/>
                  </a:cubicBezTo>
                  <a:cubicBezTo>
                    <a:pt x="405" y="312"/>
                    <a:pt x="451" y="265"/>
                    <a:pt x="514" y="234"/>
                  </a:cubicBezTo>
                  <a:cubicBezTo>
                    <a:pt x="560" y="203"/>
                    <a:pt x="623" y="187"/>
                    <a:pt x="669" y="187"/>
                  </a:cubicBezTo>
                  <a:cubicBezTo>
                    <a:pt x="687" y="183"/>
                    <a:pt x="706" y="181"/>
                    <a:pt x="724" y="181"/>
                  </a:cubicBezTo>
                  <a:close/>
                  <a:moveTo>
                    <a:pt x="685" y="1"/>
                  </a:moveTo>
                  <a:cubicBezTo>
                    <a:pt x="607" y="1"/>
                    <a:pt x="529" y="1"/>
                    <a:pt x="451" y="32"/>
                  </a:cubicBezTo>
                  <a:cubicBezTo>
                    <a:pt x="374" y="79"/>
                    <a:pt x="296" y="125"/>
                    <a:pt x="234" y="203"/>
                  </a:cubicBezTo>
                  <a:cubicBezTo>
                    <a:pt x="156" y="296"/>
                    <a:pt x="94" y="405"/>
                    <a:pt x="63" y="514"/>
                  </a:cubicBezTo>
                  <a:cubicBezTo>
                    <a:pt x="32" y="607"/>
                    <a:pt x="16" y="685"/>
                    <a:pt x="1" y="778"/>
                  </a:cubicBezTo>
                  <a:cubicBezTo>
                    <a:pt x="1" y="840"/>
                    <a:pt x="1" y="918"/>
                    <a:pt x="16" y="980"/>
                  </a:cubicBezTo>
                  <a:cubicBezTo>
                    <a:pt x="32" y="1043"/>
                    <a:pt x="47" y="1105"/>
                    <a:pt x="78" y="1151"/>
                  </a:cubicBezTo>
                  <a:cubicBezTo>
                    <a:pt x="109" y="1198"/>
                    <a:pt x="140" y="1229"/>
                    <a:pt x="187" y="1276"/>
                  </a:cubicBezTo>
                  <a:cubicBezTo>
                    <a:pt x="218" y="1307"/>
                    <a:pt x="265" y="1338"/>
                    <a:pt x="312" y="1354"/>
                  </a:cubicBezTo>
                  <a:cubicBezTo>
                    <a:pt x="358" y="1385"/>
                    <a:pt x="389" y="1400"/>
                    <a:pt x="436" y="1416"/>
                  </a:cubicBezTo>
                  <a:cubicBezTo>
                    <a:pt x="483" y="1431"/>
                    <a:pt x="529" y="1447"/>
                    <a:pt x="576" y="1447"/>
                  </a:cubicBezTo>
                  <a:cubicBezTo>
                    <a:pt x="623" y="1462"/>
                    <a:pt x="685" y="1462"/>
                    <a:pt x="731" y="1462"/>
                  </a:cubicBezTo>
                  <a:cubicBezTo>
                    <a:pt x="778" y="1447"/>
                    <a:pt x="840" y="1431"/>
                    <a:pt x="887" y="1416"/>
                  </a:cubicBezTo>
                  <a:cubicBezTo>
                    <a:pt x="949" y="1400"/>
                    <a:pt x="996" y="1369"/>
                    <a:pt x="1042" y="1323"/>
                  </a:cubicBezTo>
                  <a:cubicBezTo>
                    <a:pt x="1089" y="1276"/>
                    <a:pt x="1136" y="1229"/>
                    <a:pt x="1182" y="1167"/>
                  </a:cubicBezTo>
                  <a:cubicBezTo>
                    <a:pt x="1229" y="1089"/>
                    <a:pt x="1260" y="1012"/>
                    <a:pt x="1291" y="934"/>
                  </a:cubicBezTo>
                  <a:cubicBezTo>
                    <a:pt x="1338" y="809"/>
                    <a:pt x="1353" y="701"/>
                    <a:pt x="1338" y="576"/>
                  </a:cubicBezTo>
                  <a:cubicBezTo>
                    <a:pt x="1338" y="483"/>
                    <a:pt x="1307" y="390"/>
                    <a:pt x="1260" y="312"/>
                  </a:cubicBezTo>
                  <a:cubicBezTo>
                    <a:pt x="1229" y="234"/>
                    <a:pt x="1167" y="187"/>
                    <a:pt x="1105" y="141"/>
                  </a:cubicBezTo>
                  <a:cubicBezTo>
                    <a:pt x="980" y="47"/>
                    <a:pt x="840" y="1"/>
                    <a:pt x="700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55"/>
            <p:cNvSpPr/>
            <p:nvPr/>
          </p:nvSpPr>
          <p:spPr>
            <a:xfrm>
              <a:off x="9131127" y="3244718"/>
              <a:ext cx="48882" cy="55632"/>
            </a:xfrm>
            <a:custGeom>
              <a:rect b="b" l="l" r="r" t="t"/>
              <a:pathLst>
                <a:path extrusionOk="0" h="1665" w="1463">
                  <a:moveTo>
                    <a:pt x="467" y="1"/>
                  </a:moveTo>
                  <a:lnTo>
                    <a:pt x="1" y="1323"/>
                  </a:lnTo>
                  <a:lnTo>
                    <a:pt x="187" y="1385"/>
                  </a:lnTo>
                  <a:lnTo>
                    <a:pt x="561" y="296"/>
                  </a:lnTo>
                  <a:lnTo>
                    <a:pt x="763" y="1587"/>
                  </a:lnTo>
                  <a:lnTo>
                    <a:pt x="996" y="1665"/>
                  </a:lnTo>
                  <a:lnTo>
                    <a:pt x="1462" y="327"/>
                  </a:lnTo>
                  <a:lnTo>
                    <a:pt x="1276" y="265"/>
                  </a:lnTo>
                  <a:lnTo>
                    <a:pt x="903" y="1338"/>
                  </a:lnTo>
                  <a:lnTo>
                    <a:pt x="716" y="79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55"/>
            <p:cNvSpPr/>
            <p:nvPr/>
          </p:nvSpPr>
          <p:spPr>
            <a:xfrm>
              <a:off x="9187761" y="3263963"/>
              <a:ext cx="39527" cy="53026"/>
            </a:xfrm>
            <a:custGeom>
              <a:rect b="b" l="l" r="r" t="t"/>
              <a:pathLst>
                <a:path extrusionOk="0" h="1587" w="1183">
                  <a:moveTo>
                    <a:pt x="467" y="0"/>
                  </a:moveTo>
                  <a:lnTo>
                    <a:pt x="1" y="1322"/>
                  </a:lnTo>
                  <a:lnTo>
                    <a:pt x="716" y="1586"/>
                  </a:lnTo>
                  <a:lnTo>
                    <a:pt x="778" y="1431"/>
                  </a:lnTo>
                  <a:lnTo>
                    <a:pt x="234" y="1229"/>
                  </a:lnTo>
                  <a:lnTo>
                    <a:pt x="405" y="793"/>
                  </a:lnTo>
                  <a:lnTo>
                    <a:pt x="872" y="980"/>
                  </a:lnTo>
                  <a:lnTo>
                    <a:pt x="934" y="809"/>
                  </a:lnTo>
                  <a:lnTo>
                    <a:pt x="452" y="622"/>
                  </a:lnTo>
                  <a:lnTo>
                    <a:pt x="592" y="233"/>
                  </a:lnTo>
                  <a:lnTo>
                    <a:pt x="1105" y="420"/>
                  </a:lnTo>
                  <a:lnTo>
                    <a:pt x="1182" y="265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55"/>
            <p:cNvSpPr/>
            <p:nvPr/>
          </p:nvSpPr>
          <p:spPr>
            <a:xfrm>
              <a:off x="8822027" y="2974576"/>
              <a:ext cx="74309" cy="119216"/>
            </a:xfrm>
            <a:custGeom>
              <a:rect b="b" l="l" r="r" t="t"/>
              <a:pathLst>
                <a:path extrusionOk="0" h="3568" w="2224">
                  <a:moveTo>
                    <a:pt x="1431" y="0"/>
                  </a:moveTo>
                  <a:cubicBezTo>
                    <a:pt x="1337" y="0"/>
                    <a:pt x="1244" y="16"/>
                    <a:pt x="1166" y="31"/>
                  </a:cubicBezTo>
                  <a:cubicBezTo>
                    <a:pt x="1057" y="62"/>
                    <a:pt x="964" y="109"/>
                    <a:pt x="886" y="171"/>
                  </a:cubicBezTo>
                  <a:cubicBezTo>
                    <a:pt x="777" y="249"/>
                    <a:pt x="684" y="342"/>
                    <a:pt x="606" y="451"/>
                  </a:cubicBezTo>
                  <a:cubicBezTo>
                    <a:pt x="498" y="576"/>
                    <a:pt x="420" y="716"/>
                    <a:pt x="342" y="871"/>
                  </a:cubicBezTo>
                  <a:cubicBezTo>
                    <a:pt x="264" y="1058"/>
                    <a:pt x="187" y="1260"/>
                    <a:pt x="140" y="1477"/>
                  </a:cubicBezTo>
                  <a:cubicBezTo>
                    <a:pt x="78" y="1680"/>
                    <a:pt x="31" y="1897"/>
                    <a:pt x="16" y="2115"/>
                  </a:cubicBezTo>
                  <a:cubicBezTo>
                    <a:pt x="0" y="2270"/>
                    <a:pt x="0" y="2441"/>
                    <a:pt x="16" y="2613"/>
                  </a:cubicBezTo>
                  <a:cubicBezTo>
                    <a:pt x="31" y="2737"/>
                    <a:pt x="62" y="2861"/>
                    <a:pt x="109" y="2986"/>
                  </a:cubicBezTo>
                  <a:cubicBezTo>
                    <a:pt x="156" y="3079"/>
                    <a:pt x="218" y="3172"/>
                    <a:pt x="280" y="3250"/>
                  </a:cubicBezTo>
                  <a:cubicBezTo>
                    <a:pt x="342" y="3328"/>
                    <a:pt x="404" y="3390"/>
                    <a:pt x="482" y="3437"/>
                  </a:cubicBezTo>
                  <a:cubicBezTo>
                    <a:pt x="560" y="3468"/>
                    <a:pt x="622" y="3499"/>
                    <a:pt x="700" y="3530"/>
                  </a:cubicBezTo>
                  <a:cubicBezTo>
                    <a:pt x="777" y="3545"/>
                    <a:pt x="855" y="3561"/>
                    <a:pt x="933" y="3561"/>
                  </a:cubicBezTo>
                  <a:cubicBezTo>
                    <a:pt x="954" y="3566"/>
                    <a:pt x="976" y="3568"/>
                    <a:pt x="999" y="3568"/>
                  </a:cubicBezTo>
                  <a:cubicBezTo>
                    <a:pt x="1045" y="3568"/>
                    <a:pt x="1094" y="3561"/>
                    <a:pt x="1135" y="3561"/>
                  </a:cubicBezTo>
                  <a:cubicBezTo>
                    <a:pt x="1213" y="3545"/>
                    <a:pt x="1275" y="3530"/>
                    <a:pt x="1337" y="3514"/>
                  </a:cubicBezTo>
                  <a:lnTo>
                    <a:pt x="1493" y="2986"/>
                  </a:lnTo>
                  <a:lnTo>
                    <a:pt x="1493" y="2986"/>
                  </a:lnTo>
                  <a:cubicBezTo>
                    <a:pt x="1384" y="3017"/>
                    <a:pt x="1291" y="3032"/>
                    <a:pt x="1182" y="3032"/>
                  </a:cubicBezTo>
                  <a:cubicBezTo>
                    <a:pt x="1157" y="3037"/>
                    <a:pt x="1132" y="3038"/>
                    <a:pt x="1107" y="3038"/>
                  </a:cubicBezTo>
                  <a:cubicBezTo>
                    <a:pt x="1038" y="3038"/>
                    <a:pt x="970" y="3024"/>
                    <a:pt x="902" y="3001"/>
                  </a:cubicBezTo>
                  <a:cubicBezTo>
                    <a:pt x="824" y="2970"/>
                    <a:pt x="746" y="2924"/>
                    <a:pt x="684" y="2861"/>
                  </a:cubicBezTo>
                  <a:cubicBezTo>
                    <a:pt x="606" y="2784"/>
                    <a:pt x="560" y="2706"/>
                    <a:pt x="529" y="2597"/>
                  </a:cubicBezTo>
                  <a:cubicBezTo>
                    <a:pt x="498" y="2473"/>
                    <a:pt x="482" y="2333"/>
                    <a:pt x="498" y="2193"/>
                  </a:cubicBezTo>
                  <a:cubicBezTo>
                    <a:pt x="513" y="1991"/>
                    <a:pt x="544" y="1804"/>
                    <a:pt x="591" y="1602"/>
                  </a:cubicBezTo>
                  <a:cubicBezTo>
                    <a:pt x="638" y="1415"/>
                    <a:pt x="715" y="1244"/>
                    <a:pt x="809" y="1058"/>
                  </a:cubicBezTo>
                  <a:cubicBezTo>
                    <a:pt x="871" y="949"/>
                    <a:pt x="949" y="824"/>
                    <a:pt x="1042" y="731"/>
                  </a:cubicBezTo>
                  <a:cubicBezTo>
                    <a:pt x="1120" y="669"/>
                    <a:pt x="1213" y="622"/>
                    <a:pt x="1306" y="591"/>
                  </a:cubicBezTo>
                  <a:cubicBezTo>
                    <a:pt x="1353" y="583"/>
                    <a:pt x="1399" y="579"/>
                    <a:pt x="1446" y="579"/>
                  </a:cubicBezTo>
                  <a:cubicBezTo>
                    <a:pt x="1493" y="579"/>
                    <a:pt x="1539" y="583"/>
                    <a:pt x="1586" y="591"/>
                  </a:cubicBezTo>
                  <a:cubicBezTo>
                    <a:pt x="1679" y="622"/>
                    <a:pt x="1757" y="653"/>
                    <a:pt x="1835" y="716"/>
                  </a:cubicBezTo>
                  <a:cubicBezTo>
                    <a:pt x="1928" y="762"/>
                    <a:pt x="2006" y="824"/>
                    <a:pt x="2068" y="902"/>
                  </a:cubicBezTo>
                  <a:lnTo>
                    <a:pt x="2224" y="373"/>
                  </a:lnTo>
                  <a:cubicBezTo>
                    <a:pt x="2177" y="327"/>
                    <a:pt x="2130" y="280"/>
                    <a:pt x="2068" y="249"/>
                  </a:cubicBezTo>
                  <a:cubicBezTo>
                    <a:pt x="2021" y="202"/>
                    <a:pt x="1959" y="156"/>
                    <a:pt x="1897" y="125"/>
                  </a:cubicBezTo>
                  <a:cubicBezTo>
                    <a:pt x="1835" y="78"/>
                    <a:pt x="1757" y="47"/>
                    <a:pt x="1679" y="31"/>
                  </a:cubicBezTo>
                  <a:cubicBezTo>
                    <a:pt x="1602" y="16"/>
                    <a:pt x="1524" y="0"/>
                    <a:pt x="1431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55"/>
            <p:cNvSpPr/>
            <p:nvPr/>
          </p:nvSpPr>
          <p:spPr>
            <a:xfrm>
              <a:off x="8885411" y="2989111"/>
              <a:ext cx="47279" cy="117445"/>
            </a:xfrm>
            <a:custGeom>
              <a:rect b="b" l="l" r="r" t="t"/>
              <a:pathLst>
                <a:path extrusionOk="0" h="3515" w="1415">
                  <a:moveTo>
                    <a:pt x="964" y="1"/>
                  </a:moveTo>
                  <a:lnTo>
                    <a:pt x="0" y="3390"/>
                  </a:lnTo>
                  <a:lnTo>
                    <a:pt x="435" y="3515"/>
                  </a:lnTo>
                  <a:lnTo>
                    <a:pt x="1415" y="125"/>
                  </a:lnTo>
                  <a:lnTo>
                    <a:pt x="964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55"/>
            <p:cNvSpPr/>
            <p:nvPr/>
          </p:nvSpPr>
          <p:spPr>
            <a:xfrm>
              <a:off x="8925406" y="3001073"/>
              <a:ext cx="94591" cy="130442"/>
            </a:xfrm>
            <a:custGeom>
              <a:rect b="b" l="l" r="r" t="t"/>
              <a:pathLst>
                <a:path extrusionOk="0" h="3904" w="2831">
                  <a:moveTo>
                    <a:pt x="995" y="0"/>
                  </a:moveTo>
                  <a:lnTo>
                    <a:pt x="0" y="3374"/>
                  </a:lnTo>
                  <a:lnTo>
                    <a:pt x="420" y="3499"/>
                  </a:lnTo>
                  <a:lnTo>
                    <a:pt x="1167" y="964"/>
                  </a:lnTo>
                  <a:lnTo>
                    <a:pt x="1213" y="3732"/>
                  </a:lnTo>
                  <a:lnTo>
                    <a:pt x="1789" y="3903"/>
                  </a:lnTo>
                  <a:lnTo>
                    <a:pt x="2830" y="529"/>
                  </a:lnTo>
                  <a:lnTo>
                    <a:pt x="2410" y="405"/>
                  </a:lnTo>
                  <a:lnTo>
                    <a:pt x="1633" y="2939"/>
                  </a:lnTo>
                  <a:lnTo>
                    <a:pt x="1586" y="171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55"/>
            <p:cNvSpPr/>
            <p:nvPr/>
          </p:nvSpPr>
          <p:spPr>
            <a:xfrm>
              <a:off x="9012178" y="3027034"/>
              <a:ext cx="78987" cy="126800"/>
            </a:xfrm>
            <a:custGeom>
              <a:rect b="b" l="l" r="r" t="t"/>
              <a:pathLst>
                <a:path extrusionOk="0" h="3795" w="2364">
                  <a:moveTo>
                    <a:pt x="1057" y="1"/>
                  </a:moveTo>
                  <a:lnTo>
                    <a:pt x="0" y="3359"/>
                  </a:lnTo>
                  <a:lnTo>
                    <a:pt x="1275" y="3795"/>
                  </a:lnTo>
                  <a:lnTo>
                    <a:pt x="1446" y="3251"/>
                  </a:lnTo>
                  <a:lnTo>
                    <a:pt x="606" y="2971"/>
                  </a:lnTo>
                  <a:lnTo>
                    <a:pt x="902" y="2038"/>
                  </a:lnTo>
                  <a:lnTo>
                    <a:pt x="1679" y="2302"/>
                  </a:lnTo>
                  <a:lnTo>
                    <a:pt x="1850" y="1758"/>
                  </a:lnTo>
                  <a:lnTo>
                    <a:pt x="1073" y="1509"/>
                  </a:lnTo>
                  <a:lnTo>
                    <a:pt x="1322" y="685"/>
                  </a:lnTo>
                  <a:lnTo>
                    <a:pt x="2115" y="949"/>
                  </a:lnTo>
                  <a:lnTo>
                    <a:pt x="2364" y="436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55"/>
            <p:cNvSpPr/>
            <p:nvPr/>
          </p:nvSpPr>
          <p:spPr>
            <a:xfrm>
              <a:off x="9079705" y="3050423"/>
              <a:ext cx="119517" cy="138762"/>
            </a:xfrm>
            <a:custGeom>
              <a:rect b="b" l="l" r="r" t="t"/>
              <a:pathLst>
                <a:path extrusionOk="0" h="4153" w="3577">
                  <a:moveTo>
                    <a:pt x="1104" y="0"/>
                  </a:moveTo>
                  <a:lnTo>
                    <a:pt x="0" y="3344"/>
                  </a:lnTo>
                  <a:lnTo>
                    <a:pt x="405" y="3483"/>
                  </a:lnTo>
                  <a:lnTo>
                    <a:pt x="1307" y="778"/>
                  </a:lnTo>
                  <a:lnTo>
                    <a:pt x="1011" y="3686"/>
                  </a:lnTo>
                  <a:lnTo>
                    <a:pt x="1400" y="3810"/>
                  </a:lnTo>
                  <a:lnTo>
                    <a:pt x="2924" y="1322"/>
                  </a:lnTo>
                  <a:lnTo>
                    <a:pt x="2006" y="4012"/>
                  </a:lnTo>
                  <a:lnTo>
                    <a:pt x="2426" y="4152"/>
                  </a:lnTo>
                  <a:lnTo>
                    <a:pt x="3577" y="825"/>
                  </a:lnTo>
                  <a:lnTo>
                    <a:pt x="2893" y="591"/>
                  </a:lnTo>
                  <a:lnTo>
                    <a:pt x="1493" y="2924"/>
                  </a:lnTo>
                  <a:lnTo>
                    <a:pt x="1773" y="218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55"/>
            <p:cNvSpPr/>
            <p:nvPr/>
          </p:nvSpPr>
          <p:spPr>
            <a:xfrm>
              <a:off x="9179976" y="3094060"/>
              <a:ext cx="84734" cy="126800"/>
            </a:xfrm>
            <a:custGeom>
              <a:rect b="b" l="l" r="r" t="t"/>
              <a:pathLst>
                <a:path extrusionOk="0" h="3795" w="2536">
                  <a:moveTo>
                    <a:pt x="1960" y="902"/>
                  </a:moveTo>
                  <a:cubicBezTo>
                    <a:pt x="1960" y="1011"/>
                    <a:pt x="1944" y="1120"/>
                    <a:pt x="1929" y="1260"/>
                  </a:cubicBezTo>
                  <a:cubicBezTo>
                    <a:pt x="1913" y="1416"/>
                    <a:pt x="1898" y="1540"/>
                    <a:pt x="1882" y="1664"/>
                  </a:cubicBezTo>
                  <a:cubicBezTo>
                    <a:pt x="1866" y="1804"/>
                    <a:pt x="1851" y="1944"/>
                    <a:pt x="1835" y="2115"/>
                  </a:cubicBezTo>
                  <a:lnTo>
                    <a:pt x="1291" y="1929"/>
                  </a:lnTo>
                  <a:cubicBezTo>
                    <a:pt x="1338" y="1866"/>
                    <a:pt x="1369" y="1820"/>
                    <a:pt x="1400" y="1773"/>
                  </a:cubicBezTo>
                  <a:cubicBezTo>
                    <a:pt x="1431" y="1727"/>
                    <a:pt x="1462" y="1664"/>
                    <a:pt x="1509" y="1602"/>
                  </a:cubicBezTo>
                  <a:lnTo>
                    <a:pt x="1633" y="1416"/>
                  </a:lnTo>
                  <a:lnTo>
                    <a:pt x="1960" y="902"/>
                  </a:lnTo>
                  <a:close/>
                  <a:moveTo>
                    <a:pt x="1975" y="1"/>
                  </a:moveTo>
                  <a:lnTo>
                    <a:pt x="0" y="3048"/>
                  </a:lnTo>
                  <a:lnTo>
                    <a:pt x="483" y="3204"/>
                  </a:lnTo>
                  <a:lnTo>
                    <a:pt x="949" y="2488"/>
                  </a:lnTo>
                  <a:cubicBezTo>
                    <a:pt x="949" y="2488"/>
                    <a:pt x="1151" y="2551"/>
                    <a:pt x="1353" y="2628"/>
                  </a:cubicBezTo>
                  <a:cubicBezTo>
                    <a:pt x="1555" y="2691"/>
                    <a:pt x="1758" y="2768"/>
                    <a:pt x="1758" y="2768"/>
                  </a:cubicBezTo>
                  <a:lnTo>
                    <a:pt x="1664" y="3624"/>
                  </a:lnTo>
                  <a:lnTo>
                    <a:pt x="2131" y="3795"/>
                  </a:lnTo>
                  <a:lnTo>
                    <a:pt x="2535" y="187"/>
                  </a:lnTo>
                  <a:cubicBezTo>
                    <a:pt x="2535" y="187"/>
                    <a:pt x="2395" y="125"/>
                    <a:pt x="2255" y="94"/>
                  </a:cubicBezTo>
                  <a:lnTo>
                    <a:pt x="1975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55"/>
            <p:cNvSpPr/>
            <p:nvPr/>
          </p:nvSpPr>
          <p:spPr>
            <a:xfrm>
              <a:off x="1350966" y="1469470"/>
              <a:ext cx="2687100" cy="2273520"/>
            </a:xfrm>
            <a:custGeom>
              <a:rect b="b" l="l" r="r" t="t"/>
              <a:pathLst>
                <a:path extrusionOk="0" h="68044" w="80422">
                  <a:moveTo>
                    <a:pt x="67096" y="0"/>
                  </a:moveTo>
                  <a:lnTo>
                    <a:pt x="1" y="17789"/>
                  </a:lnTo>
                  <a:lnTo>
                    <a:pt x="13326" y="68044"/>
                  </a:lnTo>
                  <a:lnTo>
                    <a:pt x="80422" y="50255"/>
                  </a:lnTo>
                  <a:lnTo>
                    <a:pt x="67096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55"/>
            <p:cNvSpPr/>
            <p:nvPr/>
          </p:nvSpPr>
          <p:spPr>
            <a:xfrm>
              <a:off x="1796222" y="2650607"/>
              <a:ext cx="1917176" cy="532328"/>
            </a:xfrm>
            <a:custGeom>
              <a:rect b="b" l="l" r="r" t="t"/>
              <a:pathLst>
                <a:path extrusionOk="0" h="15932" w="57379">
                  <a:moveTo>
                    <a:pt x="56587" y="0"/>
                  </a:moveTo>
                  <a:cubicBezTo>
                    <a:pt x="56532" y="0"/>
                    <a:pt x="56474" y="8"/>
                    <a:pt x="56413" y="25"/>
                  </a:cubicBezTo>
                  <a:lnTo>
                    <a:pt x="638" y="14812"/>
                  </a:lnTo>
                  <a:cubicBezTo>
                    <a:pt x="0" y="14983"/>
                    <a:pt x="125" y="15931"/>
                    <a:pt x="793" y="15931"/>
                  </a:cubicBezTo>
                  <a:cubicBezTo>
                    <a:pt x="840" y="15931"/>
                    <a:pt x="887" y="15931"/>
                    <a:pt x="933" y="15916"/>
                  </a:cubicBezTo>
                  <a:lnTo>
                    <a:pt x="56709" y="1129"/>
                  </a:lnTo>
                  <a:cubicBezTo>
                    <a:pt x="57379" y="943"/>
                    <a:pt x="57186" y="0"/>
                    <a:pt x="56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55"/>
            <p:cNvSpPr/>
            <p:nvPr/>
          </p:nvSpPr>
          <p:spPr>
            <a:xfrm>
              <a:off x="1842465" y="2825289"/>
              <a:ext cx="1917309" cy="532729"/>
            </a:xfrm>
            <a:custGeom>
              <a:rect b="b" l="l" r="r" t="t"/>
              <a:pathLst>
                <a:path extrusionOk="0" h="15944" w="57383">
                  <a:moveTo>
                    <a:pt x="56578" y="0"/>
                  </a:moveTo>
                  <a:cubicBezTo>
                    <a:pt x="56526" y="0"/>
                    <a:pt x="56471" y="7"/>
                    <a:pt x="56413" y="21"/>
                  </a:cubicBezTo>
                  <a:lnTo>
                    <a:pt x="653" y="14824"/>
                  </a:lnTo>
                  <a:cubicBezTo>
                    <a:pt x="0" y="14995"/>
                    <a:pt x="125" y="15944"/>
                    <a:pt x="793" y="15944"/>
                  </a:cubicBezTo>
                  <a:cubicBezTo>
                    <a:pt x="840" y="15944"/>
                    <a:pt x="887" y="15928"/>
                    <a:pt x="933" y="15928"/>
                  </a:cubicBezTo>
                  <a:lnTo>
                    <a:pt x="56709" y="1125"/>
                  </a:lnTo>
                  <a:cubicBezTo>
                    <a:pt x="57383" y="953"/>
                    <a:pt x="57197" y="0"/>
                    <a:pt x="56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55"/>
            <p:cNvSpPr/>
            <p:nvPr/>
          </p:nvSpPr>
          <p:spPr>
            <a:xfrm>
              <a:off x="1888708" y="3000371"/>
              <a:ext cx="1917811" cy="532729"/>
            </a:xfrm>
            <a:custGeom>
              <a:rect b="b" l="l" r="r" t="t"/>
              <a:pathLst>
                <a:path extrusionOk="0" h="15944" w="57398">
                  <a:moveTo>
                    <a:pt x="56590" y="0"/>
                  </a:moveTo>
                  <a:cubicBezTo>
                    <a:pt x="56539" y="0"/>
                    <a:pt x="56485" y="7"/>
                    <a:pt x="56429" y="21"/>
                  </a:cubicBezTo>
                  <a:lnTo>
                    <a:pt x="653" y="14824"/>
                  </a:lnTo>
                  <a:cubicBezTo>
                    <a:pt x="0" y="14995"/>
                    <a:pt x="125" y="15944"/>
                    <a:pt x="793" y="15944"/>
                  </a:cubicBezTo>
                  <a:cubicBezTo>
                    <a:pt x="840" y="15944"/>
                    <a:pt x="902" y="15928"/>
                    <a:pt x="949" y="15913"/>
                  </a:cubicBezTo>
                  <a:lnTo>
                    <a:pt x="56709" y="1125"/>
                  </a:lnTo>
                  <a:cubicBezTo>
                    <a:pt x="57397" y="953"/>
                    <a:pt x="57199" y="0"/>
                    <a:pt x="56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55"/>
            <p:cNvSpPr/>
            <p:nvPr/>
          </p:nvSpPr>
          <p:spPr>
            <a:xfrm>
              <a:off x="1637044" y="2054692"/>
              <a:ext cx="2023829" cy="953359"/>
            </a:xfrm>
            <a:custGeom>
              <a:rect b="b" l="l" r="r" t="t"/>
              <a:pathLst>
                <a:path extrusionOk="0" h="28533" w="60571">
                  <a:moveTo>
                    <a:pt x="38413" y="5980"/>
                  </a:moveTo>
                  <a:lnTo>
                    <a:pt x="41461" y="17471"/>
                  </a:lnTo>
                  <a:lnTo>
                    <a:pt x="22584" y="22493"/>
                  </a:lnTo>
                  <a:lnTo>
                    <a:pt x="19536" y="10987"/>
                  </a:lnTo>
                  <a:lnTo>
                    <a:pt x="38413" y="5980"/>
                  </a:lnTo>
                  <a:close/>
                  <a:moveTo>
                    <a:pt x="56624" y="0"/>
                  </a:moveTo>
                  <a:cubicBezTo>
                    <a:pt x="56569" y="0"/>
                    <a:pt x="56511" y="8"/>
                    <a:pt x="56450" y="25"/>
                  </a:cubicBezTo>
                  <a:lnTo>
                    <a:pt x="38678" y="4736"/>
                  </a:lnTo>
                  <a:lnTo>
                    <a:pt x="675" y="14812"/>
                  </a:lnTo>
                  <a:cubicBezTo>
                    <a:pt x="1" y="14984"/>
                    <a:pt x="200" y="15937"/>
                    <a:pt x="809" y="15937"/>
                  </a:cubicBezTo>
                  <a:cubicBezTo>
                    <a:pt x="860" y="15937"/>
                    <a:pt x="914" y="15930"/>
                    <a:pt x="970" y="15916"/>
                  </a:cubicBezTo>
                  <a:lnTo>
                    <a:pt x="18432" y="11282"/>
                  </a:lnTo>
                  <a:lnTo>
                    <a:pt x="21480" y="22773"/>
                  </a:lnTo>
                  <a:lnTo>
                    <a:pt x="4018" y="27407"/>
                  </a:lnTo>
                  <a:cubicBezTo>
                    <a:pt x="3345" y="27593"/>
                    <a:pt x="3529" y="28532"/>
                    <a:pt x="4147" y="28532"/>
                  </a:cubicBezTo>
                  <a:cubicBezTo>
                    <a:pt x="4199" y="28532"/>
                    <a:pt x="4255" y="28525"/>
                    <a:pt x="4314" y="28511"/>
                  </a:cubicBezTo>
                  <a:lnTo>
                    <a:pt x="42316" y="18435"/>
                  </a:lnTo>
                  <a:lnTo>
                    <a:pt x="60073" y="13724"/>
                  </a:lnTo>
                  <a:cubicBezTo>
                    <a:pt x="60384" y="13646"/>
                    <a:pt x="60571" y="13319"/>
                    <a:pt x="60493" y="13024"/>
                  </a:cubicBezTo>
                  <a:cubicBezTo>
                    <a:pt x="60415" y="12763"/>
                    <a:pt x="60184" y="12601"/>
                    <a:pt x="59937" y="12601"/>
                  </a:cubicBezTo>
                  <a:cubicBezTo>
                    <a:pt x="59890" y="12601"/>
                    <a:pt x="59841" y="12607"/>
                    <a:pt x="59794" y="12620"/>
                  </a:cubicBezTo>
                  <a:lnTo>
                    <a:pt x="42565" y="17191"/>
                  </a:lnTo>
                  <a:lnTo>
                    <a:pt x="39517" y="5685"/>
                  </a:lnTo>
                  <a:lnTo>
                    <a:pt x="56746" y="1113"/>
                  </a:lnTo>
                  <a:cubicBezTo>
                    <a:pt x="57416" y="942"/>
                    <a:pt x="57223" y="0"/>
                    <a:pt x="56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55"/>
            <p:cNvSpPr/>
            <p:nvPr/>
          </p:nvSpPr>
          <p:spPr>
            <a:xfrm>
              <a:off x="2218624" y="1761964"/>
              <a:ext cx="270708" cy="335127"/>
            </a:xfrm>
            <a:custGeom>
              <a:rect b="b" l="l" r="r" t="t"/>
              <a:pathLst>
                <a:path extrusionOk="0" h="10030" w="8102">
                  <a:moveTo>
                    <a:pt x="8101" y="0"/>
                  </a:moveTo>
                  <a:lnTo>
                    <a:pt x="3281" y="1275"/>
                  </a:lnTo>
                  <a:lnTo>
                    <a:pt x="0" y="10030"/>
                  </a:lnTo>
                  <a:lnTo>
                    <a:pt x="4820" y="8755"/>
                  </a:lnTo>
                  <a:lnTo>
                    <a:pt x="8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55"/>
            <p:cNvSpPr/>
            <p:nvPr/>
          </p:nvSpPr>
          <p:spPr>
            <a:xfrm>
              <a:off x="2531901" y="1678833"/>
              <a:ext cx="271243" cy="335127"/>
            </a:xfrm>
            <a:custGeom>
              <a:rect b="b" l="l" r="r" t="t"/>
              <a:pathLst>
                <a:path extrusionOk="0" h="10030" w="8118">
                  <a:moveTo>
                    <a:pt x="8117" y="1"/>
                  </a:moveTo>
                  <a:lnTo>
                    <a:pt x="3297" y="1276"/>
                  </a:lnTo>
                  <a:lnTo>
                    <a:pt x="0" y="10030"/>
                  </a:lnTo>
                  <a:lnTo>
                    <a:pt x="0" y="10030"/>
                  </a:lnTo>
                  <a:lnTo>
                    <a:pt x="4836" y="8739"/>
                  </a:lnTo>
                  <a:lnTo>
                    <a:pt x="8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55"/>
            <p:cNvSpPr/>
            <p:nvPr/>
          </p:nvSpPr>
          <p:spPr>
            <a:xfrm>
              <a:off x="1591002" y="1928225"/>
              <a:ext cx="271243" cy="335127"/>
            </a:xfrm>
            <a:custGeom>
              <a:rect b="b" l="l" r="r" t="t"/>
              <a:pathLst>
                <a:path extrusionOk="0" h="10030" w="8118">
                  <a:moveTo>
                    <a:pt x="8117" y="0"/>
                  </a:moveTo>
                  <a:lnTo>
                    <a:pt x="3281" y="1275"/>
                  </a:lnTo>
                  <a:lnTo>
                    <a:pt x="0" y="10029"/>
                  </a:lnTo>
                  <a:lnTo>
                    <a:pt x="4821" y="8754"/>
                  </a:lnTo>
                  <a:lnTo>
                    <a:pt x="8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55"/>
            <p:cNvSpPr/>
            <p:nvPr/>
          </p:nvSpPr>
          <p:spPr>
            <a:xfrm>
              <a:off x="1904813" y="1845095"/>
              <a:ext cx="270708" cy="335127"/>
            </a:xfrm>
            <a:custGeom>
              <a:rect b="b" l="l" r="r" t="t"/>
              <a:pathLst>
                <a:path extrusionOk="0" h="10030" w="8102">
                  <a:moveTo>
                    <a:pt x="8101" y="0"/>
                  </a:moveTo>
                  <a:lnTo>
                    <a:pt x="3281" y="1275"/>
                  </a:lnTo>
                  <a:lnTo>
                    <a:pt x="0" y="10030"/>
                  </a:lnTo>
                  <a:lnTo>
                    <a:pt x="4821" y="8755"/>
                  </a:lnTo>
                  <a:lnTo>
                    <a:pt x="8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55"/>
            <p:cNvSpPr/>
            <p:nvPr/>
          </p:nvSpPr>
          <p:spPr>
            <a:xfrm>
              <a:off x="1350966" y="2011356"/>
              <a:ext cx="197468" cy="298240"/>
            </a:xfrm>
            <a:custGeom>
              <a:rect b="b" l="l" r="r" t="t"/>
              <a:pathLst>
                <a:path extrusionOk="0" h="8926" w="5910">
                  <a:moveTo>
                    <a:pt x="5909" y="0"/>
                  </a:moveTo>
                  <a:lnTo>
                    <a:pt x="1" y="1571"/>
                  </a:lnTo>
                  <a:lnTo>
                    <a:pt x="1944" y="8925"/>
                  </a:lnTo>
                  <a:lnTo>
                    <a:pt x="2613" y="8754"/>
                  </a:lnTo>
                  <a:lnTo>
                    <a:pt x="59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55"/>
            <p:cNvSpPr/>
            <p:nvPr/>
          </p:nvSpPr>
          <p:spPr>
            <a:xfrm>
              <a:off x="2845712" y="1595703"/>
              <a:ext cx="271209" cy="335127"/>
            </a:xfrm>
            <a:custGeom>
              <a:rect b="b" l="l" r="r" t="t"/>
              <a:pathLst>
                <a:path extrusionOk="0" h="10030" w="8117">
                  <a:moveTo>
                    <a:pt x="8117" y="1"/>
                  </a:moveTo>
                  <a:lnTo>
                    <a:pt x="3297" y="1276"/>
                  </a:lnTo>
                  <a:lnTo>
                    <a:pt x="0" y="10030"/>
                  </a:lnTo>
                  <a:lnTo>
                    <a:pt x="4836" y="8739"/>
                  </a:lnTo>
                  <a:lnTo>
                    <a:pt x="8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55"/>
            <p:cNvSpPr/>
            <p:nvPr/>
          </p:nvSpPr>
          <p:spPr>
            <a:xfrm>
              <a:off x="3159490" y="1512071"/>
              <a:ext cx="271243" cy="335127"/>
            </a:xfrm>
            <a:custGeom>
              <a:rect b="b" l="l" r="r" t="t"/>
              <a:pathLst>
                <a:path extrusionOk="0" h="10030" w="8118">
                  <a:moveTo>
                    <a:pt x="8118" y="0"/>
                  </a:moveTo>
                  <a:lnTo>
                    <a:pt x="3282" y="1291"/>
                  </a:lnTo>
                  <a:lnTo>
                    <a:pt x="1" y="10030"/>
                  </a:lnTo>
                  <a:lnTo>
                    <a:pt x="4837" y="8754"/>
                  </a:lnTo>
                  <a:lnTo>
                    <a:pt x="8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55"/>
            <p:cNvSpPr/>
            <p:nvPr/>
          </p:nvSpPr>
          <p:spPr>
            <a:xfrm>
              <a:off x="3473302" y="1469470"/>
              <a:ext cx="185005" cy="294598"/>
            </a:xfrm>
            <a:custGeom>
              <a:rect b="b" l="l" r="r" t="t"/>
              <a:pathLst>
                <a:path extrusionOk="0" h="8817" w="5537">
                  <a:moveTo>
                    <a:pt x="3577" y="0"/>
                  </a:moveTo>
                  <a:lnTo>
                    <a:pt x="3282" y="78"/>
                  </a:lnTo>
                  <a:lnTo>
                    <a:pt x="1" y="8817"/>
                  </a:lnTo>
                  <a:lnTo>
                    <a:pt x="5536" y="735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55"/>
            <p:cNvSpPr/>
            <p:nvPr/>
          </p:nvSpPr>
          <p:spPr>
            <a:xfrm>
              <a:off x="1438239" y="1970827"/>
              <a:ext cx="262422" cy="333056"/>
            </a:xfrm>
            <a:custGeom>
              <a:rect b="b" l="l" r="r" t="t"/>
              <a:pathLst>
                <a:path extrusionOk="0" h="9968" w="7854">
                  <a:moveTo>
                    <a:pt x="7853" y="0"/>
                  </a:moveTo>
                  <a:lnTo>
                    <a:pt x="3297" y="1213"/>
                  </a:lnTo>
                  <a:lnTo>
                    <a:pt x="1" y="9967"/>
                  </a:lnTo>
                  <a:lnTo>
                    <a:pt x="4572" y="8754"/>
                  </a:lnTo>
                  <a:lnTo>
                    <a:pt x="7853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55"/>
            <p:cNvSpPr/>
            <p:nvPr/>
          </p:nvSpPr>
          <p:spPr>
            <a:xfrm>
              <a:off x="1752051" y="1887696"/>
              <a:ext cx="262422" cy="333056"/>
            </a:xfrm>
            <a:custGeom>
              <a:rect b="b" l="l" r="r" t="t"/>
              <a:pathLst>
                <a:path extrusionOk="0" h="9968" w="7854">
                  <a:moveTo>
                    <a:pt x="7853" y="0"/>
                  </a:moveTo>
                  <a:lnTo>
                    <a:pt x="3297" y="1213"/>
                  </a:lnTo>
                  <a:lnTo>
                    <a:pt x="1" y="9967"/>
                  </a:lnTo>
                  <a:lnTo>
                    <a:pt x="4572" y="8755"/>
                  </a:lnTo>
                  <a:lnTo>
                    <a:pt x="7853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55"/>
            <p:cNvSpPr/>
            <p:nvPr/>
          </p:nvSpPr>
          <p:spPr>
            <a:xfrm>
              <a:off x="2065862" y="1804565"/>
              <a:ext cx="262388" cy="333056"/>
            </a:xfrm>
            <a:custGeom>
              <a:rect b="b" l="l" r="r" t="t"/>
              <a:pathLst>
                <a:path extrusionOk="0" h="9968" w="7853">
                  <a:moveTo>
                    <a:pt x="7853" y="0"/>
                  </a:moveTo>
                  <a:lnTo>
                    <a:pt x="3281" y="1213"/>
                  </a:lnTo>
                  <a:lnTo>
                    <a:pt x="1" y="9968"/>
                  </a:lnTo>
                  <a:lnTo>
                    <a:pt x="4572" y="8755"/>
                  </a:lnTo>
                  <a:lnTo>
                    <a:pt x="7853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55"/>
            <p:cNvSpPr/>
            <p:nvPr/>
          </p:nvSpPr>
          <p:spPr>
            <a:xfrm>
              <a:off x="2379673" y="1721435"/>
              <a:ext cx="262388" cy="333056"/>
            </a:xfrm>
            <a:custGeom>
              <a:rect b="b" l="l" r="r" t="t"/>
              <a:pathLst>
                <a:path extrusionOk="0" h="9968" w="7853">
                  <a:moveTo>
                    <a:pt x="7853" y="1"/>
                  </a:moveTo>
                  <a:lnTo>
                    <a:pt x="3281" y="1213"/>
                  </a:lnTo>
                  <a:lnTo>
                    <a:pt x="0" y="9968"/>
                  </a:lnTo>
                  <a:lnTo>
                    <a:pt x="4556" y="8755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55"/>
            <p:cNvSpPr/>
            <p:nvPr/>
          </p:nvSpPr>
          <p:spPr>
            <a:xfrm>
              <a:off x="2693485" y="1638304"/>
              <a:ext cx="262388" cy="332555"/>
            </a:xfrm>
            <a:custGeom>
              <a:rect b="b" l="l" r="r" t="t"/>
              <a:pathLst>
                <a:path extrusionOk="0" h="9953" w="7853">
                  <a:moveTo>
                    <a:pt x="7853" y="1"/>
                  </a:moveTo>
                  <a:lnTo>
                    <a:pt x="3281" y="1214"/>
                  </a:lnTo>
                  <a:lnTo>
                    <a:pt x="0" y="9952"/>
                  </a:lnTo>
                  <a:lnTo>
                    <a:pt x="4556" y="8755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55"/>
            <p:cNvSpPr/>
            <p:nvPr/>
          </p:nvSpPr>
          <p:spPr>
            <a:xfrm>
              <a:off x="3007262" y="1555173"/>
              <a:ext cx="261887" cy="332555"/>
            </a:xfrm>
            <a:custGeom>
              <a:rect b="b" l="l" r="r" t="t"/>
              <a:pathLst>
                <a:path extrusionOk="0" h="9953" w="7838">
                  <a:moveTo>
                    <a:pt x="7838" y="1"/>
                  </a:moveTo>
                  <a:lnTo>
                    <a:pt x="3282" y="1214"/>
                  </a:lnTo>
                  <a:lnTo>
                    <a:pt x="1" y="9952"/>
                  </a:lnTo>
                  <a:lnTo>
                    <a:pt x="4557" y="8740"/>
                  </a:lnTo>
                  <a:lnTo>
                    <a:pt x="7838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55"/>
            <p:cNvSpPr/>
            <p:nvPr/>
          </p:nvSpPr>
          <p:spPr>
            <a:xfrm>
              <a:off x="3321074" y="1472042"/>
              <a:ext cx="261887" cy="332555"/>
            </a:xfrm>
            <a:custGeom>
              <a:rect b="b" l="l" r="r" t="t"/>
              <a:pathLst>
                <a:path extrusionOk="0" h="9953" w="7838">
                  <a:moveTo>
                    <a:pt x="7838" y="1"/>
                  </a:moveTo>
                  <a:lnTo>
                    <a:pt x="3282" y="1198"/>
                  </a:lnTo>
                  <a:lnTo>
                    <a:pt x="1" y="9952"/>
                  </a:lnTo>
                  <a:lnTo>
                    <a:pt x="4557" y="8740"/>
                  </a:lnTo>
                  <a:lnTo>
                    <a:pt x="7838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55"/>
            <p:cNvSpPr/>
            <p:nvPr/>
          </p:nvSpPr>
          <p:spPr>
            <a:xfrm>
              <a:off x="2863889" y="962399"/>
              <a:ext cx="424506" cy="221859"/>
            </a:xfrm>
            <a:custGeom>
              <a:rect b="b" l="l" r="r" t="t"/>
              <a:pathLst>
                <a:path extrusionOk="0" h="6640" w="12705">
                  <a:moveTo>
                    <a:pt x="4494" y="0"/>
                  </a:moveTo>
                  <a:lnTo>
                    <a:pt x="0" y="2193"/>
                  </a:lnTo>
                  <a:lnTo>
                    <a:pt x="8226" y="6640"/>
                  </a:lnTo>
                  <a:lnTo>
                    <a:pt x="12704" y="4447"/>
                  </a:lnTo>
                  <a:lnTo>
                    <a:pt x="4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55"/>
            <p:cNvSpPr/>
            <p:nvPr/>
          </p:nvSpPr>
          <p:spPr>
            <a:xfrm>
              <a:off x="1244480" y="1818599"/>
              <a:ext cx="295133" cy="239000"/>
            </a:xfrm>
            <a:custGeom>
              <a:rect b="b" l="l" r="r" t="t"/>
              <a:pathLst>
                <a:path extrusionOk="0" h="7153" w="8833">
                  <a:moveTo>
                    <a:pt x="606" y="0"/>
                  </a:moveTo>
                  <a:lnTo>
                    <a:pt x="0" y="311"/>
                  </a:lnTo>
                  <a:lnTo>
                    <a:pt x="3343" y="7153"/>
                  </a:lnTo>
                  <a:lnTo>
                    <a:pt x="8832" y="4463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55"/>
            <p:cNvSpPr/>
            <p:nvPr/>
          </p:nvSpPr>
          <p:spPr>
            <a:xfrm>
              <a:off x="2572431" y="1104737"/>
              <a:ext cx="424472" cy="222394"/>
            </a:xfrm>
            <a:custGeom>
              <a:rect b="b" l="l" r="r" t="t"/>
              <a:pathLst>
                <a:path extrusionOk="0" h="6656" w="12704">
                  <a:moveTo>
                    <a:pt x="4494" y="1"/>
                  </a:moveTo>
                  <a:lnTo>
                    <a:pt x="0" y="2209"/>
                  </a:lnTo>
                  <a:lnTo>
                    <a:pt x="8226" y="6656"/>
                  </a:lnTo>
                  <a:lnTo>
                    <a:pt x="12704" y="4463"/>
                  </a:lnTo>
                  <a:lnTo>
                    <a:pt x="44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55"/>
            <p:cNvSpPr/>
            <p:nvPr/>
          </p:nvSpPr>
          <p:spPr>
            <a:xfrm>
              <a:off x="1406564" y="1676227"/>
              <a:ext cx="424506" cy="221892"/>
            </a:xfrm>
            <a:custGeom>
              <a:rect b="b" l="l" r="r" t="t"/>
              <a:pathLst>
                <a:path extrusionOk="0" h="6641" w="12705">
                  <a:moveTo>
                    <a:pt x="4479" y="1"/>
                  </a:moveTo>
                  <a:lnTo>
                    <a:pt x="0" y="2193"/>
                  </a:lnTo>
                  <a:lnTo>
                    <a:pt x="8210" y="6640"/>
                  </a:lnTo>
                  <a:lnTo>
                    <a:pt x="12704" y="4448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55"/>
            <p:cNvSpPr/>
            <p:nvPr/>
          </p:nvSpPr>
          <p:spPr>
            <a:xfrm>
              <a:off x="1989481" y="1390482"/>
              <a:ext cx="424506" cy="222394"/>
            </a:xfrm>
            <a:custGeom>
              <a:rect b="b" l="l" r="r" t="t"/>
              <a:pathLst>
                <a:path extrusionOk="0" h="6656" w="12705">
                  <a:moveTo>
                    <a:pt x="4495" y="1"/>
                  </a:moveTo>
                  <a:lnTo>
                    <a:pt x="1" y="2193"/>
                  </a:lnTo>
                  <a:lnTo>
                    <a:pt x="8226" y="6656"/>
                  </a:lnTo>
                  <a:lnTo>
                    <a:pt x="12705" y="4448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55"/>
            <p:cNvSpPr/>
            <p:nvPr/>
          </p:nvSpPr>
          <p:spPr>
            <a:xfrm>
              <a:off x="3155347" y="808601"/>
              <a:ext cx="283706" cy="233319"/>
            </a:xfrm>
            <a:custGeom>
              <a:rect b="b" l="l" r="r" t="t"/>
              <a:pathLst>
                <a:path extrusionOk="0" h="6983" w="8491">
                  <a:moveTo>
                    <a:pt x="5147" y="1"/>
                  </a:moveTo>
                  <a:lnTo>
                    <a:pt x="0" y="2520"/>
                  </a:lnTo>
                  <a:lnTo>
                    <a:pt x="8226" y="6982"/>
                  </a:lnTo>
                  <a:lnTo>
                    <a:pt x="8490" y="6842"/>
                  </a:lnTo>
                  <a:lnTo>
                    <a:pt x="5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55"/>
            <p:cNvSpPr/>
            <p:nvPr/>
          </p:nvSpPr>
          <p:spPr>
            <a:xfrm>
              <a:off x="2280939" y="1247610"/>
              <a:ext cx="424506" cy="222394"/>
            </a:xfrm>
            <a:custGeom>
              <a:rect b="b" l="l" r="r" t="t"/>
              <a:pathLst>
                <a:path extrusionOk="0" h="6656" w="12705">
                  <a:moveTo>
                    <a:pt x="4495" y="1"/>
                  </a:moveTo>
                  <a:lnTo>
                    <a:pt x="1" y="2193"/>
                  </a:lnTo>
                  <a:lnTo>
                    <a:pt x="8227" y="6656"/>
                  </a:lnTo>
                  <a:lnTo>
                    <a:pt x="12705" y="4463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55"/>
            <p:cNvSpPr/>
            <p:nvPr/>
          </p:nvSpPr>
          <p:spPr>
            <a:xfrm>
              <a:off x="1698022" y="1533355"/>
              <a:ext cx="424506" cy="222394"/>
            </a:xfrm>
            <a:custGeom>
              <a:rect b="b" l="l" r="r" t="t"/>
              <a:pathLst>
                <a:path extrusionOk="0" h="6656" w="12705">
                  <a:moveTo>
                    <a:pt x="4494" y="1"/>
                  </a:moveTo>
                  <a:lnTo>
                    <a:pt x="1" y="2193"/>
                  </a:lnTo>
                  <a:lnTo>
                    <a:pt x="8226" y="6656"/>
                  </a:lnTo>
                  <a:lnTo>
                    <a:pt x="12704" y="4448"/>
                  </a:lnTo>
                  <a:lnTo>
                    <a:pt x="44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55"/>
            <p:cNvSpPr/>
            <p:nvPr/>
          </p:nvSpPr>
          <p:spPr>
            <a:xfrm>
              <a:off x="1264728" y="1749501"/>
              <a:ext cx="416186" cy="218217"/>
            </a:xfrm>
            <a:custGeom>
              <a:rect b="b" l="l" r="r" t="t"/>
              <a:pathLst>
                <a:path extrusionOk="0" h="6531" w="12456">
                  <a:moveTo>
                    <a:pt x="4245" y="0"/>
                  </a:moveTo>
                  <a:lnTo>
                    <a:pt x="0" y="2068"/>
                  </a:lnTo>
                  <a:lnTo>
                    <a:pt x="8226" y="6531"/>
                  </a:lnTo>
                  <a:lnTo>
                    <a:pt x="12455" y="4447"/>
                  </a:lnTo>
                  <a:lnTo>
                    <a:pt x="424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55"/>
            <p:cNvSpPr/>
            <p:nvPr/>
          </p:nvSpPr>
          <p:spPr>
            <a:xfrm>
              <a:off x="1556186" y="1606629"/>
              <a:ext cx="416721" cy="218217"/>
            </a:xfrm>
            <a:custGeom>
              <a:rect b="b" l="l" r="r" t="t"/>
              <a:pathLst>
                <a:path extrusionOk="0" h="6531" w="12472">
                  <a:moveTo>
                    <a:pt x="4246" y="0"/>
                  </a:moveTo>
                  <a:lnTo>
                    <a:pt x="1" y="2084"/>
                  </a:lnTo>
                  <a:lnTo>
                    <a:pt x="8226" y="6531"/>
                  </a:lnTo>
                  <a:lnTo>
                    <a:pt x="12471" y="4463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55"/>
            <p:cNvSpPr/>
            <p:nvPr/>
          </p:nvSpPr>
          <p:spPr>
            <a:xfrm>
              <a:off x="1848179" y="1463756"/>
              <a:ext cx="416186" cy="218217"/>
            </a:xfrm>
            <a:custGeom>
              <a:rect b="b" l="l" r="r" t="t"/>
              <a:pathLst>
                <a:path extrusionOk="0" h="6531" w="12456">
                  <a:moveTo>
                    <a:pt x="4230" y="0"/>
                  </a:moveTo>
                  <a:lnTo>
                    <a:pt x="0" y="2084"/>
                  </a:lnTo>
                  <a:lnTo>
                    <a:pt x="8210" y="6531"/>
                  </a:lnTo>
                  <a:lnTo>
                    <a:pt x="12455" y="4463"/>
                  </a:lnTo>
                  <a:lnTo>
                    <a:pt x="423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55"/>
            <p:cNvSpPr/>
            <p:nvPr/>
          </p:nvSpPr>
          <p:spPr>
            <a:xfrm>
              <a:off x="2139637" y="1320884"/>
              <a:ext cx="416186" cy="218217"/>
            </a:xfrm>
            <a:custGeom>
              <a:rect b="b" l="l" r="r" t="t"/>
              <a:pathLst>
                <a:path extrusionOk="0" h="6531" w="12456">
                  <a:moveTo>
                    <a:pt x="4230" y="0"/>
                  </a:moveTo>
                  <a:lnTo>
                    <a:pt x="1" y="2084"/>
                  </a:lnTo>
                  <a:lnTo>
                    <a:pt x="8211" y="6531"/>
                  </a:lnTo>
                  <a:lnTo>
                    <a:pt x="12456" y="4463"/>
                  </a:lnTo>
                  <a:lnTo>
                    <a:pt x="423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55"/>
            <p:cNvSpPr/>
            <p:nvPr/>
          </p:nvSpPr>
          <p:spPr>
            <a:xfrm>
              <a:off x="2431095" y="1178512"/>
              <a:ext cx="416186" cy="218250"/>
            </a:xfrm>
            <a:custGeom>
              <a:rect b="b" l="l" r="r" t="t"/>
              <a:pathLst>
                <a:path extrusionOk="0" h="6532" w="12456">
                  <a:moveTo>
                    <a:pt x="4230" y="1"/>
                  </a:moveTo>
                  <a:lnTo>
                    <a:pt x="1" y="2069"/>
                  </a:lnTo>
                  <a:lnTo>
                    <a:pt x="8211" y="6531"/>
                  </a:lnTo>
                  <a:lnTo>
                    <a:pt x="12456" y="4448"/>
                  </a:lnTo>
                  <a:lnTo>
                    <a:pt x="4230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55"/>
            <p:cNvSpPr/>
            <p:nvPr/>
          </p:nvSpPr>
          <p:spPr>
            <a:xfrm>
              <a:off x="2722554" y="1035640"/>
              <a:ext cx="416186" cy="218250"/>
            </a:xfrm>
            <a:custGeom>
              <a:rect b="b" l="l" r="r" t="t"/>
              <a:pathLst>
                <a:path extrusionOk="0" h="6532" w="12456">
                  <a:moveTo>
                    <a:pt x="4230" y="1"/>
                  </a:moveTo>
                  <a:lnTo>
                    <a:pt x="1" y="2069"/>
                  </a:lnTo>
                  <a:lnTo>
                    <a:pt x="8211" y="6531"/>
                  </a:lnTo>
                  <a:lnTo>
                    <a:pt x="12456" y="4448"/>
                  </a:lnTo>
                  <a:lnTo>
                    <a:pt x="4230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55"/>
            <p:cNvSpPr/>
            <p:nvPr/>
          </p:nvSpPr>
          <p:spPr>
            <a:xfrm>
              <a:off x="3014045" y="892767"/>
              <a:ext cx="416186" cy="218250"/>
            </a:xfrm>
            <a:custGeom>
              <a:rect b="b" l="l" r="r" t="t"/>
              <a:pathLst>
                <a:path extrusionOk="0" h="6532" w="12456">
                  <a:moveTo>
                    <a:pt x="4229" y="1"/>
                  </a:moveTo>
                  <a:lnTo>
                    <a:pt x="0" y="2084"/>
                  </a:lnTo>
                  <a:lnTo>
                    <a:pt x="8210" y="6531"/>
                  </a:lnTo>
                  <a:lnTo>
                    <a:pt x="12455" y="4463"/>
                  </a:lnTo>
                  <a:lnTo>
                    <a:pt x="4229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55"/>
            <p:cNvSpPr/>
            <p:nvPr/>
          </p:nvSpPr>
          <p:spPr>
            <a:xfrm>
              <a:off x="1273047" y="2033642"/>
              <a:ext cx="83063" cy="68629"/>
            </a:xfrm>
            <a:custGeom>
              <a:rect b="b" l="l" r="r" t="t"/>
              <a:pathLst>
                <a:path extrusionOk="0" h="2054" w="2486">
                  <a:moveTo>
                    <a:pt x="1297" y="0"/>
                  </a:moveTo>
                  <a:cubicBezTo>
                    <a:pt x="1213" y="0"/>
                    <a:pt x="1127" y="11"/>
                    <a:pt x="1042" y="33"/>
                  </a:cubicBezTo>
                  <a:cubicBezTo>
                    <a:pt x="156" y="266"/>
                    <a:pt x="0" y="1448"/>
                    <a:pt x="793" y="1914"/>
                  </a:cubicBezTo>
                  <a:cubicBezTo>
                    <a:pt x="959" y="2010"/>
                    <a:pt x="1132" y="2053"/>
                    <a:pt x="1301" y="2053"/>
                  </a:cubicBezTo>
                  <a:cubicBezTo>
                    <a:pt x="1927" y="2053"/>
                    <a:pt x="2485" y="1461"/>
                    <a:pt x="2302" y="764"/>
                  </a:cubicBezTo>
                  <a:cubicBezTo>
                    <a:pt x="2170" y="305"/>
                    <a:pt x="1752" y="0"/>
                    <a:pt x="1297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55"/>
            <p:cNvSpPr/>
            <p:nvPr/>
          </p:nvSpPr>
          <p:spPr>
            <a:xfrm>
              <a:off x="238125" y="2984968"/>
              <a:ext cx="859871" cy="639582"/>
            </a:xfrm>
            <a:custGeom>
              <a:rect b="b" l="l" r="r" t="t"/>
              <a:pathLst>
                <a:path extrusionOk="0" h="19142" w="25735">
                  <a:moveTo>
                    <a:pt x="8194" y="0"/>
                  </a:moveTo>
                  <a:cubicBezTo>
                    <a:pt x="7712" y="902"/>
                    <a:pt x="6888" y="1586"/>
                    <a:pt x="5924" y="1897"/>
                  </a:cubicBezTo>
                  <a:cubicBezTo>
                    <a:pt x="5599" y="1995"/>
                    <a:pt x="5263" y="2043"/>
                    <a:pt x="4927" y="2043"/>
                  </a:cubicBezTo>
                  <a:cubicBezTo>
                    <a:pt x="4301" y="2043"/>
                    <a:pt x="3678" y="1874"/>
                    <a:pt x="3141" y="1540"/>
                  </a:cubicBezTo>
                  <a:lnTo>
                    <a:pt x="2877" y="1944"/>
                  </a:lnTo>
                  <a:cubicBezTo>
                    <a:pt x="3172" y="2130"/>
                    <a:pt x="3250" y="2535"/>
                    <a:pt x="3048" y="2830"/>
                  </a:cubicBezTo>
                  <a:cubicBezTo>
                    <a:pt x="2923" y="3038"/>
                    <a:pt x="2702" y="3155"/>
                    <a:pt x="2472" y="3155"/>
                  </a:cubicBezTo>
                  <a:cubicBezTo>
                    <a:pt x="2357" y="3155"/>
                    <a:pt x="2239" y="3126"/>
                    <a:pt x="2130" y="3063"/>
                  </a:cubicBezTo>
                  <a:lnTo>
                    <a:pt x="1928" y="3374"/>
                  </a:lnTo>
                  <a:cubicBezTo>
                    <a:pt x="2239" y="3561"/>
                    <a:pt x="2317" y="3981"/>
                    <a:pt x="2115" y="4276"/>
                  </a:cubicBezTo>
                  <a:cubicBezTo>
                    <a:pt x="1993" y="4480"/>
                    <a:pt x="1771" y="4597"/>
                    <a:pt x="1545" y="4597"/>
                  </a:cubicBezTo>
                  <a:cubicBezTo>
                    <a:pt x="1425" y="4597"/>
                    <a:pt x="1305" y="4564"/>
                    <a:pt x="1197" y="4494"/>
                  </a:cubicBezTo>
                  <a:lnTo>
                    <a:pt x="980" y="4805"/>
                  </a:lnTo>
                  <a:cubicBezTo>
                    <a:pt x="1306" y="5007"/>
                    <a:pt x="1399" y="5411"/>
                    <a:pt x="1197" y="5722"/>
                  </a:cubicBezTo>
                  <a:cubicBezTo>
                    <a:pt x="1058" y="5922"/>
                    <a:pt x="835" y="6032"/>
                    <a:pt x="611" y="6032"/>
                  </a:cubicBezTo>
                  <a:cubicBezTo>
                    <a:pt x="486" y="6032"/>
                    <a:pt x="360" y="5997"/>
                    <a:pt x="249" y="5924"/>
                  </a:cubicBezTo>
                  <a:lnTo>
                    <a:pt x="0" y="6298"/>
                  </a:lnTo>
                  <a:cubicBezTo>
                    <a:pt x="917" y="6873"/>
                    <a:pt x="1570" y="7759"/>
                    <a:pt x="1850" y="8801"/>
                  </a:cubicBezTo>
                  <a:cubicBezTo>
                    <a:pt x="2146" y="9796"/>
                    <a:pt x="2037" y="10885"/>
                    <a:pt x="1539" y="11818"/>
                  </a:cubicBezTo>
                  <a:lnTo>
                    <a:pt x="4261" y="13279"/>
                  </a:lnTo>
                  <a:lnTo>
                    <a:pt x="7090" y="14632"/>
                  </a:lnTo>
                  <a:cubicBezTo>
                    <a:pt x="8117" y="15099"/>
                    <a:pt x="9252" y="15549"/>
                    <a:pt x="10356" y="16031"/>
                  </a:cubicBezTo>
                  <a:cubicBezTo>
                    <a:pt x="14850" y="17851"/>
                    <a:pt x="19390" y="19141"/>
                    <a:pt x="19390" y="19141"/>
                  </a:cubicBezTo>
                  <a:cubicBezTo>
                    <a:pt x="19934" y="17430"/>
                    <a:pt x="21527" y="16314"/>
                    <a:pt x="23258" y="16314"/>
                  </a:cubicBezTo>
                  <a:cubicBezTo>
                    <a:pt x="23603" y="16314"/>
                    <a:pt x="23954" y="16358"/>
                    <a:pt x="24304" y="16451"/>
                  </a:cubicBezTo>
                  <a:lnTo>
                    <a:pt x="24412" y="16016"/>
                  </a:lnTo>
                  <a:cubicBezTo>
                    <a:pt x="24055" y="15923"/>
                    <a:pt x="23837" y="15549"/>
                    <a:pt x="23930" y="15192"/>
                  </a:cubicBezTo>
                  <a:cubicBezTo>
                    <a:pt x="24009" y="14890"/>
                    <a:pt x="24287" y="14688"/>
                    <a:pt x="24586" y="14688"/>
                  </a:cubicBezTo>
                  <a:cubicBezTo>
                    <a:pt x="24642" y="14688"/>
                    <a:pt x="24698" y="14695"/>
                    <a:pt x="24755" y="14710"/>
                  </a:cubicBezTo>
                  <a:lnTo>
                    <a:pt x="24848" y="14352"/>
                  </a:lnTo>
                  <a:cubicBezTo>
                    <a:pt x="24055" y="14136"/>
                    <a:pt x="24291" y="13024"/>
                    <a:pt x="25011" y="13024"/>
                  </a:cubicBezTo>
                  <a:cubicBezTo>
                    <a:pt x="25068" y="13024"/>
                    <a:pt x="25128" y="13031"/>
                    <a:pt x="25190" y="13046"/>
                  </a:cubicBezTo>
                  <a:lnTo>
                    <a:pt x="25283" y="12688"/>
                  </a:lnTo>
                  <a:cubicBezTo>
                    <a:pt x="24502" y="12457"/>
                    <a:pt x="24730" y="11363"/>
                    <a:pt x="25455" y="11363"/>
                  </a:cubicBezTo>
                  <a:cubicBezTo>
                    <a:pt x="25509" y="11363"/>
                    <a:pt x="25566" y="11369"/>
                    <a:pt x="25625" y="11382"/>
                  </a:cubicBezTo>
                  <a:lnTo>
                    <a:pt x="25734" y="10916"/>
                  </a:lnTo>
                  <a:cubicBezTo>
                    <a:pt x="23713" y="10403"/>
                    <a:pt x="22609" y="8226"/>
                    <a:pt x="23231" y="6158"/>
                  </a:cubicBezTo>
                  <a:cubicBezTo>
                    <a:pt x="23231" y="6158"/>
                    <a:pt x="19203" y="4992"/>
                    <a:pt x="15425" y="3468"/>
                  </a:cubicBezTo>
                  <a:cubicBezTo>
                    <a:pt x="14508" y="3063"/>
                    <a:pt x="13559" y="2690"/>
                    <a:pt x="12688" y="2286"/>
                  </a:cubicBezTo>
                  <a:lnTo>
                    <a:pt x="10371" y="1182"/>
                  </a:lnTo>
                  <a:lnTo>
                    <a:pt x="8194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55"/>
            <p:cNvSpPr/>
            <p:nvPr/>
          </p:nvSpPr>
          <p:spPr>
            <a:xfrm>
              <a:off x="477092" y="3048351"/>
              <a:ext cx="485818" cy="265496"/>
            </a:xfrm>
            <a:custGeom>
              <a:rect b="b" l="l" r="r" t="t"/>
              <a:pathLst>
                <a:path extrusionOk="0" h="7946" w="14540">
                  <a:moveTo>
                    <a:pt x="1245" y="0"/>
                  </a:moveTo>
                  <a:lnTo>
                    <a:pt x="1" y="2317"/>
                  </a:lnTo>
                  <a:cubicBezTo>
                    <a:pt x="1" y="2317"/>
                    <a:pt x="203" y="2426"/>
                    <a:pt x="560" y="2613"/>
                  </a:cubicBezTo>
                  <a:lnTo>
                    <a:pt x="1198" y="2955"/>
                  </a:lnTo>
                  <a:cubicBezTo>
                    <a:pt x="1447" y="3079"/>
                    <a:pt x="1742" y="3219"/>
                    <a:pt x="2053" y="3374"/>
                  </a:cubicBezTo>
                  <a:cubicBezTo>
                    <a:pt x="2675" y="3670"/>
                    <a:pt x="3406" y="4012"/>
                    <a:pt x="4199" y="4385"/>
                  </a:cubicBezTo>
                  <a:cubicBezTo>
                    <a:pt x="4992" y="4727"/>
                    <a:pt x="5863" y="5085"/>
                    <a:pt x="6718" y="5458"/>
                  </a:cubicBezTo>
                  <a:cubicBezTo>
                    <a:pt x="8444" y="6127"/>
                    <a:pt x="10186" y="6795"/>
                    <a:pt x="11538" y="7215"/>
                  </a:cubicBezTo>
                  <a:cubicBezTo>
                    <a:pt x="12207" y="7433"/>
                    <a:pt x="12751" y="7619"/>
                    <a:pt x="13140" y="7759"/>
                  </a:cubicBezTo>
                  <a:lnTo>
                    <a:pt x="13762" y="7946"/>
                  </a:lnTo>
                  <a:lnTo>
                    <a:pt x="14539" y="5427"/>
                  </a:lnTo>
                  <a:cubicBezTo>
                    <a:pt x="14539" y="5427"/>
                    <a:pt x="14322" y="5365"/>
                    <a:pt x="13933" y="5256"/>
                  </a:cubicBezTo>
                  <a:cubicBezTo>
                    <a:pt x="13560" y="5131"/>
                    <a:pt x="13015" y="4945"/>
                    <a:pt x="12362" y="4727"/>
                  </a:cubicBezTo>
                  <a:cubicBezTo>
                    <a:pt x="11056" y="4323"/>
                    <a:pt x="9377" y="3670"/>
                    <a:pt x="7698" y="3017"/>
                  </a:cubicBezTo>
                  <a:cubicBezTo>
                    <a:pt x="6873" y="2675"/>
                    <a:pt x="6034" y="2317"/>
                    <a:pt x="5272" y="1991"/>
                  </a:cubicBezTo>
                  <a:lnTo>
                    <a:pt x="3204" y="1011"/>
                  </a:lnTo>
                  <a:cubicBezTo>
                    <a:pt x="2908" y="871"/>
                    <a:pt x="2629" y="747"/>
                    <a:pt x="2395" y="622"/>
                  </a:cubicBezTo>
                  <a:cubicBezTo>
                    <a:pt x="2146" y="498"/>
                    <a:pt x="1944" y="389"/>
                    <a:pt x="1773" y="296"/>
                  </a:cubicBezTo>
                  <a:cubicBezTo>
                    <a:pt x="1447" y="109"/>
                    <a:pt x="1245" y="0"/>
                    <a:pt x="1245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55"/>
            <p:cNvSpPr/>
            <p:nvPr/>
          </p:nvSpPr>
          <p:spPr>
            <a:xfrm>
              <a:off x="349823" y="3284746"/>
              <a:ext cx="534099" cy="285243"/>
            </a:xfrm>
            <a:custGeom>
              <a:rect b="b" l="l" r="r" t="t"/>
              <a:pathLst>
                <a:path extrusionOk="0" h="8537" w="15985">
                  <a:moveTo>
                    <a:pt x="1244" y="0"/>
                  </a:moveTo>
                  <a:lnTo>
                    <a:pt x="0" y="2317"/>
                  </a:lnTo>
                  <a:lnTo>
                    <a:pt x="638" y="2659"/>
                  </a:lnTo>
                  <a:lnTo>
                    <a:pt x="1368" y="3048"/>
                  </a:lnTo>
                  <a:lnTo>
                    <a:pt x="2317" y="3514"/>
                  </a:lnTo>
                  <a:cubicBezTo>
                    <a:pt x="3017" y="3841"/>
                    <a:pt x="3841" y="4230"/>
                    <a:pt x="4727" y="4649"/>
                  </a:cubicBezTo>
                  <a:cubicBezTo>
                    <a:pt x="5613" y="5023"/>
                    <a:pt x="6562" y="5427"/>
                    <a:pt x="7510" y="5831"/>
                  </a:cubicBezTo>
                  <a:cubicBezTo>
                    <a:pt x="9423" y="6577"/>
                    <a:pt x="11336" y="7308"/>
                    <a:pt x="12797" y="7759"/>
                  </a:cubicBezTo>
                  <a:cubicBezTo>
                    <a:pt x="13512" y="8008"/>
                    <a:pt x="14119" y="8195"/>
                    <a:pt x="14539" y="8350"/>
                  </a:cubicBezTo>
                  <a:cubicBezTo>
                    <a:pt x="14959" y="8474"/>
                    <a:pt x="15207" y="8537"/>
                    <a:pt x="15207" y="8537"/>
                  </a:cubicBezTo>
                  <a:lnTo>
                    <a:pt x="15985" y="6033"/>
                  </a:lnTo>
                  <a:lnTo>
                    <a:pt x="15332" y="5847"/>
                  </a:lnTo>
                  <a:cubicBezTo>
                    <a:pt x="14912" y="5707"/>
                    <a:pt x="14337" y="5505"/>
                    <a:pt x="13621" y="5271"/>
                  </a:cubicBezTo>
                  <a:cubicBezTo>
                    <a:pt x="12206" y="4836"/>
                    <a:pt x="10356" y="4121"/>
                    <a:pt x="8490" y="3405"/>
                  </a:cubicBezTo>
                  <a:cubicBezTo>
                    <a:pt x="7573" y="3017"/>
                    <a:pt x="6655" y="2628"/>
                    <a:pt x="5800" y="2255"/>
                  </a:cubicBezTo>
                  <a:cubicBezTo>
                    <a:pt x="4945" y="1850"/>
                    <a:pt x="4152" y="1477"/>
                    <a:pt x="3483" y="1151"/>
                  </a:cubicBezTo>
                  <a:cubicBezTo>
                    <a:pt x="3141" y="995"/>
                    <a:pt x="2830" y="840"/>
                    <a:pt x="2550" y="715"/>
                  </a:cubicBezTo>
                  <a:lnTo>
                    <a:pt x="1850" y="327"/>
                  </a:lnTo>
                  <a:cubicBezTo>
                    <a:pt x="1462" y="125"/>
                    <a:pt x="1244" y="0"/>
                    <a:pt x="124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55"/>
            <p:cNvSpPr/>
            <p:nvPr/>
          </p:nvSpPr>
          <p:spPr>
            <a:xfrm>
              <a:off x="916635" y="3374091"/>
              <a:ext cx="68095" cy="72238"/>
            </a:xfrm>
            <a:custGeom>
              <a:rect b="b" l="l" r="r" t="t"/>
              <a:pathLst>
                <a:path extrusionOk="0" h="2162" w="2038">
                  <a:moveTo>
                    <a:pt x="1244" y="1"/>
                  </a:moveTo>
                  <a:lnTo>
                    <a:pt x="731" y="560"/>
                  </a:lnTo>
                  <a:lnTo>
                    <a:pt x="0" y="452"/>
                  </a:lnTo>
                  <a:lnTo>
                    <a:pt x="358" y="1105"/>
                  </a:lnTo>
                  <a:lnTo>
                    <a:pt x="16" y="1789"/>
                  </a:lnTo>
                  <a:lnTo>
                    <a:pt x="762" y="1633"/>
                  </a:lnTo>
                  <a:lnTo>
                    <a:pt x="1291" y="2162"/>
                  </a:lnTo>
                  <a:lnTo>
                    <a:pt x="1369" y="1416"/>
                  </a:lnTo>
                  <a:lnTo>
                    <a:pt x="2037" y="1058"/>
                  </a:lnTo>
                  <a:lnTo>
                    <a:pt x="1353" y="747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55"/>
            <p:cNvSpPr/>
            <p:nvPr/>
          </p:nvSpPr>
          <p:spPr>
            <a:xfrm>
              <a:off x="526977" y="3081062"/>
              <a:ext cx="38992" cy="50954"/>
            </a:xfrm>
            <a:custGeom>
              <a:rect b="b" l="l" r="r" t="t"/>
              <a:pathLst>
                <a:path extrusionOk="0" h="1525" w="1167">
                  <a:moveTo>
                    <a:pt x="280" y="1"/>
                  </a:moveTo>
                  <a:lnTo>
                    <a:pt x="203" y="156"/>
                  </a:lnTo>
                  <a:lnTo>
                    <a:pt x="560" y="343"/>
                  </a:lnTo>
                  <a:lnTo>
                    <a:pt x="0" y="1447"/>
                  </a:lnTo>
                  <a:lnTo>
                    <a:pt x="171" y="1525"/>
                  </a:lnTo>
                  <a:lnTo>
                    <a:pt x="716" y="436"/>
                  </a:lnTo>
                  <a:lnTo>
                    <a:pt x="1089" y="607"/>
                  </a:lnTo>
                  <a:lnTo>
                    <a:pt x="1167" y="436"/>
                  </a:lnTo>
                  <a:lnTo>
                    <a:pt x="716" y="234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55"/>
            <p:cNvSpPr/>
            <p:nvPr/>
          </p:nvSpPr>
          <p:spPr>
            <a:xfrm>
              <a:off x="584647" y="3114308"/>
              <a:ext cx="25995" cy="45241"/>
            </a:xfrm>
            <a:custGeom>
              <a:rect b="b" l="l" r="r" t="t"/>
              <a:pathLst>
                <a:path extrusionOk="0" h="1354" w="778">
                  <a:moveTo>
                    <a:pt x="607" y="1"/>
                  </a:moveTo>
                  <a:lnTo>
                    <a:pt x="0" y="1276"/>
                  </a:lnTo>
                  <a:lnTo>
                    <a:pt x="171" y="1354"/>
                  </a:lnTo>
                  <a:lnTo>
                    <a:pt x="778" y="79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55"/>
            <p:cNvSpPr/>
            <p:nvPr/>
          </p:nvSpPr>
          <p:spPr>
            <a:xfrm>
              <a:off x="639210" y="3141873"/>
              <a:ext cx="42100" cy="49384"/>
            </a:xfrm>
            <a:custGeom>
              <a:rect b="b" l="l" r="r" t="t"/>
              <a:pathLst>
                <a:path extrusionOk="0" h="1478" w="1260">
                  <a:moveTo>
                    <a:pt x="762" y="0"/>
                  </a:moveTo>
                  <a:cubicBezTo>
                    <a:pt x="684" y="0"/>
                    <a:pt x="607" y="0"/>
                    <a:pt x="529" y="31"/>
                  </a:cubicBezTo>
                  <a:cubicBezTo>
                    <a:pt x="435" y="62"/>
                    <a:pt x="358" y="109"/>
                    <a:pt x="296" y="171"/>
                  </a:cubicBezTo>
                  <a:cubicBezTo>
                    <a:pt x="202" y="264"/>
                    <a:pt x="140" y="373"/>
                    <a:pt x="93" y="482"/>
                  </a:cubicBezTo>
                  <a:cubicBezTo>
                    <a:pt x="62" y="560"/>
                    <a:pt x="31" y="638"/>
                    <a:pt x="16" y="731"/>
                  </a:cubicBezTo>
                  <a:cubicBezTo>
                    <a:pt x="0" y="793"/>
                    <a:pt x="0" y="871"/>
                    <a:pt x="16" y="933"/>
                  </a:cubicBezTo>
                  <a:cubicBezTo>
                    <a:pt x="16" y="995"/>
                    <a:pt x="31" y="1057"/>
                    <a:pt x="62" y="1104"/>
                  </a:cubicBezTo>
                  <a:cubicBezTo>
                    <a:pt x="78" y="1151"/>
                    <a:pt x="109" y="1197"/>
                    <a:pt x="140" y="1228"/>
                  </a:cubicBezTo>
                  <a:cubicBezTo>
                    <a:pt x="187" y="1275"/>
                    <a:pt x="218" y="1306"/>
                    <a:pt x="264" y="1322"/>
                  </a:cubicBezTo>
                  <a:cubicBezTo>
                    <a:pt x="296" y="1353"/>
                    <a:pt x="342" y="1368"/>
                    <a:pt x="389" y="1400"/>
                  </a:cubicBezTo>
                  <a:cubicBezTo>
                    <a:pt x="420" y="1415"/>
                    <a:pt x="467" y="1431"/>
                    <a:pt x="513" y="1431"/>
                  </a:cubicBezTo>
                  <a:cubicBezTo>
                    <a:pt x="560" y="1446"/>
                    <a:pt x="591" y="1446"/>
                    <a:pt x="622" y="1462"/>
                  </a:cubicBezTo>
                  <a:cubicBezTo>
                    <a:pt x="669" y="1462"/>
                    <a:pt x="700" y="1462"/>
                    <a:pt x="731" y="1477"/>
                  </a:cubicBezTo>
                  <a:lnTo>
                    <a:pt x="809" y="1322"/>
                  </a:lnTo>
                  <a:cubicBezTo>
                    <a:pt x="746" y="1306"/>
                    <a:pt x="684" y="1306"/>
                    <a:pt x="622" y="1291"/>
                  </a:cubicBezTo>
                  <a:cubicBezTo>
                    <a:pt x="560" y="1275"/>
                    <a:pt x="513" y="1260"/>
                    <a:pt x="451" y="1228"/>
                  </a:cubicBezTo>
                  <a:cubicBezTo>
                    <a:pt x="404" y="1197"/>
                    <a:pt x="358" y="1166"/>
                    <a:pt x="311" y="1135"/>
                  </a:cubicBezTo>
                  <a:cubicBezTo>
                    <a:pt x="280" y="1089"/>
                    <a:pt x="249" y="1042"/>
                    <a:pt x="233" y="995"/>
                  </a:cubicBezTo>
                  <a:cubicBezTo>
                    <a:pt x="202" y="933"/>
                    <a:pt x="202" y="871"/>
                    <a:pt x="202" y="809"/>
                  </a:cubicBezTo>
                  <a:cubicBezTo>
                    <a:pt x="233" y="638"/>
                    <a:pt x="311" y="482"/>
                    <a:pt x="420" y="342"/>
                  </a:cubicBezTo>
                  <a:cubicBezTo>
                    <a:pt x="451" y="296"/>
                    <a:pt x="513" y="249"/>
                    <a:pt x="560" y="233"/>
                  </a:cubicBezTo>
                  <a:cubicBezTo>
                    <a:pt x="622" y="202"/>
                    <a:pt x="669" y="187"/>
                    <a:pt x="731" y="187"/>
                  </a:cubicBezTo>
                  <a:cubicBezTo>
                    <a:pt x="778" y="187"/>
                    <a:pt x="840" y="202"/>
                    <a:pt x="886" y="218"/>
                  </a:cubicBezTo>
                  <a:cubicBezTo>
                    <a:pt x="949" y="249"/>
                    <a:pt x="995" y="264"/>
                    <a:pt x="1042" y="296"/>
                  </a:cubicBezTo>
                  <a:cubicBezTo>
                    <a:pt x="1104" y="327"/>
                    <a:pt x="1151" y="373"/>
                    <a:pt x="1197" y="404"/>
                  </a:cubicBezTo>
                  <a:lnTo>
                    <a:pt x="1260" y="249"/>
                  </a:lnTo>
                  <a:lnTo>
                    <a:pt x="1182" y="171"/>
                  </a:lnTo>
                  <a:cubicBezTo>
                    <a:pt x="1151" y="156"/>
                    <a:pt x="1120" y="140"/>
                    <a:pt x="1089" y="109"/>
                  </a:cubicBezTo>
                  <a:cubicBezTo>
                    <a:pt x="1042" y="93"/>
                    <a:pt x="995" y="78"/>
                    <a:pt x="964" y="62"/>
                  </a:cubicBezTo>
                  <a:cubicBezTo>
                    <a:pt x="902" y="31"/>
                    <a:pt x="824" y="16"/>
                    <a:pt x="762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55"/>
            <p:cNvSpPr/>
            <p:nvPr/>
          </p:nvSpPr>
          <p:spPr>
            <a:xfrm>
              <a:off x="705167" y="3166265"/>
              <a:ext cx="47847" cy="56166"/>
            </a:xfrm>
            <a:custGeom>
              <a:rect b="b" l="l" r="r" t="t"/>
              <a:pathLst>
                <a:path extrusionOk="0" h="1681" w="1432">
                  <a:moveTo>
                    <a:pt x="530" y="1"/>
                  </a:moveTo>
                  <a:lnTo>
                    <a:pt x="1" y="1307"/>
                  </a:lnTo>
                  <a:lnTo>
                    <a:pt x="172" y="1385"/>
                  </a:lnTo>
                  <a:lnTo>
                    <a:pt x="405" y="778"/>
                  </a:lnTo>
                  <a:lnTo>
                    <a:pt x="561" y="841"/>
                  </a:lnTo>
                  <a:lnTo>
                    <a:pt x="716" y="1602"/>
                  </a:lnTo>
                  <a:lnTo>
                    <a:pt x="934" y="1680"/>
                  </a:lnTo>
                  <a:lnTo>
                    <a:pt x="747" y="825"/>
                  </a:lnTo>
                  <a:lnTo>
                    <a:pt x="1431" y="359"/>
                  </a:lnTo>
                  <a:lnTo>
                    <a:pt x="1214" y="281"/>
                  </a:lnTo>
                  <a:lnTo>
                    <a:pt x="638" y="685"/>
                  </a:lnTo>
                  <a:lnTo>
                    <a:pt x="483" y="607"/>
                  </a:lnTo>
                  <a:lnTo>
                    <a:pt x="701" y="79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55"/>
            <p:cNvSpPr/>
            <p:nvPr/>
          </p:nvSpPr>
          <p:spPr>
            <a:xfrm>
              <a:off x="778440" y="3194331"/>
              <a:ext cx="39527" cy="52524"/>
            </a:xfrm>
            <a:custGeom>
              <a:rect b="b" l="l" r="r" t="t"/>
              <a:pathLst>
                <a:path extrusionOk="0" h="1572" w="1183">
                  <a:moveTo>
                    <a:pt x="498" y="1"/>
                  </a:moveTo>
                  <a:lnTo>
                    <a:pt x="0" y="1307"/>
                  </a:lnTo>
                  <a:lnTo>
                    <a:pt x="700" y="1571"/>
                  </a:lnTo>
                  <a:lnTo>
                    <a:pt x="762" y="1416"/>
                  </a:lnTo>
                  <a:lnTo>
                    <a:pt x="249" y="1213"/>
                  </a:lnTo>
                  <a:lnTo>
                    <a:pt x="405" y="778"/>
                  </a:lnTo>
                  <a:lnTo>
                    <a:pt x="871" y="965"/>
                  </a:lnTo>
                  <a:lnTo>
                    <a:pt x="933" y="794"/>
                  </a:lnTo>
                  <a:lnTo>
                    <a:pt x="467" y="607"/>
                  </a:lnTo>
                  <a:lnTo>
                    <a:pt x="607" y="234"/>
                  </a:lnTo>
                  <a:lnTo>
                    <a:pt x="1089" y="405"/>
                  </a:lnTo>
                  <a:lnTo>
                    <a:pt x="1182" y="249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55"/>
            <p:cNvSpPr/>
            <p:nvPr/>
          </p:nvSpPr>
          <p:spPr>
            <a:xfrm>
              <a:off x="856359" y="3217186"/>
              <a:ext cx="33813" cy="50954"/>
            </a:xfrm>
            <a:custGeom>
              <a:rect b="b" l="l" r="r" t="t"/>
              <a:pathLst>
                <a:path extrusionOk="0" h="1525" w="1012">
                  <a:moveTo>
                    <a:pt x="63" y="1"/>
                  </a:moveTo>
                  <a:lnTo>
                    <a:pt x="1" y="156"/>
                  </a:lnTo>
                  <a:lnTo>
                    <a:pt x="389" y="296"/>
                  </a:lnTo>
                  <a:lnTo>
                    <a:pt x="1" y="1462"/>
                  </a:lnTo>
                  <a:lnTo>
                    <a:pt x="172" y="1525"/>
                  </a:lnTo>
                  <a:lnTo>
                    <a:pt x="560" y="358"/>
                  </a:lnTo>
                  <a:lnTo>
                    <a:pt x="949" y="483"/>
                  </a:lnTo>
                  <a:lnTo>
                    <a:pt x="1011" y="31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55"/>
            <p:cNvSpPr/>
            <p:nvPr/>
          </p:nvSpPr>
          <p:spPr>
            <a:xfrm>
              <a:off x="435527" y="3342416"/>
              <a:ext cx="50453" cy="52491"/>
            </a:xfrm>
            <a:custGeom>
              <a:rect b="b" l="l" r="r" t="t"/>
              <a:pathLst>
                <a:path extrusionOk="0" h="1571" w="1510">
                  <a:moveTo>
                    <a:pt x="732" y="249"/>
                  </a:moveTo>
                  <a:lnTo>
                    <a:pt x="1011" y="389"/>
                  </a:lnTo>
                  <a:cubicBezTo>
                    <a:pt x="1058" y="404"/>
                    <a:pt x="1120" y="451"/>
                    <a:pt x="1151" y="498"/>
                  </a:cubicBezTo>
                  <a:cubicBezTo>
                    <a:pt x="1198" y="544"/>
                    <a:pt x="1229" y="607"/>
                    <a:pt x="1245" y="653"/>
                  </a:cubicBezTo>
                  <a:cubicBezTo>
                    <a:pt x="1276" y="715"/>
                    <a:pt x="1276" y="778"/>
                    <a:pt x="1276" y="855"/>
                  </a:cubicBezTo>
                  <a:cubicBezTo>
                    <a:pt x="1260" y="995"/>
                    <a:pt x="1198" y="1135"/>
                    <a:pt x="1089" y="1228"/>
                  </a:cubicBezTo>
                  <a:cubicBezTo>
                    <a:pt x="1043" y="1275"/>
                    <a:pt x="980" y="1322"/>
                    <a:pt x="918" y="1337"/>
                  </a:cubicBezTo>
                  <a:cubicBezTo>
                    <a:pt x="872" y="1368"/>
                    <a:pt x="794" y="1384"/>
                    <a:pt x="732" y="1384"/>
                  </a:cubicBezTo>
                  <a:cubicBezTo>
                    <a:pt x="669" y="1384"/>
                    <a:pt x="607" y="1368"/>
                    <a:pt x="545" y="1337"/>
                  </a:cubicBezTo>
                  <a:lnTo>
                    <a:pt x="281" y="1197"/>
                  </a:lnTo>
                  <a:lnTo>
                    <a:pt x="732" y="249"/>
                  </a:lnTo>
                  <a:close/>
                  <a:moveTo>
                    <a:pt x="623" y="0"/>
                  </a:moveTo>
                  <a:lnTo>
                    <a:pt x="1" y="1275"/>
                  </a:lnTo>
                  <a:lnTo>
                    <a:pt x="467" y="1493"/>
                  </a:lnTo>
                  <a:cubicBezTo>
                    <a:pt x="561" y="1539"/>
                    <a:pt x="669" y="1571"/>
                    <a:pt x="763" y="1571"/>
                  </a:cubicBezTo>
                  <a:cubicBezTo>
                    <a:pt x="856" y="1571"/>
                    <a:pt x="949" y="1555"/>
                    <a:pt x="1027" y="1524"/>
                  </a:cubicBezTo>
                  <a:cubicBezTo>
                    <a:pt x="1120" y="1493"/>
                    <a:pt x="1182" y="1446"/>
                    <a:pt x="1260" y="1384"/>
                  </a:cubicBezTo>
                  <a:cubicBezTo>
                    <a:pt x="1322" y="1322"/>
                    <a:pt x="1385" y="1244"/>
                    <a:pt x="1416" y="1151"/>
                  </a:cubicBezTo>
                  <a:cubicBezTo>
                    <a:pt x="1509" y="980"/>
                    <a:pt x="1509" y="778"/>
                    <a:pt x="1431" y="591"/>
                  </a:cubicBezTo>
                  <a:cubicBezTo>
                    <a:pt x="1385" y="513"/>
                    <a:pt x="1338" y="435"/>
                    <a:pt x="1260" y="358"/>
                  </a:cubicBezTo>
                  <a:cubicBezTo>
                    <a:pt x="1198" y="296"/>
                    <a:pt x="1105" y="233"/>
                    <a:pt x="1011" y="187"/>
                  </a:cubicBezTo>
                  <a:lnTo>
                    <a:pt x="62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55"/>
            <p:cNvSpPr/>
            <p:nvPr/>
          </p:nvSpPr>
          <p:spPr>
            <a:xfrm>
              <a:off x="495269" y="3370449"/>
              <a:ext cx="67593" cy="64453"/>
            </a:xfrm>
            <a:custGeom>
              <a:rect b="b" l="l" r="r" t="t"/>
              <a:pathLst>
                <a:path extrusionOk="0" h="1929" w="2023">
                  <a:moveTo>
                    <a:pt x="592" y="1"/>
                  </a:moveTo>
                  <a:lnTo>
                    <a:pt x="1" y="1276"/>
                  </a:lnTo>
                  <a:lnTo>
                    <a:pt x="188" y="1369"/>
                  </a:lnTo>
                  <a:lnTo>
                    <a:pt x="701" y="265"/>
                  </a:lnTo>
                  <a:lnTo>
                    <a:pt x="623" y="1571"/>
                  </a:lnTo>
                  <a:lnTo>
                    <a:pt x="841" y="1665"/>
                  </a:lnTo>
                  <a:cubicBezTo>
                    <a:pt x="1012" y="1493"/>
                    <a:pt x="1167" y="1338"/>
                    <a:pt x="1307" y="1198"/>
                  </a:cubicBezTo>
                  <a:cubicBezTo>
                    <a:pt x="1354" y="1136"/>
                    <a:pt x="1416" y="1089"/>
                    <a:pt x="1463" y="1027"/>
                  </a:cubicBezTo>
                  <a:cubicBezTo>
                    <a:pt x="1525" y="980"/>
                    <a:pt x="1571" y="918"/>
                    <a:pt x="1618" y="887"/>
                  </a:cubicBezTo>
                  <a:cubicBezTo>
                    <a:pt x="1665" y="825"/>
                    <a:pt x="1711" y="778"/>
                    <a:pt x="1758" y="732"/>
                  </a:cubicBezTo>
                  <a:lnTo>
                    <a:pt x="1758" y="732"/>
                  </a:lnTo>
                  <a:lnTo>
                    <a:pt x="1276" y="1851"/>
                  </a:lnTo>
                  <a:lnTo>
                    <a:pt x="1463" y="1929"/>
                  </a:lnTo>
                  <a:lnTo>
                    <a:pt x="2022" y="638"/>
                  </a:lnTo>
                  <a:lnTo>
                    <a:pt x="1727" y="498"/>
                  </a:lnTo>
                  <a:lnTo>
                    <a:pt x="825" y="1400"/>
                  </a:lnTo>
                  <a:lnTo>
                    <a:pt x="825" y="1400"/>
                  </a:lnTo>
                  <a:lnTo>
                    <a:pt x="887" y="141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55"/>
            <p:cNvSpPr/>
            <p:nvPr/>
          </p:nvSpPr>
          <p:spPr>
            <a:xfrm>
              <a:off x="569044" y="3402158"/>
              <a:ext cx="24458" cy="45742"/>
            </a:xfrm>
            <a:custGeom>
              <a:rect b="b" l="l" r="r" t="t"/>
              <a:pathLst>
                <a:path extrusionOk="0" h="1369" w="732">
                  <a:moveTo>
                    <a:pt x="545" y="0"/>
                  </a:moveTo>
                  <a:lnTo>
                    <a:pt x="1" y="1291"/>
                  </a:lnTo>
                  <a:lnTo>
                    <a:pt x="188" y="1369"/>
                  </a:lnTo>
                  <a:lnTo>
                    <a:pt x="732" y="78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55"/>
            <p:cNvSpPr/>
            <p:nvPr/>
          </p:nvSpPr>
          <p:spPr>
            <a:xfrm>
              <a:off x="609072" y="3412549"/>
              <a:ext cx="37957" cy="52491"/>
            </a:xfrm>
            <a:custGeom>
              <a:rect b="b" l="l" r="r" t="t"/>
              <a:pathLst>
                <a:path extrusionOk="0" h="1571" w="1136">
                  <a:moveTo>
                    <a:pt x="109" y="0"/>
                  </a:moveTo>
                  <a:lnTo>
                    <a:pt x="47" y="171"/>
                  </a:lnTo>
                  <a:lnTo>
                    <a:pt x="451" y="342"/>
                  </a:lnTo>
                  <a:lnTo>
                    <a:pt x="0" y="1493"/>
                  </a:lnTo>
                  <a:lnTo>
                    <a:pt x="187" y="1571"/>
                  </a:lnTo>
                  <a:lnTo>
                    <a:pt x="653" y="420"/>
                  </a:lnTo>
                  <a:lnTo>
                    <a:pt x="855" y="513"/>
                  </a:lnTo>
                  <a:cubicBezTo>
                    <a:pt x="964" y="560"/>
                    <a:pt x="1073" y="591"/>
                    <a:pt x="1073" y="591"/>
                  </a:cubicBezTo>
                  <a:lnTo>
                    <a:pt x="1135" y="420"/>
                  </a:lnTo>
                  <a:cubicBezTo>
                    <a:pt x="1135" y="420"/>
                    <a:pt x="871" y="327"/>
                    <a:pt x="622" y="21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55"/>
            <p:cNvSpPr/>
            <p:nvPr/>
          </p:nvSpPr>
          <p:spPr>
            <a:xfrm>
              <a:off x="684384" y="3450239"/>
              <a:ext cx="47847" cy="49317"/>
            </a:xfrm>
            <a:custGeom>
              <a:rect b="b" l="l" r="r" t="t"/>
              <a:pathLst>
                <a:path extrusionOk="0" h="1476" w="1432">
                  <a:moveTo>
                    <a:pt x="716" y="178"/>
                  </a:moveTo>
                  <a:cubicBezTo>
                    <a:pt x="794" y="194"/>
                    <a:pt x="856" y="194"/>
                    <a:pt x="903" y="225"/>
                  </a:cubicBezTo>
                  <a:cubicBezTo>
                    <a:pt x="965" y="241"/>
                    <a:pt x="1027" y="272"/>
                    <a:pt x="1074" y="318"/>
                  </a:cubicBezTo>
                  <a:cubicBezTo>
                    <a:pt x="1120" y="349"/>
                    <a:pt x="1152" y="396"/>
                    <a:pt x="1183" y="458"/>
                  </a:cubicBezTo>
                  <a:cubicBezTo>
                    <a:pt x="1198" y="520"/>
                    <a:pt x="1214" y="583"/>
                    <a:pt x="1214" y="660"/>
                  </a:cubicBezTo>
                  <a:cubicBezTo>
                    <a:pt x="1214" y="738"/>
                    <a:pt x="1198" y="816"/>
                    <a:pt x="1167" y="894"/>
                  </a:cubicBezTo>
                  <a:cubicBezTo>
                    <a:pt x="1136" y="987"/>
                    <a:pt x="1105" y="1065"/>
                    <a:pt x="1043" y="1127"/>
                  </a:cubicBezTo>
                  <a:cubicBezTo>
                    <a:pt x="1012" y="1174"/>
                    <a:pt x="949" y="1220"/>
                    <a:pt x="887" y="1251"/>
                  </a:cubicBezTo>
                  <a:cubicBezTo>
                    <a:pt x="841" y="1282"/>
                    <a:pt x="778" y="1298"/>
                    <a:pt x="716" y="1298"/>
                  </a:cubicBezTo>
                  <a:cubicBezTo>
                    <a:pt x="592" y="1282"/>
                    <a:pt x="467" y="1236"/>
                    <a:pt x="359" y="1158"/>
                  </a:cubicBezTo>
                  <a:cubicBezTo>
                    <a:pt x="312" y="1127"/>
                    <a:pt x="281" y="1065"/>
                    <a:pt x="250" y="1018"/>
                  </a:cubicBezTo>
                  <a:cubicBezTo>
                    <a:pt x="234" y="956"/>
                    <a:pt x="219" y="894"/>
                    <a:pt x="219" y="816"/>
                  </a:cubicBezTo>
                  <a:cubicBezTo>
                    <a:pt x="219" y="738"/>
                    <a:pt x="234" y="645"/>
                    <a:pt x="265" y="567"/>
                  </a:cubicBezTo>
                  <a:cubicBezTo>
                    <a:pt x="296" y="489"/>
                    <a:pt x="343" y="412"/>
                    <a:pt x="390" y="349"/>
                  </a:cubicBezTo>
                  <a:cubicBezTo>
                    <a:pt x="436" y="303"/>
                    <a:pt x="483" y="256"/>
                    <a:pt x="545" y="225"/>
                  </a:cubicBezTo>
                  <a:cubicBezTo>
                    <a:pt x="607" y="194"/>
                    <a:pt x="669" y="178"/>
                    <a:pt x="716" y="178"/>
                  </a:cubicBezTo>
                  <a:close/>
                  <a:moveTo>
                    <a:pt x="669" y="1"/>
                  </a:moveTo>
                  <a:cubicBezTo>
                    <a:pt x="608" y="1"/>
                    <a:pt x="553" y="12"/>
                    <a:pt x="498" y="23"/>
                  </a:cubicBezTo>
                  <a:cubicBezTo>
                    <a:pt x="405" y="54"/>
                    <a:pt x="327" y="116"/>
                    <a:pt x="250" y="178"/>
                  </a:cubicBezTo>
                  <a:cubicBezTo>
                    <a:pt x="172" y="272"/>
                    <a:pt x="110" y="381"/>
                    <a:pt x="63" y="489"/>
                  </a:cubicBezTo>
                  <a:cubicBezTo>
                    <a:pt x="32" y="567"/>
                    <a:pt x="16" y="660"/>
                    <a:pt x="1" y="754"/>
                  </a:cubicBezTo>
                  <a:cubicBezTo>
                    <a:pt x="1" y="816"/>
                    <a:pt x="1" y="894"/>
                    <a:pt x="16" y="956"/>
                  </a:cubicBezTo>
                  <a:cubicBezTo>
                    <a:pt x="32" y="1018"/>
                    <a:pt x="48" y="1080"/>
                    <a:pt x="94" y="1127"/>
                  </a:cubicBezTo>
                  <a:cubicBezTo>
                    <a:pt x="125" y="1174"/>
                    <a:pt x="156" y="1220"/>
                    <a:pt x="203" y="1267"/>
                  </a:cubicBezTo>
                  <a:cubicBezTo>
                    <a:pt x="234" y="1298"/>
                    <a:pt x="281" y="1329"/>
                    <a:pt x="327" y="1360"/>
                  </a:cubicBezTo>
                  <a:cubicBezTo>
                    <a:pt x="374" y="1376"/>
                    <a:pt x="421" y="1407"/>
                    <a:pt x="467" y="1422"/>
                  </a:cubicBezTo>
                  <a:cubicBezTo>
                    <a:pt x="514" y="1438"/>
                    <a:pt x="561" y="1453"/>
                    <a:pt x="623" y="1469"/>
                  </a:cubicBezTo>
                  <a:cubicBezTo>
                    <a:pt x="654" y="1469"/>
                    <a:pt x="692" y="1476"/>
                    <a:pt x="728" y="1476"/>
                  </a:cubicBezTo>
                  <a:cubicBezTo>
                    <a:pt x="746" y="1476"/>
                    <a:pt x="763" y="1474"/>
                    <a:pt x="778" y="1469"/>
                  </a:cubicBezTo>
                  <a:cubicBezTo>
                    <a:pt x="841" y="1469"/>
                    <a:pt x="887" y="1469"/>
                    <a:pt x="949" y="1453"/>
                  </a:cubicBezTo>
                  <a:cubicBezTo>
                    <a:pt x="1012" y="1422"/>
                    <a:pt x="1058" y="1407"/>
                    <a:pt x="1105" y="1360"/>
                  </a:cubicBezTo>
                  <a:cubicBezTo>
                    <a:pt x="1167" y="1329"/>
                    <a:pt x="1214" y="1267"/>
                    <a:pt x="1260" y="1205"/>
                  </a:cubicBezTo>
                  <a:cubicBezTo>
                    <a:pt x="1307" y="1142"/>
                    <a:pt x="1338" y="1065"/>
                    <a:pt x="1369" y="971"/>
                  </a:cubicBezTo>
                  <a:cubicBezTo>
                    <a:pt x="1416" y="863"/>
                    <a:pt x="1431" y="738"/>
                    <a:pt x="1431" y="614"/>
                  </a:cubicBezTo>
                  <a:cubicBezTo>
                    <a:pt x="1416" y="520"/>
                    <a:pt x="1385" y="427"/>
                    <a:pt x="1338" y="349"/>
                  </a:cubicBezTo>
                  <a:cubicBezTo>
                    <a:pt x="1307" y="272"/>
                    <a:pt x="1245" y="209"/>
                    <a:pt x="1167" y="163"/>
                  </a:cubicBezTo>
                  <a:cubicBezTo>
                    <a:pt x="1043" y="70"/>
                    <a:pt x="903" y="23"/>
                    <a:pt x="747" y="7"/>
                  </a:cubicBezTo>
                  <a:cubicBezTo>
                    <a:pt x="720" y="3"/>
                    <a:pt x="694" y="1"/>
                    <a:pt x="669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55"/>
            <p:cNvSpPr/>
            <p:nvPr/>
          </p:nvSpPr>
          <p:spPr>
            <a:xfrm>
              <a:off x="744660" y="3468649"/>
              <a:ext cx="50954" cy="56668"/>
            </a:xfrm>
            <a:custGeom>
              <a:rect b="b" l="l" r="r" t="t"/>
              <a:pathLst>
                <a:path extrusionOk="0" h="1696" w="1525">
                  <a:moveTo>
                    <a:pt x="467" y="1"/>
                  </a:moveTo>
                  <a:lnTo>
                    <a:pt x="1" y="1338"/>
                  </a:lnTo>
                  <a:lnTo>
                    <a:pt x="203" y="1400"/>
                  </a:lnTo>
                  <a:lnTo>
                    <a:pt x="576" y="296"/>
                  </a:lnTo>
                  <a:lnTo>
                    <a:pt x="825" y="1602"/>
                  </a:lnTo>
                  <a:lnTo>
                    <a:pt x="1073" y="1695"/>
                  </a:lnTo>
                  <a:lnTo>
                    <a:pt x="1524" y="358"/>
                  </a:lnTo>
                  <a:lnTo>
                    <a:pt x="1338" y="296"/>
                  </a:lnTo>
                  <a:lnTo>
                    <a:pt x="965" y="1353"/>
                  </a:lnTo>
                  <a:lnTo>
                    <a:pt x="731" y="94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55"/>
            <p:cNvSpPr/>
            <p:nvPr/>
          </p:nvSpPr>
          <p:spPr>
            <a:xfrm>
              <a:off x="805972" y="3488897"/>
              <a:ext cx="40028" cy="53026"/>
            </a:xfrm>
            <a:custGeom>
              <a:rect b="b" l="l" r="r" t="t"/>
              <a:pathLst>
                <a:path extrusionOk="0" h="1587" w="1198">
                  <a:moveTo>
                    <a:pt x="436" y="1"/>
                  </a:moveTo>
                  <a:lnTo>
                    <a:pt x="0" y="1338"/>
                  </a:lnTo>
                  <a:lnTo>
                    <a:pt x="762" y="1587"/>
                  </a:lnTo>
                  <a:lnTo>
                    <a:pt x="825" y="1416"/>
                  </a:lnTo>
                  <a:lnTo>
                    <a:pt x="249" y="1229"/>
                  </a:lnTo>
                  <a:lnTo>
                    <a:pt x="389" y="794"/>
                  </a:lnTo>
                  <a:lnTo>
                    <a:pt x="902" y="965"/>
                  </a:lnTo>
                  <a:lnTo>
                    <a:pt x="964" y="794"/>
                  </a:lnTo>
                  <a:lnTo>
                    <a:pt x="451" y="623"/>
                  </a:lnTo>
                  <a:lnTo>
                    <a:pt x="576" y="234"/>
                  </a:lnTo>
                  <a:lnTo>
                    <a:pt x="1104" y="405"/>
                  </a:lnTo>
                  <a:lnTo>
                    <a:pt x="1198" y="250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55"/>
            <p:cNvSpPr/>
            <p:nvPr/>
          </p:nvSpPr>
          <p:spPr>
            <a:xfrm>
              <a:off x="441775" y="3171477"/>
              <a:ext cx="87307" cy="114839"/>
            </a:xfrm>
            <a:custGeom>
              <a:rect b="b" l="l" r="r" t="t"/>
              <a:pathLst>
                <a:path extrusionOk="0" h="3437" w="2613">
                  <a:moveTo>
                    <a:pt x="1664" y="0"/>
                  </a:moveTo>
                  <a:cubicBezTo>
                    <a:pt x="1555" y="16"/>
                    <a:pt x="1462" y="47"/>
                    <a:pt x="1369" y="94"/>
                  </a:cubicBezTo>
                  <a:cubicBezTo>
                    <a:pt x="1244" y="140"/>
                    <a:pt x="1135" y="218"/>
                    <a:pt x="1042" y="296"/>
                  </a:cubicBezTo>
                  <a:cubicBezTo>
                    <a:pt x="918" y="405"/>
                    <a:pt x="809" y="529"/>
                    <a:pt x="700" y="653"/>
                  </a:cubicBezTo>
                  <a:cubicBezTo>
                    <a:pt x="576" y="825"/>
                    <a:pt x="467" y="1011"/>
                    <a:pt x="358" y="1198"/>
                  </a:cubicBezTo>
                  <a:cubicBezTo>
                    <a:pt x="265" y="1384"/>
                    <a:pt x="171" y="1586"/>
                    <a:pt x="109" y="1789"/>
                  </a:cubicBezTo>
                  <a:cubicBezTo>
                    <a:pt x="63" y="1960"/>
                    <a:pt x="16" y="2115"/>
                    <a:pt x="0" y="2286"/>
                  </a:cubicBezTo>
                  <a:cubicBezTo>
                    <a:pt x="0" y="2411"/>
                    <a:pt x="0" y="2550"/>
                    <a:pt x="31" y="2675"/>
                  </a:cubicBezTo>
                  <a:cubicBezTo>
                    <a:pt x="47" y="2784"/>
                    <a:pt x="94" y="2877"/>
                    <a:pt x="140" y="2986"/>
                  </a:cubicBezTo>
                  <a:cubicBezTo>
                    <a:pt x="187" y="3064"/>
                    <a:pt x="249" y="3141"/>
                    <a:pt x="311" y="3204"/>
                  </a:cubicBezTo>
                  <a:cubicBezTo>
                    <a:pt x="374" y="3250"/>
                    <a:pt x="451" y="3297"/>
                    <a:pt x="513" y="3328"/>
                  </a:cubicBezTo>
                  <a:cubicBezTo>
                    <a:pt x="591" y="3375"/>
                    <a:pt x="669" y="3390"/>
                    <a:pt x="747" y="3406"/>
                  </a:cubicBezTo>
                  <a:cubicBezTo>
                    <a:pt x="824" y="3421"/>
                    <a:pt x="887" y="3437"/>
                    <a:pt x="964" y="3437"/>
                  </a:cubicBezTo>
                  <a:lnTo>
                    <a:pt x="1167" y="3437"/>
                  </a:lnTo>
                  <a:lnTo>
                    <a:pt x="1415" y="2939"/>
                  </a:lnTo>
                  <a:lnTo>
                    <a:pt x="1415" y="2939"/>
                  </a:lnTo>
                  <a:cubicBezTo>
                    <a:pt x="1361" y="2947"/>
                    <a:pt x="1310" y="2951"/>
                    <a:pt x="1260" y="2951"/>
                  </a:cubicBezTo>
                  <a:cubicBezTo>
                    <a:pt x="1209" y="2951"/>
                    <a:pt x="1159" y="2947"/>
                    <a:pt x="1104" y="2939"/>
                  </a:cubicBezTo>
                  <a:cubicBezTo>
                    <a:pt x="1011" y="2924"/>
                    <a:pt x="918" y="2893"/>
                    <a:pt x="824" y="2861"/>
                  </a:cubicBezTo>
                  <a:cubicBezTo>
                    <a:pt x="747" y="2815"/>
                    <a:pt x="669" y="2753"/>
                    <a:pt x="622" y="2675"/>
                  </a:cubicBezTo>
                  <a:cubicBezTo>
                    <a:pt x="560" y="2597"/>
                    <a:pt x="529" y="2488"/>
                    <a:pt x="529" y="2395"/>
                  </a:cubicBezTo>
                  <a:cubicBezTo>
                    <a:pt x="513" y="2255"/>
                    <a:pt x="529" y="2115"/>
                    <a:pt x="560" y="1975"/>
                  </a:cubicBezTo>
                  <a:cubicBezTo>
                    <a:pt x="622" y="1789"/>
                    <a:pt x="700" y="1602"/>
                    <a:pt x="793" y="1431"/>
                  </a:cubicBezTo>
                  <a:cubicBezTo>
                    <a:pt x="871" y="1260"/>
                    <a:pt x="980" y="1089"/>
                    <a:pt x="1104" y="933"/>
                  </a:cubicBezTo>
                  <a:cubicBezTo>
                    <a:pt x="1182" y="840"/>
                    <a:pt x="1291" y="747"/>
                    <a:pt x="1400" y="669"/>
                  </a:cubicBezTo>
                  <a:cubicBezTo>
                    <a:pt x="1493" y="607"/>
                    <a:pt x="1586" y="576"/>
                    <a:pt x="1680" y="576"/>
                  </a:cubicBezTo>
                  <a:cubicBezTo>
                    <a:pt x="1773" y="576"/>
                    <a:pt x="1866" y="591"/>
                    <a:pt x="1944" y="622"/>
                  </a:cubicBezTo>
                  <a:cubicBezTo>
                    <a:pt x="2037" y="653"/>
                    <a:pt x="2115" y="716"/>
                    <a:pt x="2177" y="778"/>
                  </a:cubicBezTo>
                  <a:cubicBezTo>
                    <a:pt x="2255" y="840"/>
                    <a:pt x="2317" y="918"/>
                    <a:pt x="2364" y="996"/>
                  </a:cubicBezTo>
                  <a:lnTo>
                    <a:pt x="2613" y="514"/>
                  </a:lnTo>
                  <a:cubicBezTo>
                    <a:pt x="2582" y="451"/>
                    <a:pt x="2535" y="405"/>
                    <a:pt x="2488" y="358"/>
                  </a:cubicBezTo>
                  <a:cubicBezTo>
                    <a:pt x="2442" y="296"/>
                    <a:pt x="2395" y="265"/>
                    <a:pt x="2348" y="218"/>
                  </a:cubicBezTo>
                  <a:cubicBezTo>
                    <a:pt x="2224" y="109"/>
                    <a:pt x="2084" y="47"/>
                    <a:pt x="1928" y="16"/>
                  </a:cubicBezTo>
                  <a:cubicBezTo>
                    <a:pt x="1835" y="0"/>
                    <a:pt x="1757" y="0"/>
                    <a:pt x="166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55"/>
            <p:cNvSpPr/>
            <p:nvPr/>
          </p:nvSpPr>
          <p:spPr>
            <a:xfrm>
              <a:off x="498409" y="3193296"/>
              <a:ext cx="64453" cy="112767"/>
            </a:xfrm>
            <a:custGeom>
              <a:rect b="b" l="l" r="r" t="t"/>
              <a:pathLst>
                <a:path extrusionOk="0" h="3375" w="1929">
                  <a:moveTo>
                    <a:pt x="1524" y="0"/>
                  </a:moveTo>
                  <a:lnTo>
                    <a:pt x="0" y="3173"/>
                  </a:lnTo>
                  <a:lnTo>
                    <a:pt x="420" y="3375"/>
                  </a:lnTo>
                  <a:lnTo>
                    <a:pt x="1928" y="203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55"/>
            <p:cNvSpPr/>
            <p:nvPr/>
          </p:nvSpPr>
          <p:spPr>
            <a:xfrm>
              <a:off x="537368" y="3210971"/>
              <a:ext cx="105483" cy="133015"/>
            </a:xfrm>
            <a:custGeom>
              <a:rect b="b" l="l" r="r" t="t"/>
              <a:pathLst>
                <a:path extrusionOk="0" h="3981" w="3157">
                  <a:moveTo>
                    <a:pt x="1478" y="0"/>
                  </a:moveTo>
                  <a:lnTo>
                    <a:pt x="0" y="3203"/>
                  </a:lnTo>
                  <a:lnTo>
                    <a:pt x="405" y="3405"/>
                  </a:lnTo>
                  <a:lnTo>
                    <a:pt x="1493" y="995"/>
                  </a:lnTo>
                  <a:lnTo>
                    <a:pt x="1493" y="995"/>
                  </a:lnTo>
                  <a:cubicBezTo>
                    <a:pt x="1493" y="995"/>
                    <a:pt x="1415" y="1679"/>
                    <a:pt x="1338" y="2364"/>
                  </a:cubicBezTo>
                  <a:cubicBezTo>
                    <a:pt x="1275" y="3048"/>
                    <a:pt x="1198" y="3748"/>
                    <a:pt x="1198" y="3748"/>
                  </a:cubicBezTo>
                  <a:lnTo>
                    <a:pt x="1773" y="3981"/>
                  </a:lnTo>
                  <a:lnTo>
                    <a:pt x="3157" y="747"/>
                  </a:lnTo>
                  <a:lnTo>
                    <a:pt x="2768" y="575"/>
                  </a:lnTo>
                  <a:lnTo>
                    <a:pt x="1711" y="3001"/>
                  </a:lnTo>
                  <a:cubicBezTo>
                    <a:pt x="1711" y="3001"/>
                    <a:pt x="1789" y="2317"/>
                    <a:pt x="1851" y="1633"/>
                  </a:cubicBezTo>
                  <a:lnTo>
                    <a:pt x="2006" y="264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55"/>
            <p:cNvSpPr/>
            <p:nvPr/>
          </p:nvSpPr>
          <p:spPr>
            <a:xfrm>
              <a:off x="623105" y="3246823"/>
              <a:ext cx="86271" cy="126266"/>
            </a:xfrm>
            <a:custGeom>
              <a:rect b="b" l="l" r="r" t="t"/>
              <a:pathLst>
                <a:path extrusionOk="0" h="3779" w="2582">
                  <a:moveTo>
                    <a:pt x="1353" y="0"/>
                  </a:moveTo>
                  <a:lnTo>
                    <a:pt x="0" y="3250"/>
                  </a:lnTo>
                  <a:cubicBezTo>
                    <a:pt x="0" y="3250"/>
                    <a:pt x="327" y="3390"/>
                    <a:pt x="638" y="3514"/>
                  </a:cubicBezTo>
                  <a:cubicBezTo>
                    <a:pt x="964" y="3654"/>
                    <a:pt x="1291" y="3778"/>
                    <a:pt x="1291" y="3778"/>
                  </a:cubicBezTo>
                  <a:lnTo>
                    <a:pt x="1493" y="3265"/>
                  </a:lnTo>
                  <a:cubicBezTo>
                    <a:pt x="1493" y="3265"/>
                    <a:pt x="1275" y="3188"/>
                    <a:pt x="1073" y="3094"/>
                  </a:cubicBezTo>
                  <a:lnTo>
                    <a:pt x="653" y="2908"/>
                  </a:lnTo>
                  <a:lnTo>
                    <a:pt x="1026" y="2006"/>
                  </a:lnTo>
                  <a:cubicBezTo>
                    <a:pt x="1026" y="2006"/>
                    <a:pt x="1213" y="2084"/>
                    <a:pt x="1399" y="2161"/>
                  </a:cubicBezTo>
                  <a:cubicBezTo>
                    <a:pt x="1586" y="2239"/>
                    <a:pt x="1788" y="2317"/>
                    <a:pt x="1788" y="2317"/>
                  </a:cubicBezTo>
                  <a:lnTo>
                    <a:pt x="1990" y="1804"/>
                  </a:lnTo>
                  <a:cubicBezTo>
                    <a:pt x="1990" y="1804"/>
                    <a:pt x="1804" y="1726"/>
                    <a:pt x="1617" y="1648"/>
                  </a:cubicBezTo>
                  <a:lnTo>
                    <a:pt x="1228" y="1493"/>
                  </a:lnTo>
                  <a:lnTo>
                    <a:pt x="1555" y="684"/>
                  </a:lnTo>
                  <a:lnTo>
                    <a:pt x="1928" y="840"/>
                  </a:lnTo>
                  <a:cubicBezTo>
                    <a:pt x="2115" y="933"/>
                    <a:pt x="2301" y="995"/>
                    <a:pt x="2301" y="995"/>
                  </a:cubicBezTo>
                  <a:lnTo>
                    <a:pt x="2581" y="498"/>
                  </a:lnTo>
                  <a:cubicBezTo>
                    <a:pt x="2581" y="498"/>
                    <a:pt x="2270" y="389"/>
                    <a:pt x="1959" y="249"/>
                  </a:cubicBezTo>
                  <a:cubicBezTo>
                    <a:pt x="1664" y="124"/>
                    <a:pt x="1353" y="0"/>
                    <a:pt x="1353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55"/>
            <p:cNvSpPr/>
            <p:nvPr/>
          </p:nvSpPr>
          <p:spPr>
            <a:xfrm>
              <a:off x="691668" y="3272784"/>
              <a:ext cx="121622" cy="140299"/>
            </a:xfrm>
            <a:custGeom>
              <a:rect b="b" l="l" r="r" t="t"/>
              <a:pathLst>
                <a:path extrusionOk="0" h="4199" w="3640">
                  <a:moveTo>
                    <a:pt x="1260" y="1"/>
                  </a:moveTo>
                  <a:lnTo>
                    <a:pt x="1" y="3297"/>
                  </a:lnTo>
                  <a:lnTo>
                    <a:pt x="420" y="3452"/>
                  </a:lnTo>
                  <a:lnTo>
                    <a:pt x="1431" y="778"/>
                  </a:lnTo>
                  <a:lnTo>
                    <a:pt x="1027" y="3686"/>
                  </a:lnTo>
                  <a:lnTo>
                    <a:pt x="1431" y="3826"/>
                  </a:lnTo>
                  <a:lnTo>
                    <a:pt x="3002" y="1369"/>
                  </a:lnTo>
                  <a:lnTo>
                    <a:pt x="3002" y="1369"/>
                  </a:lnTo>
                  <a:lnTo>
                    <a:pt x="2053" y="4059"/>
                  </a:lnTo>
                  <a:lnTo>
                    <a:pt x="2255" y="4137"/>
                  </a:lnTo>
                  <a:cubicBezTo>
                    <a:pt x="2364" y="4168"/>
                    <a:pt x="2473" y="4199"/>
                    <a:pt x="2473" y="4199"/>
                  </a:cubicBezTo>
                  <a:lnTo>
                    <a:pt x="3639" y="887"/>
                  </a:lnTo>
                  <a:cubicBezTo>
                    <a:pt x="3639" y="887"/>
                    <a:pt x="3468" y="825"/>
                    <a:pt x="3313" y="762"/>
                  </a:cubicBezTo>
                  <a:cubicBezTo>
                    <a:pt x="3142" y="700"/>
                    <a:pt x="2986" y="654"/>
                    <a:pt x="2986" y="654"/>
                  </a:cubicBezTo>
                  <a:lnTo>
                    <a:pt x="1540" y="2924"/>
                  </a:lnTo>
                  <a:lnTo>
                    <a:pt x="1898" y="234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55"/>
            <p:cNvSpPr/>
            <p:nvPr/>
          </p:nvSpPr>
          <p:spPr>
            <a:xfrm>
              <a:off x="794545" y="3317457"/>
              <a:ext cx="82128" cy="126800"/>
            </a:xfrm>
            <a:custGeom>
              <a:rect b="b" l="l" r="r" t="t"/>
              <a:pathLst>
                <a:path extrusionOk="0" h="3795" w="2458">
                  <a:moveTo>
                    <a:pt x="1928" y="918"/>
                  </a:moveTo>
                  <a:lnTo>
                    <a:pt x="1928" y="918"/>
                  </a:lnTo>
                  <a:cubicBezTo>
                    <a:pt x="1913" y="1011"/>
                    <a:pt x="1913" y="1136"/>
                    <a:pt x="1897" y="1276"/>
                  </a:cubicBezTo>
                  <a:cubicBezTo>
                    <a:pt x="1882" y="1416"/>
                    <a:pt x="1866" y="1556"/>
                    <a:pt x="1866" y="1680"/>
                  </a:cubicBezTo>
                  <a:cubicBezTo>
                    <a:pt x="1851" y="1804"/>
                    <a:pt x="1835" y="1960"/>
                    <a:pt x="1820" y="2131"/>
                  </a:cubicBezTo>
                  <a:lnTo>
                    <a:pt x="1275" y="1944"/>
                  </a:lnTo>
                  <a:cubicBezTo>
                    <a:pt x="1322" y="1898"/>
                    <a:pt x="1353" y="1836"/>
                    <a:pt x="1384" y="1789"/>
                  </a:cubicBezTo>
                  <a:cubicBezTo>
                    <a:pt x="1415" y="1742"/>
                    <a:pt x="1446" y="1680"/>
                    <a:pt x="1478" y="1618"/>
                  </a:cubicBezTo>
                  <a:lnTo>
                    <a:pt x="1602" y="1431"/>
                  </a:lnTo>
                  <a:lnTo>
                    <a:pt x="1928" y="918"/>
                  </a:lnTo>
                  <a:close/>
                  <a:moveTo>
                    <a:pt x="1928" y="1"/>
                  </a:moveTo>
                  <a:lnTo>
                    <a:pt x="964" y="1540"/>
                  </a:lnTo>
                  <a:lnTo>
                    <a:pt x="0" y="3064"/>
                  </a:lnTo>
                  <a:lnTo>
                    <a:pt x="482" y="3235"/>
                  </a:lnTo>
                  <a:lnTo>
                    <a:pt x="933" y="2504"/>
                  </a:lnTo>
                  <a:lnTo>
                    <a:pt x="1773" y="2784"/>
                  </a:lnTo>
                  <a:lnTo>
                    <a:pt x="1711" y="3639"/>
                  </a:lnTo>
                  <a:lnTo>
                    <a:pt x="2193" y="3795"/>
                  </a:lnTo>
                  <a:cubicBezTo>
                    <a:pt x="2193" y="3795"/>
                    <a:pt x="2255" y="2893"/>
                    <a:pt x="2317" y="1991"/>
                  </a:cubicBezTo>
                  <a:cubicBezTo>
                    <a:pt x="2395" y="1089"/>
                    <a:pt x="2457" y="187"/>
                    <a:pt x="2457" y="187"/>
                  </a:cubicBezTo>
                  <a:lnTo>
                    <a:pt x="192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55"/>
            <p:cNvSpPr/>
            <p:nvPr/>
          </p:nvSpPr>
          <p:spPr>
            <a:xfrm>
              <a:off x="1050152" y="3252536"/>
              <a:ext cx="874940" cy="550738"/>
            </a:xfrm>
            <a:custGeom>
              <a:rect b="b" l="l" r="r" t="t"/>
              <a:pathLst>
                <a:path extrusionOk="0" h="16483" w="26186">
                  <a:moveTo>
                    <a:pt x="5972" y="0"/>
                  </a:moveTo>
                  <a:cubicBezTo>
                    <a:pt x="5575" y="1784"/>
                    <a:pt x="4034" y="3029"/>
                    <a:pt x="2339" y="3029"/>
                  </a:cubicBezTo>
                  <a:cubicBezTo>
                    <a:pt x="2039" y="3029"/>
                    <a:pt x="1735" y="2990"/>
                    <a:pt x="1431" y="2908"/>
                  </a:cubicBezTo>
                  <a:lnTo>
                    <a:pt x="1322" y="3390"/>
                  </a:lnTo>
                  <a:cubicBezTo>
                    <a:pt x="1664" y="3483"/>
                    <a:pt x="1867" y="3841"/>
                    <a:pt x="1773" y="4198"/>
                  </a:cubicBezTo>
                  <a:cubicBezTo>
                    <a:pt x="1708" y="4500"/>
                    <a:pt x="1443" y="4702"/>
                    <a:pt x="1147" y="4702"/>
                  </a:cubicBezTo>
                  <a:cubicBezTo>
                    <a:pt x="1092" y="4702"/>
                    <a:pt x="1036" y="4695"/>
                    <a:pt x="980" y="4680"/>
                  </a:cubicBezTo>
                  <a:lnTo>
                    <a:pt x="887" y="5038"/>
                  </a:lnTo>
                  <a:cubicBezTo>
                    <a:pt x="1229" y="5147"/>
                    <a:pt x="1447" y="5504"/>
                    <a:pt x="1353" y="5862"/>
                  </a:cubicBezTo>
                  <a:cubicBezTo>
                    <a:pt x="1275" y="6164"/>
                    <a:pt x="1008" y="6366"/>
                    <a:pt x="712" y="6366"/>
                  </a:cubicBezTo>
                  <a:cubicBezTo>
                    <a:pt x="657" y="6366"/>
                    <a:pt x="601" y="6359"/>
                    <a:pt x="545" y="6344"/>
                  </a:cubicBezTo>
                  <a:lnTo>
                    <a:pt x="452" y="6702"/>
                  </a:lnTo>
                  <a:cubicBezTo>
                    <a:pt x="809" y="6795"/>
                    <a:pt x="1027" y="7168"/>
                    <a:pt x="934" y="7526"/>
                  </a:cubicBezTo>
                  <a:cubicBezTo>
                    <a:pt x="855" y="7827"/>
                    <a:pt x="577" y="8030"/>
                    <a:pt x="278" y="8030"/>
                  </a:cubicBezTo>
                  <a:cubicBezTo>
                    <a:pt x="222" y="8030"/>
                    <a:pt x="166" y="8023"/>
                    <a:pt x="109" y="8008"/>
                  </a:cubicBezTo>
                  <a:lnTo>
                    <a:pt x="1" y="8443"/>
                  </a:lnTo>
                  <a:cubicBezTo>
                    <a:pt x="2100" y="8972"/>
                    <a:pt x="3390" y="11087"/>
                    <a:pt x="2939" y="13201"/>
                  </a:cubicBezTo>
                  <a:lnTo>
                    <a:pt x="3717" y="13388"/>
                  </a:lnTo>
                  <a:cubicBezTo>
                    <a:pt x="4214" y="13481"/>
                    <a:pt x="4914" y="13637"/>
                    <a:pt x="5769" y="13823"/>
                  </a:cubicBezTo>
                  <a:cubicBezTo>
                    <a:pt x="6625" y="14010"/>
                    <a:pt x="7620" y="14212"/>
                    <a:pt x="8677" y="14414"/>
                  </a:cubicBezTo>
                  <a:cubicBezTo>
                    <a:pt x="9734" y="14616"/>
                    <a:pt x="10870" y="14834"/>
                    <a:pt x="11989" y="15036"/>
                  </a:cubicBezTo>
                  <a:cubicBezTo>
                    <a:pt x="16514" y="15845"/>
                    <a:pt x="21008" y="16482"/>
                    <a:pt x="21008" y="16482"/>
                  </a:cubicBezTo>
                  <a:cubicBezTo>
                    <a:pt x="21278" y="14533"/>
                    <a:pt x="22942" y="13117"/>
                    <a:pt x="24855" y="13117"/>
                  </a:cubicBezTo>
                  <a:cubicBezTo>
                    <a:pt x="25032" y="13117"/>
                    <a:pt x="25212" y="13130"/>
                    <a:pt x="25393" y="13155"/>
                  </a:cubicBezTo>
                  <a:lnTo>
                    <a:pt x="25455" y="12704"/>
                  </a:lnTo>
                  <a:cubicBezTo>
                    <a:pt x="25097" y="12657"/>
                    <a:pt x="24848" y="12315"/>
                    <a:pt x="24895" y="11942"/>
                  </a:cubicBezTo>
                  <a:cubicBezTo>
                    <a:pt x="24938" y="11612"/>
                    <a:pt x="25233" y="11361"/>
                    <a:pt x="25559" y="11361"/>
                  </a:cubicBezTo>
                  <a:cubicBezTo>
                    <a:pt x="25586" y="11361"/>
                    <a:pt x="25614" y="11363"/>
                    <a:pt x="25641" y="11367"/>
                  </a:cubicBezTo>
                  <a:lnTo>
                    <a:pt x="25704" y="11009"/>
                  </a:lnTo>
                  <a:cubicBezTo>
                    <a:pt x="24868" y="10875"/>
                    <a:pt x="24992" y="9665"/>
                    <a:pt x="25774" y="9665"/>
                  </a:cubicBezTo>
                  <a:cubicBezTo>
                    <a:pt x="25806" y="9665"/>
                    <a:pt x="25840" y="9667"/>
                    <a:pt x="25875" y="9672"/>
                  </a:cubicBezTo>
                  <a:lnTo>
                    <a:pt x="25937" y="9299"/>
                  </a:lnTo>
                  <a:cubicBezTo>
                    <a:pt x="25101" y="9164"/>
                    <a:pt x="25225" y="7970"/>
                    <a:pt x="26020" y="7970"/>
                  </a:cubicBezTo>
                  <a:cubicBezTo>
                    <a:pt x="26053" y="7970"/>
                    <a:pt x="26088" y="7972"/>
                    <a:pt x="26123" y="7977"/>
                  </a:cubicBezTo>
                  <a:lnTo>
                    <a:pt x="26186" y="7495"/>
                  </a:lnTo>
                  <a:cubicBezTo>
                    <a:pt x="24071" y="7168"/>
                    <a:pt x="22625" y="5178"/>
                    <a:pt x="22967" y="3079"/>
                  </a:cubicBezTo>
                  <a:cubicBezTo>
                    <a:pt x="22967" y="3079"/>
                    <a:pt x="18613" y="2457"/>
                    <a:pt x="14368" y="1695"/>
                  </a:cubicBezTo>
                  <a:cubicBezTo>
                    <a:pt x="13311" y="1508"/>
                    <a:pt x="12253" y="1306"/>
                    <a:pt x="11274" y="1104"/>
                  </a:cubicBezTo>
                  <a:cubicBezTo>
                    <a:pt x="10279" y="933"/>
                    <a:pt x="9361" y="731"/>
                    <a:pt x="8584" y="560"/>
                  </a:cubicBezTo>
                  <a:cubicBezTo>
                    <a:pt x="7791" y="404"/>
                    <a:pt x="7138" y="264"/>
                    <a:pt x="6687" y="156"/>
                  </a:cubicBezTo>
                  <a:lnTo>
                    <a:pt x="597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55"/>
            <p:cNvSpPr/>
            <p:nvPr/>
          </p:nvSpPr>
          <p:spPr>
            <a:xfrm>
              <a:off x="1256943" y="3311743"/>
              <a:ext cx="513316" cy="176151"/>
            </a:xfrm>
            <a:custGeom>
              <a:rect b="b" l="l" r="r" t="t"/>
              <a:pathLst>
                <a:path extrusionOk="0" h="5272" w="15363">
                  <a:moveTo>
                    <a:pt x="576" y="1"/>
                  </a:moveTo>
                  <a:lnTo>
                    <a:pt x="0" y="2566"/>
                  </a:lnTo>
                  <a:cubicBezTo>
                    <a:pt x="0" y="2566"/>
                    <a:pt x="3701" y="3390"/>
                    <a:pt x="7448" y="4043"/>
                  </a:cubicBezTo>
                  <a:cubicBezTo>
                    <a:pt x="11196" y="4712"/>
                    <a:pt x="14974" y="5272"/>
                    <a:pt x="14974" y="5272"/>
                  </a:cubicBezTo>
                  <a:lnTo>
                    <a:pt x="15363" y="2675"/>
                  </a:lnTo>
                  <a:cubicBezTo>
                    <a:pt x="15363" y="2675"/>
                    <a:pt x="11600" y="2131"/>
                    <a:pt x="7915" y="1462"/>
                  </a:cubicBezTo>
                  <a:cubicBezTo>
                    <a:pt x="4199" y="809"/>
                    <a:pt x="576" y="1"/>
                    <a:pt x="57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55"/>
            <p:cNvSpPr/>
            <p:nvPr/>
          </p:nvSpPr>
          <p:spPr>
            <a:xfrm>
              <a:off x="1198738" y="3574133"/>
              <a:ext cx="532061" cy="179258"/>
            </a:xfrm>
            <a:custGeom>
              <a:rect b="b" l="l" r="r" t="t"/>
              <a:pathLst>
                <a:path extrusionOk="0" h="5365" w="15924">
                  <a:moveTo>
                    <a:pt x="576" y="0"/>
                  </a:moveTo>
                  <a:lnTo>
                    <a:pt x="1" y="2566"/>
                  </a:lnTo>
                  <a:cubicBezTo>
                    <a:pt x="1" y="2566"/>
                    <a:pt x="3904" y="3421"/>
                    <a:pt x="7775" y="4105"/>
                  </a:cubicBezTo>
                  <a:cubicBezTo>
                    <a:pt x="11663" y="4805"/>
                    <a:pt x="15534" y="5365"/>
                    <a:pt x="15534" y="5365"/>
                  </a:cubicBezTo>
                  <a:lnTo>
                    <a:pt x="15923" y="2768"/>
                  </a:lnTo>
                  <a:cubicBezTo>
                    <a:pt x="15923" y="2768"/>
                    <a:pt x="12083" y="2208"/>
                    <a:pt x="8242" y="1524"/>
                  </a:cubicBezTo>
                  <a:cubicBezTo>
                    <a:pt x="4401" y="85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55"/>
            <p:cNvSpPr/>
            <p:nvPr/>
          </p:nvSpPr>
          <p:spPr>
            <a:xfrm>
              <a:off x="1748409" y="3545031"/>
              <a:ext cx="70200" cy="71202"/>
            </a:xfrm>
            <a:custGeom>
              <a:rect b="b" l="l" r="r" t="t"/>
              <a:pathLst>
                <a:path extrusionOk="0" h="2131" w="2101">
                  <a:moveTo>
                    <a:pt x="1167" y="0"/>
                  </a:moveTo>
                  <a:lnTo>
                    <a:pt x="747" y="622"/>
                  </a:lnTo>
                  <a:lnTo>
                    <a:pt x="1" y="622"/>
                  </a:lnTo>
                  <a:lnTo>
                    <a:pt x="452" y="1213"/>
                  </a:lnTo>
                  <a:lnTo>
                    <a:pt x="219" y="1928"/>
                  </a:lnTo>
                  <a:lnTo>
                    <a:pt x="918" y="1680"/>
                  </a:lnTo>
                  <a:lnTo>
                    <a:pt x="1525" y="2131"/>
                  </a:lnTo>
                  <a:lnTo>
                    <a:pt x="1509" y="1369"/>
                  </a:lnTo>
                  <a:lnTo>
                    <a:pt x="2100" y="918"/>
                  </a:lnTo>
                  <a:lnTo>
                    <a:pt x="1400" y="716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55"/>
            <p:cNvSpPr/>
            <p:nvPr/>
          </p:nvSpPr>
          <p:spPr>
            <a:xfrm>
              <a:off x="1168600" y="3440081"/>
              <a:ext cx="68629" cy="71737"/>
            </a:xfrm>
            <a:custGeom>
              <a:rect b="b" l="l" r="r" t="t"/>
              <a:pathLst>
                <a:path extrusionOk="0" h="2147" w="2054">
                  <a:moveTo>
                    <a:pt x="1198" y="0"/>
                  </a:moveTo>
                  <a:lnTo>
                    <a:pt x="732" y="576"/>
                  </a:lnTo>
                  <a:lnTo>
                    <a:pt x="1" y="513"/>
                  </a:lnTo>
                  <a:lnTo>
                    <a:pt x="390" y="1151"/>
                  </a:lnTo>
                  <a:lnTo>
                    <a:pt x="94" y="1851"/>
                  </a:lnTo>
                  <a:lnTo>
                    <a:pt x="825" y="1649"/>
                  </a:lnTo>
                  <a:lnTo>
                    <a:pt x="1385" y="2146"/>
                  </a:lnTo>
                  <a:lnTo>
                    <a:pt x="1431" y="1400"/>
                  </a:lnTo>
                  <a:lnTo>
                    <a:pt x="2053" y="995"/>
                  </a:lnTo>
                  <a:lnTo>
                    <a:pt x="1711" y="871"/>
                  </a:lnTo>
                  <a:lnTo>
                    <a:pt x="1369" y="73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55"/>
            <p:cNvSpPr/>
            <p:nvPr/>
          </p:nvSpPr>
          <p:spPr>
            <a:xfrm>
              <a:off x="1302651" y="3338774"/>
              <a:ext cx="34849" cy="49885"/>
            </a:xfrm>
            <a:custGeom>
              <a:rect b="b" l="l" r="r" t="t"/>
              <a:pathLst>
                <a:path extrusionOk="0" h="1493" w="1043">
                  <a:moveTo>
                    <a:pt x="32" y="0"/>
                  </a:moveTo>
                  <a:lnTo>
                    <a:pt x="1" y="171"/>
                  </a:lnTo>
                  <a:lnTo>
                    <a:pt x="405" y="249"/>
                  </a:lnTo>
                  <a:lnTo>
                    <a:pt x="156" y="1462"/>
                  </a:lnTo>
                  <a:lnTo>
                    <a:pt x="343" y="1493"/>
                  </a:lnTo>
                  <a:lnTo>
                    <a:pt x="591" y="296"/>
                  </a:lnTo>
                  <a:lnTo>
                    <a:pt x="1011" y="389"/>
                  </a:lnTo>
                  <a:lnTo>
                    <a:pt x="1042" y="20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55"/>
            <p:cNvSpPr/>
            <p:nvPr/>
          </p:nvSpPr>
          <p:spPr>
            <a:xfrm>
              <a:off x="1372283" y="3354879"/>
              <a:ext cx="15604" cy="47312"/>
            </a:xfrm>
            <a:custGeom>
              <a:rect b="b" l="l" r="r" t="t"/>
              <a:pathLst>
                <a:path extrusionOk="0" h="1416" w="467">
                  <a:moveTo>
                    <a:pt x="280" y="0"/>
                  </a:moveTo>
                  <a:lnTo>
                    <a:pt x="0" y="1384"/>
                  </a:lnTo>
                  <a:lnTo>
                    <a:pt x="187" y="1415"/>
                  </a:lnTo>
                  <a:lnTo>
                    <a:pt x="467" y="31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55"/>
            <p:cNvSpPr/>
            <p:nvPr/>
          </p:nvSpPr>
          <p:spPr>
            <a:xfrm>
              <a:off x="1429418" y="3367877"/>
              <a:ext cx="38491" cy="48849"/>
            </a:xfrm>
            <a:custGeom>
              <a:rect b="b" l="l" r="r" t="t"/>
              <a:pathLst>
                <a:path extrusionOk="0" h="1462" w="1152">
                  <a:moveTo>
                    <a:pt x="591" y="0"/>
                  </a:moveTo>
                  <a:cubicBezTo>
                    <a:pt x="498" y="16"/>
                    <a:pt x="420" y="31"/>
                    <a:pt x="358" y="78"/>
                  </a:cubicBezTo>
                  <a:cubicBezTo>
                    <a:pt x="280" y="124"/>
                    <a:pt x="203" y="187"/>
                    <a:pt x="156" y="264"/>
                  </a:cubicBezTo>
                  <a:cubicBezTo>
                    <a:pt x="94" y="373"/>
                    <a:pt x="47" y="482"/>
                    <a:pt x="32" y="606"/>
                  </a:cubicBezTo>
                  <a:cubicBezTo>
                    <a:pt x="16" y="700"/>
                    <a:pt x="1" y="777"/>
                    <a:pt x="16" y="871"/>
                  </a:cubicBezTo>
                  <a:cubicBezTo>
                    <a:pt x="16" y="933"/>
                    <a:pt x="32" y="1011"/>
                    <a:pt x="47" y="1073"/>
                  </a:cubicBezTo>
                  <a:cubicBezTo>
                    <a:pt x="78" y="1135"/>
                    <a:pt x="109" y="1182"/>
                    <a:pt x="141" y="1228"/>
                  </a:cubicBezTo>
                  <a:cubicBezTo>
                    <a:pt x="172" y="1275"/>
                    <a:pt x="218" y="1306"/>
                    <a:pt x="265" y="1337"/>
                  </a:cubicBezTo>
                  <a:cubicBezTo>
                    <a:pt x="296" y="1368"/>
                    <a:pt x="343" y="1384"/>
                    <a:pt x="389" y="1415"/>
                  </a:cubicBezTo>
                  <a:cubicBezTo>
                    <a:pt x="436" y="1431"/>
                    <a:pt x="483" y="1446"/>
                    <a:pt x="529" y="1446"/>
                  </a:cubicBezTo>
                  <a:cubicBezTo>
                    <a:pt x="576" y="1462"/>
                    <a:pt x="623" y="1462"/>
                    <a:pt x="669" y="1462"/>
                  </a:cubicBezTo>
                  <a:lnTo>
                    <a:pt x="794" y="1462"/>
                  </a:lnTo>
                  <a:cubicBezTo>
                    <a:pt x="825" y="1462"/>
                    <a:pt x="871" y="1462"/>
                    <a:pt x="902" y="1446"/>
                  </a:cubicBezTo>
                  <a:lnTo>
                    <a:pt x="934" y="1291"/>
                  </a:lnTo>
                  <a:lnTo>
                    <a:pt x="747" y="1291"/>
                  </a:lnTo>
                  <a:cubicBezTo>
                    <a:pt x="685" y="1291"/>
                    <a:pt x="623" y="1291"/>
                    <a:pt x="560" y="1275"/>
                  </a:cubicBezTo>
                  <a:cubicBezTo>
                    <a:pt x="514" y="1259"/>
                    <a:pt x="452" y="1228"/>
                    <a:pt x="405" y="1213"/>
                  </a:cubicBezTo>
                  <a:cubicBezTo>
                    <a:pt x="358" y="1182"/>
                    <a:pt x="312" y="1135"/>
                    <a:pt x="280" y="1088"/>
                  </a:cubicBezTo>
                  <a:cubicBezTo>
                    <a:pt x="249" y="1026"/>
                    <a:pt x="234" y="964"/>
                    <a:pt x="218" y="902"/>
                  </a:cubicBezTo>
                  <a:cubicBezTo>
                    <a:pt x="203" y="824"/>
                    <a:pt x="218" y="731"/>
                    <a:pt x="234" y="653"/>
                  </a:cubicBezTo>
                  <a:cubicBezTo>
                    <a:pt x="249" y="560"/>
                    <a:pt x="280" y="482"/>
                    <a:pt x="312" y="404"/>
                  </a:cubicBezTo>
                  <a:cubicBezTo>
                    <a:pt x="343" y="358"/>
                    <a:pt x="389" y="295"/>
                    <a:pt x="436" y="264"/>
                  </a:cubicBezTo>
                  <a:cubicBezTo>
                    <a:pt x="483" y="233"/>
                    <a:pt x="545" y="202"/>
                    <a:pt x="591" y="202"/>
                  </a:cubicBezTo>
                  <a:cubicBezTo>
                    <a:pt x="623" y="194"/>
                    <a:pt x="654" y="190"/>
                    <a:pt x="683" y="190"/>
                  </a:cubicBezTo>
                  <a:cubicBezTo>
                    <a:pt x="712" y="190"/>
                    <a:pt x="739" y="194"/>
                    <a:pt x="763" y="202"/>
                  </a:cubicBezTo>
                  <a:cubicBezTo>
                    <a:pt x="825" y="202"/>
                    <a:pt x="887" y="218"/>
                    <a:pt x="949" y="233"/>
                  </a:cubicBezTo>
                  <a:cubicBezTo>
                    <a:pt x="996" y="264"/>
                    <a:pt x="1058" y="280"/>
                    <a:pt x="1120" y="311"/>
                  </a:cubicBezTo>
                  <a:lnTo>
                    <a:pt x="1151" y="140"/>
                  </a:lnTo>
                  <a:cubicBezTo>
                    <a:pt x="1120" y="124"/>
                    <a:pt x="1074" y="109"/>
                    <a:pt x="1042" y="93"/>
                  </a:cubicBezTo>
                  <a:lnTo>
                    <a:pt x="934" y="47"/>
                  </a:lnTo>
                  <a:cubicBezTo>
                    <a:pt x="887" y="31"/>
                    <a:pt x="840" y="31"/>
                    <a:pt x="794" y="16"/>
                  </a:cubicBezTo>
                  <a:cubicBezTo>
                    <a:pt x="731" y="0"/>
                    <a:pt x="654" y="0"/>
                    <a:pt x="591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55"/>
            <p:cNvSpPr/>
            <p:nvPr/>
          </p:nvSpPr>
          <p:spPr>
            <a:xfrm>
              <a:off x="1504764" y="3379805"/>
              <a:ext cx="42100" cy="51990"/>
            </a:xfrm>
            <a:custGeom>
              <a:rect b="b" l="l" r="r" t="t"/>
              <a:pathLst>
                <a:path extrusionOk="0" h="1556" w="1260">
                  <a:moveTo>
                    <a:pt x="249" y="1"/>
                  </a:moveTo>
                  <a:lnTo>
                    <a:pt x="0" y="1385"/>
                  </a:lnTo>
                  <a:lnTo>
                    <a:pt x="202" y="1416"/>
                  </a:lnTo>
                  <a:lnTo>
                    <a:pt x="311" y="778"/>
                  </a:lnTo>
                  <a:lnTo>
                    <a:pt x="482" y="809"/>
                  </a:lnTo>
                  <a:lnTo>
                    <a:pt x="809" y="1524"/>
                  </a:lnTo>
                  <a:lnTo>
                    <a:pt x="1027" y="1556"/>
                  </a:lnTo>
                  <a:lnTo>
                    <a:pt x="1027" y="1556"/>
                  </a:lnTo>
                  <a:lnTo>
                    <a:pt x="669" y="747"/>
                  </a:lnTo>
                  <a:lnTo>
                    <a:pt x="1260" y="172"/>
                  </a:lnTo>
                  <a:lnTo>
                    <a:pt x="1027" y="125"/>
                  </a:lnTo>
                  <a:lnTo>
                    <a:pt x="513" y="638"/>
                  </a:lnTo>
                  <a:lnTo>
                    <a:pt x="342" y="607"/>
                  </a:lnTo>
                  <a:lnTo>
                    <a:pt x="451" y="32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55"/>
            <p:cNvSpPr/>
            <p:nvPr/>
          </p:nvSpPr>
          <p:spPr>
            <a:xfrm>
              <a:off x="1584754" y="3393304"/>
              <a:ext cx="32778" cy="50954"/>
            </a:xfrm>
            <a:custGeom>
              <a:rect b="b" l="l" r="r" t="t"/>
              <a:pathLst>
                <a:path extrusionOk="0" h="1525" w="981">
                  <a:moveTo>
                    <a:pt x="234" y="1"/>
                  </a:moveTo>
                  <a:lnTo>
                    <a:pt x="1" y="1400"/>
                  </a:lnTo>
                  <a:lnTo>
                    <a:pt x="763" y="1525"/>
                  </a:lnTo>
                  <a:lnTo>
                    <a:pt x="778" y="1338"/>
                  </a:lnTo>
                  <a:lnTo>
                    <a:pt x="219" y="1245"/>
                  </a:lnTo>
                  <a:lnTo>
                    <a:pt x="296" y="794"/>
                  </a:lnTo>
                  <a:lnTo>
                    <a:pt x="809" y="887"/>
                  </a:lnTo>
                  <a:lnTo>
                    <a:pt x="841" y="701"/>
                  </a:lnTo>
                  <a:lnTo>
                    <a:pt x="327" y="623"/>
                  </a:lnTo>
                  <a:lnTo>
                    <a:pt x="390" y="219"/>
                  </a:lnTo>
                  <a:lnTo>
                    <a:pt x="918" y="296"/>
                  </a:lnTo>
                  <a:lnTo>
                    <a:pt x="980" y="125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55"/>
            <p:cNvSpPr/>
            <p:nvPr/>
          </p:nvSpPr>
          <p:spPr>
            <a:xfrm>
              <a:off x="1660634" y="3404731"/>
              <a:ext cx="35350" cy="49918"/>
            </a:xfrm>
            <a:custGeom>
              <a:rect b="b" l="l" r="r" t="t"/>
              <a:pathLst>
                <a:path extrusionOk="0" h="1494" w="1058">
                  <a:moveTo>
                    <a:pt x="16" y="1"/>
                  </a:moveTo>
                  <a:lnTo>
                    <a:pt x="0" y="172"/>
                  </a:lnTo>
                  <a:lnTo>
                    <a:pt x="420" y="250"/>
                  </a:lnTo>
                  <a:lnTo>
                    <a:pt x="218" y="1463"/>
                  </a:lnTo>
                  <a:lnTo>
                    <a:pt x="420" y="1494"/>
                  </a:lnTo>
                  <a:lnTo>
                    <a:pt x="606" y="281"/>
                  </a:lnTo>
                  <a:lnTo>
                    <a:pt x="1026" y="343"/>
                  </a:lnTo>
                  <a:lnTo>
                    <a:pt x="1057" y="156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55"/>
            <p:cNvSpPr/>
            <p:nvPr/>
          </p:nvSpPr>
          <p:spPr>
            <a:xfrm>
              <a:off x="1217983" y="3602166"/>
              <a:ext cx="46243" cy="51990"/>
            </a:xfrm>
            <a:custGeom>
              <a:rect b="b" l="l" r="r" t="t"/>
              <a:pathLst>
                <a:path extrusionOk="0" h="1556" w="1384">
                  <a:moveTo>
                    <a:pt x="949" y="218"/>
                  </a:moveTo>
                  <a:lnTo>
                    <a:pt x="1088" y="949"/>
                  </a:lnTo>
                  <a:lnTo>
                    <a:pt x="513" y="825"/>
                  </a:lnTo>
                  <a:lnTo>
                    <a:pt x="949" y="218"/>
                  </a:lnTo>
                  <a:close/>
                  <a:moveTo>
                    <a:pt x="886" y="1"/>
                  </a:moveTo>
                  <a:lnTo>
                    <a:pt x="0" y="1260"/>
                  </a:lnTo>
                  <a:lnTo>
                    <a:pt x="187" y="1307"/>
                  </a:lnTo>
                  <a:lnTo>
                    <a:pt x="420" y="980"/>
                  </a:lnTo>
                  <a:lnTo>
                    <a:pt x="1120" y="1136"/>
                  </a:lnTo>
                  <a:lnTo>
                    <a:pt x="1197" y="1509"/>
                  </a:lnTo>
                  <a:lnTo>
                    <a:pt x="1384" y="1556"/>
                  </a:lnTo>
                  <a:lnTo>
                    <a:pt x="1104" y="47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55"/>
            <p:cNvSpPr/>
            <p:nvPr/>
          </p:nvSpPr>
          <p:spPr>
            <a:xfrm>
              <a:off x="1283940" y="3612056"/>
              <a:ext cx="44205" cy="50486"/>
            </a:xfrm>
            <a:custGeom>
              <a:rect b="b" l="l" r="r" t="t"/>
              <a:pathLst>
                <a:path extrusionOk="0" h="1511" w="1323">
                  <a:moveTo>
                    <a:pt x="452" y="218"/>
                  </a:moveTo>
                  <a:lnTo>
                    <a:pt x="732" y="280"/>
                  </a:lnTo>
                  <a:cubicBezTo>
                    <a:pt x="794" y="296"/>
                    <a:pt x="856" y="327"/>
                    <a:pt x="903" y="358"/>
                  </a:cubicBezTo>
                  <a:cubicBezTo>
                    <a:pt x="949" y="389"/>
                    <a:pt x="996" y="436"/>
                    <a:pt x="1027" y="482"/>
                  </a:cubicBezTo>
                  <a:cubicBezTo>
                    <a:pt x="1058" y="544"/>
                    <a:pt x="1089" y="607"/>
                    <a:pt x="1089" y="669"/>
                  </a:cubicBezTo>
                  <a:cubicBezTo>
                    <a:pt x="1105" y="731"/>
                    <a:pt x="1105" y="809"/>
                    <a:pt x="1089" y="871"/>
                  </a:cubicBezTo>
                  <a:cubicBezTo>
                    <a:pt x="1074" y="949"/>
                    <a:pt x="1043" y="1011"/>
                    <a:pt x="1012" y="1073"/>
                  </a:cubicBezTo>
                  <a:cubicBezTo>
                    <a:pt x="980" y="1135"/>
                    <a:pt x="934" y="1182"/>
                    <a:pt x="872" y="1229"/>
                  </a:cubicBezTo>
                  <a:cubicBezTo>
                    <a:pt x="825" y="1260"/>
                    <a:pt x="763" y="1291"/>
                    <a:pt x="716" y="1306"/>
                  </a:cubicBezTo>
                  <a:cubicBezTo>
                    <a:pt x="672" y="1317"/>
                    <a:pt x="628" y="1328"/>
                    <a:pt x="584" y="1328"/>
                  </a:cubicBezTo>
                  <a:cubicBezTo>
                    <a:pt x="566" y="1328"/>
                    <a:pt x="548" y="1326"/>
                    <a:pt x="529" y="1322"/>
                  </a:cubicBezTo>
                  <a:lnTo>
                    <a:pt x="234" y="1260"/>
                  </a:lnTo>
                  <a:lnTo>
                    <a:pt x="452" y="218"/>
                  </a:lnTo>
                  <a:close/>
                  <a:moveTo>
                    <a:pt x="296" y="0"/>
                  </a:moveTo>
                  <a:lnTo>
                    <a:pt x="1" y="1384"/>
                  </a:lnTo>
                  <a:lnTo>
                    <a:pt x="498" y="1493"/>
                  </a:lnTo>
                  <a:cubicBezTo>
                    <a:pt x="543" y="1505"/>
                    <a:pt x="590" y="1511"/>
                    <a:pt x="637" y="1511"/>
                  </a:cubicBezTo>
                  <a:cubicBezTo>
                    <a:pt x="771" y="1511"/>
                    <a:pt x="908" y="1464"/>
                    <a:pt x="1012" y="1384"/>
                  </a:cubicBezTo>
                  <a:cubicBezTo>
                    <a:pt x="1089" y="1337"/>
                    <a:pt x="1151" y="1260"/>
                    <a:pt x="1198" y="1182"/>
                  </a:cubicBezTo>
                  <a:cubicBezTo>
                    <a:pt x="1245" y="1104"/>
                    <a:pt x="1276" y="1011"/>
                    <a:pt x="1291" y="918"/>
                  </a:cubicBezTo>
                  <a:cubicBezTo>
                    <a:pt x="1322" y="824"/>
                    <a:pt x="1322" y="715"/>
                    <a:pt x="1291" y="622"/>
                  </a:cubicBezTo>
                  <a:cubicBezTo>
                    <a:pt x="1276" y="529"/>
                    <a:pt x="1229" y="451"/>
                    <a:pt x="1183" y="373"/>
                  </a:cubicBezTo>
                  <a:cubicBezTo>
                    <a:pt x="1120" y="311"/>
                    <a:pt x="1058" y="249"/>
                    <a:pt x="980" y="202"/>
                  </a:cubicBezTo>
                  <a:cubicBezTo>
                    <a:pt x="887" y="156"/>
                    <a:pt x="794" y="109"/>
                    <a:pt x="701" y="93"/>
                  </a:cubicBezTo>
                  <a:lnTo>
                    <a:pt x="296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55"/>
            <p:cNvSpPr/>
            <p:nvPr/>
          </p:nvSpPr>
          <p:spPr>
            <a:xfrm>
              <a:off x="1345787" y="3624519"/>
              <a:ext cx="59775" cy="56133"/>
            </a:xfrm>
            <a:custGeom>
              <a:rect b="b" l="l" r="r" t="t"/>
              <a:pathLst>
                <a:path extrusionOk="0" h="1680" w="1789">
                  <a:moveTo>
                    <a:pt x="280" y="0"/>
                  </a:moveTo>
                  <a:lnTo>
                    <a:pt x="0" y="1384"/>
                  </a:lnTo>
                  <a:lnTo>
                    <a:pt x="202" y="1415"/>
                  </a:lnTo>
                  <a:lnTo>
                    <a:pt x="436" y="234"/>
                  </a:lnTo>
                  <a:lnTo>
                    <a:pt x="653" y="1509"/>
                  </a:lnTo>
                  <a:lnTo>
                    <a:pt x="886" y="1555"/>
                  </a:lnTo>
                  <a:cubicBezTo>
                    <a:pt x="1011" y="1353"/>
                    <a:pt x="1120" y="1166"/>
                    <a:pt x="1213" y="995"/>
                  </a:cubicBezTo>
                  <a:cubicBezTo>
                    <a:pt x="1260" y="933"/>
                    <a:pt x="1291" y="856"/>
                    <a:pt x="1337" y="793"/>
                  </a:cubicBezTo>
                  <a:cubicBezTo>
                    <a:pt x="1384" y="731"/>
                    <a:pt x="1415" y="669"/>
                    <a:pt x="1446" y="622"/>
                  </a:cubicBezTo>
                  <a:cubicBezTo>
                    <a:pt x="1477" y="560"/>
                    <a:pt x="1508" y="498"/>
                    <a:pt x="1555" y="451"/>
                  </a:cubicBezTo>
                  <a:lnTo>
                    <a:pt x="1555" y="451"/>
                  </a:lnTo>
                  <a:lnTo>
                    <a:pt x="1322" y="1633"/>
                  </a:lnTo>
                  <a:lnTo>
                    <a:pt x="1524" y="1680"/>
                  </a:lnTo>
                  <a:lnTo>
                    <a:pt x="1788" y="296"/>
                  </a:lnTo>
                  <a:lnTo>
                    <a:pt x="1462" y="234"/>
                  </a:lnTo>
                  <a:lnTo>
                    <a:pt x="809" y="1291"/>
                  </a:lnTo>
                  <a:lnTo>
                    <a:pt x="591" y="63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55"/>
            <p:cNvSpPr/>
            <p:nvPr/>
          </p:nvSpPr>
          <p:spPr>
            <a:xfrm>
              <a:off x="1422135" y="3639054"/>
              <a:ext cx="15102" cy="47312"/>
            </a:xfrm>
            <a:custGeom>
              <a:rect b="b" l="l" r="r" t="t"/>
              <a:pathLst>
                <a:path extrusionOk="0" h="1416" w="452">
                  <a:moveTo>
                    <a:pt x="250" y="1"/>
                  </a:moveTo>
                  <a:lnTo>
                    <a:pt x="1" y="1385"/>
                  </a:lnTo>
                  <a:lnTo>
                    <a:pt x="203" y="1416"/>
                  </a:lnTo>
                  <a:lnTo>
                    <a:pt x="452" y="32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55"/>
            <p:cNvSpPr/>
            <p:nvPr/>
          </p:nvSpPr>
          <p:spPr>
            <a:xfrm>
              <a:off x="1455915" y="3643732"/>
              <a:ext cx="36420" cy="49918"/>
            </a:xfrm>
            <a:custGeom>
              <a:rect b="b" l="l" r="r" t="t"/>
              <a:pathLst>
                <a:path extrusionOk="0" h="1494" w="1090">
                  <a:moveTo>
                    <a:pt x="32" y="1"/>
                  </a:moveTo>
                  <a:lnTo>
                    <a:pt x="1" y="172"/>
                  </a:lnTo>
                  <a:lnTo>
                    <a:pt x="436" y="249"/>
                  </a:lnTo>
                  <a:lnTo>
                    <a:pt x="218" y="1462"/>
                  </a:lnTo>
                  <a:lnTo>
                    <a:pt x="420" y="1493"/>
                  </a:lnTo>
                  <a:lnTo>
                    <a:pt x="638" y="281"/>
                  </a:lnTo>
                  <a:lnTo>
                    <a:pt x="1058" y="358"/>
                  </a:lnTo>
                  <a:lnTo>
                    <a:pt x="1089" y="18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55"/>
            <p:cNvSpPr/>
            <p:nvPr/>
          </p:nvSpPr>
          <p:spPr>
            <a:xfrm>
              <a:off x="1536974" y="3661006"/>
              <a:ext cx="45742" cy="48749"/>
            </a:xfrm>
            <a:custGeom>
              <a:rect b="b" l="l" r="r" t="t"/>
              <a:pathLst>
                <a:path extrusionOk="0" h="1459" w="1369">
                  <a:moveTo>
                    <a:pt x="778" y="183"/>
                  </a:moveTo>
                  <a:cubicBezTo>
                    <a:pt x="840" y="199"/>
                    <a:pt x="902" y="214"/>
                    <a:pt x="949" y="246"/>
                  </a:cubicBezTo>
                  <a:cubicBezTo>
                    <a:pt x="995" y="277"/>
                    <a:pt x="1042" y="323"/>
                    <a:pt x="1073" y="370"/>
                  </a:cubicBezTo>
                  <a:cubicBezTo>
                    <a:pt x="1120" y="417"/>
                    <a:pt x="1135" y="479"/>
                    <a:pt x="1151" y="557"/>
                  </a:cubicBezTo>
                  <a:cubicBezTo>
                    <a:pt x="1167" y="728"/>
                    <a:pt x="1135" y="899"/>
                    <a:pt x="1073" y="1054"/>
                  </a:cubicBezTo>
                  <a:cubicBezTo>
                    <a:pt x="1042" y="1101"/>
                    <a:pt x="995" y="1163"/>
                    <a:pt x="949" y="1194"/>
                  </a:cubicBezTo>
                  <a:cubicBezTo>
                    <a:pt x="902" y="1241"/>
                    <a:pt x="840" y="1256"/>
                    <a:pt x="778" y="1272"/>
                  </a:cubicBezTo>
                  <a:cubicBezTo>
                    <a:pt x="747" y="1280"/>
                    <a:pt x="716" y="1283"/>
                    <a:pt x="684" y="1283"/>
                  </a:cubicBezTo>
                  <a:cubicBezTo>
                    <a:pt x="653" y="1283"/>
                    <a:pt x="622" y="1280"/>
                    <a:pt x="591" y="1272"/>
                  </a:cubicBezTo>
                  <a:cubicBezTo>
                    <a:pt x="529" y="1256"/>
                    <a:pt x="482" y="1241"/>
                    <a:pt x="420" y="1210"/>
                  </a:cubicBezTo>
                  <a:cubicBezTo>
                    <a:pt x="374" y="1178"/>
                    <a:pt x="327" y="1147"/>
                    <a:pt x="296" y="1101"/>
                  </a:cubicBezTo>
                  <a:cubicBezTo>
                    <a:pt x="265" y="1039"/>
                    <a:pt x="234" y="976"/>
                    <a:pt x="218" y="914"/>
                  </a:cubicBezTo>
                  <a:cubicBezTo>
                    <a:pt x="202" y="743"/>
                    <a:pt x="234" y="572"/>
                    <a:pt x="311" y="417"/>
                  </a:cubicBezTo>
                  <a:cubicBezTo>
                    <a:pt x="342" y="354"/>
                    <a:pt x="389" y="308"/>
                    <a:pt x="436" y="261"/>
                  </a:cubicBezTo>
                  <a:cubicBezTo>
                    <a:pt x="482" y="230"/>
                    <a:pt x="529" y="199"/>
                    <a:pt x="591" y="183"/>
                  </a:cubicBezTo>
                  <a:close/>
                  <a:moveTo>
                    <a:pt x="692" y="1"/>
                  </a:moveTo>
                  <a:cubicBezTo>
                    <a:pt x="653" y="1"/>
                    <a:pt x="615" y="5"/>
                    <a:pt x="576" y="12"/>
                  </a:cubicBezTo>
                  <a:cubicBezTo>
                    <a:pt x="498" y="12"/>
                    <a:pt x="420" y="43"/>
                    <a:pt x="342" y="90"/>
                  </a:cubicBezTo>
                  <a:cubicBezTo>
                    <a:pt x="265" y="137"/>
                    <a:pt x="202" y="199"/>
                    <a:pt x="140" y="277"/>
                  </a:cubicBezTo>
                  <a:cubicBezTo>
                    <a:pt x="78" y="385"/>
                    <a:pt x="31" y="494"/>
                    <a:pt x="16" y="619"/>
                  </a:cubicBezTo>
                  <a:cubicBezTo>
                    <a:pt x="0" y="712"/>
                    <a:pt x="0" y="790"/>
                    <a:pt x="0" y="883"/>
                  </a:cubicBezTo>
                  <a:cubicBezTo>
                    <a:pt x="16" y="945"/>
                    <a:pt x="31" y="1023"/>
                    <a:pt x="63" y="1085"/>
                  </a:cubicBezTo>
                  <a:cubicBezTo>
                    <a:pt x="78" y="1147"/>
                    <a:pt x="109" y="1194"/>
                    <a:pt x="156" y="1241"/>
                  </a:cubicBezTo>
                  <a:cubicBezTo>
                    <a:pt x="187" y="1272"/>
                    <a:pt x="234" y="1318"/>
                    <a:pt x="280" y="1350"/>
                  </a:cubicBezTo>
                  <a:cubicBezTo>
                    <a:pt x="327" y="1365"/>
                    <a:pt x="374" y="1396"/>
                    <a:pt x="420" y="1412"/>
                  </a:cubicBezTo>
                  <a:cubicBezTo>
                    <a:pt x="467" y="1427"/>
                    <a:pt x="513" y="1443"/>
                    <a:pt x="576" y="1443"/>
                  </a:cubicBezTo>
                  <a:cubicBezTo>
                    <a:pt x="622" y="1458"/>
                    <a:pt x="669" y="1458"/>
                    <a:pt x="716" y="1458"/>
                  </a:cubicBezTo>
                  <a:cubicBezTo>
                    <a:pt x="762" y="1458"/>
                    <a:pt x="824" y="1458"/>
                    <a:pt x="871" y="1443"/>
                  </a:cubicBezTo>
                  <a:cubicBezTo>
                    <a:pt x="933" y="1427"/>
                    <a:pt x="980" y="1412"/>
                    <a:pt x="1027" y="1381"/>
                  </a:cubicBezTo>
                  <a:cubicBezTo>
                    <a:pt x="1073" y="1350"/>
                    <a:pt x="1120" y="1303"/>
                    <a:pt x="1167" y="1272"/>
                  </a:cubicBezTo>
                  <a:cubicBezTo>
                    <a:pt x="1213" y="1210"/>
                    <a:pt x="1244" y="1147"/>
                    <a:pt x="1275" y="1085"/>
                  </a:cubicBezTo>
                  <a:cubicBezTo>
                    <a:pt x="1322" y="1007"/>
                    <a:pt x="1338" y="930"/>
                    <a:pt x="1353" y="836"/>
                  </a:cubicBezTo>
                  <a:cubicBezTo>
                    <a:pt x="1369" y="712"/>
                    <a:pt x="1369" y="588"/>
                    <a:pt x="1338" y="463"/>
                  </a:cubicBezTo>
                  <a:cubicBezTo>
                    <a:pt x="1322" y="385"/>
                    <a:pt x="1275" y="292"/>
                    <a:pt x="1213" y="230"/>
                  </a:cubicBezTo>
                  <a:cubicBezTo>
                    <a:pt x="1167" y="168"/>
                    <a:pt x="1089" y="106"/>
                    <a:pt x="1027" y="74"/>
                  </a:cubicBezTo>
                  <a:cubicBezTo>
                    <a:pt x="949" y="43"/>
                    <a:pt x="887" y="28"/>
                    <a:pt x="809" y="12"/>
                  </a:cubicBezTo>
                  <a:cubicBezTo>
                    <a:pt x="770" y="5"/>
                    <a:pt x="731" y="1"/>
                    <a:pt x="692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55"/>
            <p:cNvSpPr/>
            <p:nvPr/>
          </p:nvSpPr>
          <p:spPr>
            <a:xfrm>
              <a:off x="1600859" y="3669192"/>
              <a:ext cx="43704" cy="52491"/>
            </a:xfrm>
            <a:custGeom>
              <a:rect b="b" l="l" r="r" t="t"/>
              <a:pathLst>
                <a:path extrusionOk="0" h="1571" w="1308">
                  <a:moveTo>
                    <a:pt x="234" y="1"/>
                  </a:moveTo>
                  <a:lnTo>
                    <a:pt x="1" y="1400"/>
                  </a:lnTo>
                  <a:lnTo>
                    <a:pt x="203" y="1431"/>
                  </a:lnTo>
                  <a:lnTo>
                    <a:pt x="390" y="280"/>
                  </a:lnTo>
                  <a:lnTo>
                    <a:pt x="841" y="1540"/>
                  </a:lnTo>
                  <a:lnTo>
                    <a:pt x="1089" y="1571"/>
                  </a:lnTo>
                  <a:lnTo>
                    <a:pt x="1307" y="187"/>
                  </a:lnTo>
                  <a:lnTo>
                    <a:pt x="1105" y="156"/>
                  </a:lnTo>
                  <a:lnTo>
                    <a:pt x="934" y="1260"/>
                  </a:lnTo>
                  <a:lnTo>
                    <a:pt x="498" y="47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55"/>
            <p:cNvSpPr/>
            <p:nvPr/>
          </p:nvSpPr>
          <p:spPr>
            <a:xfrm>
              <a:off x="1662705" y="3679049"/>
              <a:ext cx="32744" cy="50453"/>
            </a:xfrm>
            <a:custGeom>
              <a:rect b="b" l="l" r="r" t="t"/>
              <a:pathLst>
                <a:path extrusionOk="0" h="1510" w="980">
                  <a:moveTo>
                    <a:pt x="218" y="1"/>
                  </a:moveTo>
                  <a:lnTo>
                    <a:pt x="0" y="1400"/>
                  </a:lnTo>
                  <a:lnTo>
                    <a:pt x="778" y="1509"/>
                  </a:lnTo>
                  <a:lnTo>
                    <a:pt x="809" y="1338"/>
                  </a:lnTo>
                  <a:lnTo>
                    <a:pt x="218" y="1245"/>
                  </a:lnTo>
                  <a:lnTo>
                    <a:pt x="296" y="794"/>
                  </a:lnTo>
                  <a:lnTo>
                    <a:pt x="824" y="872"/>
                  </a:lnTo>
                  <a:lnTo>
                    <a:pt x="840" y="701"/>
                  </a:lnTo>
                  <a:lnTo>
                    <a:pt x="327" y="623"/>
                  </a:lnTo>
                  <a:lnTo>
                    <a:pt x="389" y="203"/>
                  </a:lnTo>
                  <a:lnTo>
                    <a:pt x="933" y="296"/>
                  </a:lnTo>
                  <a:lnTo>
                    <a:pt x="980" y="1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55"/>
            <p:cNvSpPr/>
            <p:nvPr/>
          </p:nvSpPr>
          <p:spPr>
            <a:xfrm>
              <a:off x="1254871" y="3434134"/>
              <a:ext cx="70667" cy="120285"/>
            </a:xfrm>
            <a:custGeom>
              <a:rect b="b" l="l" r="r" t="t"/>
              <a:pathLst>
                <a:path extrusionOk="0" h="3600" w="2115">
                  <a:moveTo>
                    <a:pt x="1390" y="1"/>
                  </a:moveTo>
                  <a:cubicBezTo>
                    <a:pt x="1367" y="1"/>
                    <a:pt x="1345" y="3"/>
                    <a:pt x="1322" y="7"/>
                  </a:cubicBezTo>
                  <a:cubicBezTo>
                    <a:pt x="1228" y="7"/>
                    <a:pt x="1135" y="23"/>
                    <a:pt x="1057" y="54"/>
                  </a:cubicBezTo>
                  <a:cubicBezTo>
                    <a:pt x="949" y="101"/>
                    <a:pt x="855" y="147"/>
                    <a:pt x="778" y="225"/>
                  </a:cubicBezTo>
                  <a:cubicBezTo>
                    <a:pt x="684" y="303"/>
                    <a:pt x="591" y="396"/>
                    <a:pt x="513" y="505"/>
                  </a:cubicBezTo>
                  <a:cubicBezTo>
                    <a:pt x="420" y="645"/>
                    <a:pt x="342" y="800"/>
                    <a:pt x="280" y="940"/>
                  </a:cubicBezTo>
                  <a:cubicBezTo>
                    <a:pt x="202" y="1142"/>
                    <a:pt x="140" y="1360"/>
                    <a:pt x="93" y="1562"/>
                  </a:cubicBezTo>
                  <a:cubicBezTo>
                    <a:pt x="47" y="1780"/>
                    <a:pt x="16" y="1982"/>
                    <a:pt x="16" y="2200"/>
                  </a:cubicBezTo>
                  <a:cubicBezTo>
                    <a:pt x="0" y="2371"/>
                    <a:pt x="16" y="2542"/>
                    <a:pt x="47" y="2697"/>
                  </a:cubicBezTo>
                  <a:cubicBezTo>
                    <a:pt x="62" y="2837"/>
                    <a:pt x="109" y="2962"/>
                    <a:pt x="171" y="3070"/>
                  </a:cubicBezTo>
                  <a:cubicBezTo>
                    <a:pt x="218" y="3164"/>
                    <a:pt x="280" y="3257"/>
                    <a:pt x="358" y="3319"/>
                  </a:cubicBezTo>
                  <a:cubicBezTo>
                    <a:pt x="420" y="3397"/>
                    <a:pt x="498" y="3444"/>
                    <a:pt x="575" y="3490"/>
                  </a:cubicBezTo>
                  <a:cubicBezTo>
                    <a:pt x="653" y="3521"/>
                    <a:pt x="715" y="3553"/>
                    <a:pt x="809" y="3568"/>
                  </a:cubicBezTo>
                  <a:cubicBezTo>
                    <a:pt x="886" y="3584"/>
                    <a:pt x="964" y="3599"/>
                    <a:pt x="1042" y="3599"/>
                  </a:cubicBezTo>
                  <a:cubicBezTo>
                    <a:pt x="1104" y="3584"/>
                    <a:pt x="1182" y="3584"/>
                    <a:pt x="1244" y="3568"/>
                  </a:cubicBezTo>
                  <a:cubicBezTo>
                    <a:pt x="1322" y="3553"/>
                    <a:pt x="1384" y="3537"/>
                    <a:pt x="1446" y="3506"/>
                  </a:cubicBezTo>
                  <a:lnTo>
                    <a:pt x="1555" y="2962"/>
                  </a:lnTo>
                  <a:lnTo>
                    <a:pt x="1555" y="2962"/>
                  </a:lnTo>
                  <a:cubicBezTo>
                    <a:pt x="1462" y="3008"/>
                    <a:pt x="1368" y="3024"/>
                    <a:pt x="1260" y="3039"/>
                  </a:cubicBezTo>
                  <a:cubicBezTo>
                    <a:pt x="1221" y="3046"/>
                    <a:pt x="1182" y="3050"/>
                    <a:pt x="1144" y="3050"/>
                  </a:cubicBezTo>
                  <a:cubicBezTo>
                    <a:pt x="1089" y="3050"/>
                    <a:pt x="1034" y="3042"/>
                    <a:pt x="980" y="3024"/>
                  </a:cubicBezTo>
                  <a:cubicBezTo>
                    <a:pt x="886" y="3008"/>
                    <a:pt x="809" y="2962"/>
                    <a:pt x="731" y="2915"/>
                  </a:cubicBezTo>
                  <a:cubicBezTo>
                    <a:pt x="653" y="2837"/>
                    <a:pt x="591" y="2760"/>
                    <a:pt x="560" y="2651"/>
                  </a:cubicBezTo>
                  <a:cubicBezTo>
                    <a:pt x="529" y="2526"/>
                    <a:pt x="498" y="2386"/>
                    <a:pt x="498" y="2246"/>
                  </a:cubicBezTo>
                  <a:cubicBezTo>
                    <a:pt x="513" y="1858"/>
                    <a:pt x="591" y="1469"/>
                    <a:pt x="746" y="1111"/>
                  </a:cubicBezTo>
                  <a:cubicBezTo>
                    <a:pt x="809" y="987"/>
                    <a:pt x="871" y="863"/>
                    <a:pt x="964" y="769"/>
                  </a:cubicBezTo>
                  <a:cubicBezTo>
                    <a:pt x="1042" y="691"/>
                    <a:pt x="1120" y="629"/>
                    <a:pt x="1228" y="598"/>
                  </a:cubicBezTo>
                  <a:cubicBezTo>
                    <a:pt x="1283" y="587"/>
                    <a:pt x="1346" y="576"/>
                    <a:pt x="1411" y="576"/>
                  </a:cubicBezTo>
                  <a:cubicBezTo>
                    <a:pt x="1438" y="576"/>
                    <a:pt x="1465" y="578"/>
                    <a:pt x="1493" y="583"/>
                  </a:cubicBezTo>
                  <a:cubicBezTo>
                    <a:pt x="1586" y="598"/>
                    <a:pt x="1679" y="629"/>
                    <a:pt x="1757" y="676"/>
                  </a:cubicBezTo>
                  <a:cubicBezTo>
                    <a:pt x="1835" y="723"/>
                    <a:pt x="1928" y="785"/>
                    <a:pt x="1990" y="847"/>
                  </a:cubicBezTo>
                  <a:lnTo>
                    <a:pt x="2115" y="318"/>
                  </a:lnTo>
                  <a:cubicBezTo>
                    <a:pt x="2053" y="272"/>
                    <a:pt x="2006" y="225"/>
                    <a:pt x="1944" y="194"/>
                  </a:cubicBezTo>
                  <a:cubicBezTo>
                    <a:pt x="1897" y="163"/>
                    <a:pt x="1835" y="116"/>
                    <a:pt x="1773" y="85"/>
                  </a:cubicBezTo>
                  <a:cubicBezTo>
                    <a:pt x="1695" y="54"/>
                    <a:pt x="1633" y="38"/>
                    <a:pt x="1555" y="23"/>
                  </a:cubicBezTo>
                  <a:cubicBezTo>
                    <a:pt x="1500" y="12"/>
                    <a:pt x="1445" y="1"/>
                    <a:pt x="139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55"/>
            <p:cNvSpPr/>
            <p:nvPr/>
          </p:nvSpPr>
          <p:spPr>
            <a:xfrm>
              <a:off x="1322899" y="3444759"/>
              <a:ext cx="38491" cy="118481"/>
            </a:xfrm>
            <a:custGeom>
              <a:rect b="b" l="l" r="r" t="t"/>
              <a:pathLst>
                <a:path extrusionOk="0" h="3546" w="1152">
                  <a:moveTo>
                    <a:pt x="701" y="0"/>
                  </a:moveTo>
                  <a:lnTo>
                    <a:pt x="1" y="3452"/>
                  </a:lnTo>
                  <a:lnTo>
                    <a:pt x="467" y="3546"/>
                  </a:lnTo>
                  <a:lnTo>
                    <a:pt x="1152" y="94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55"/>
            <p:cNvSpPr/>
            <p:nvPr/>
          </p:nvSpPr>
          <p:spPr>
            <a:xfrm>
              <a:off x="1364999" y="3453079"/>
              <a:ext cx="84200" cy="127302"/>
            </a:xfrm>
            <a:custGeom>
              <a:rect b="b" l="l" r="r" t="t"/>
              <a:pathLst>
                <a:path extrusionOk="0" h="3810" w="2520">
                  <a:moveTo>
                    <a:pt x="669" y="0"/>
                  </a:moveTo>
                  <a:lnTo>
                    <a:pt x="0" y="3452"/>
                  </a:lnTo>
                  <a:lnTo>
                    <a:pt x="436" y="3530"/>
                  </a:lnTo>
                  <a:lnTo>
                    <a:pt x="933" y="933"/>
                  </a:lnTo>
                  <a:lnTo>
                    <a:pt x="1276" y="3701"/>
                  </a:lnTo>
                  <a:lnTo>
                    <a:pt x="1866" y="3810"/>
                  </a:lnTo>
                  <a:lnTo>
                    <a:pt x="2519" y="358"/>
                  </a:lnTo>
                  <a:lnTo>
                    <a:pt x="2084" y="264"/>
                  </a:lnTo>
                  <a:lnTo>
                    <a:pt x="1602" y="2861"/>
                  </a:lnTo>
                  <a:lnTo>
                    <a:pt x="1260" y="109"/>
                  </a:lnTo>
                  <a:lnTo>
                    <a:pt x="66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55"/>
            <p:cNvSpPr/>
            <p:nvPr/>
          </p:nvSpPr>
          <p:spPr>
            <a:xfrm>
              <a:off x="1455413" y="3469685"/>
              <a:ext cx="65489" cy="123693"/>
            </a:xfrm>
            <a:custGeom>
              <a:rect b="b" l="l" r="r" t="t"/>
              <a:pathLst>
                <a:path extrusionOk="0" h="3702" w="1960">
                  <a:moveTo>
                    <a:pt x="638" y="1"/>
                  </a:moveTo>
                  <a:lnTo>
                    <a:pt x="0" y="3468"/>
                  </a:lnTo>
                  <a:lnTo>
                    <a:pt x="1353" y="3701"/>
                  </a:lnTo>
                  <a:lnTo>
                    <a:pt x="1446" y="3157"/>
                  </a:lnTo>
                  <a:lnTo>
                    <a:pt x="560" y="3002"/>
                  </a:lnTo>
                  <a:lnTo>
                    <a:pt x="731" y="2038"/>
                  </a:lnTo>
                  <a:lnTo>
                    <a:pt x="1539" y="2178"/>
                  </a:lnTo>
                  <a:lnTo>
                    <a:pt x="1633" y="1618"/>
                  </a:lnTo>
                  <a:lnTo>
                    <a:pt x="824" y="1478"/>
                  </a:lnTo>
                  <a:lnTo>
                    <a:pt x="980" y="638"/>
                  </a:lnTo>
                  <a:lnTo>
                    <a:pt x="1788" y="778"/>
                  </a:lnTo>
                  <a:lnTo>
                    <a:pt x="1959" y="234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55"/>
            <p:cNvSpPr/>
            <p:nvPr/>
          </p:nvSpPr>
          <p:spPr>
            <a:xfrm>
              <a:off x="1527084" y="3482148"/>
              <a:ext cx="104481" cy="130442"/>
            </a:xfrm>
            <a:custGeom>
              <a:rect b="b" l="l" r="r" t="t"/>
              <a:pathLst>
                <a:path extrusionOk="0" h="3904" w="3127">
                  <a:moveTo>
                    <a:pt x="592" y="1"/>
                  </a:moveTo>
                  <a:lnTo>
                    <a:pt x="1" y="3468"/>
                  </a:lnTo>
                  <a:lnTo>
                    <a:pt x="436" y="3546"/>
                  </a:lnTo>
                  <a:lnTo>
                    <a:pt x="903" y="747"/>
                  </a:lnTo>
                  <a:lnTo>
                    <a:pt x="1074" y="3655"/>
                  </a:lnTo>
                  <a:lnTo>
                    <a:pt x="1478" y="3717"/>
                  </a:lnTo>
                  <a:lnTo>
                    <a:pt x="2582" y="1012"/>
                  </a:lnTo>
                  <a:lnTo>
                    <a:pt x="2131" y="3826"/>
                  </a:lnTo>
                  <a:lnTo>
                    <a:pt x="2567" y="3904"/>
                  </a:lnTo>
                  <a:lnTo>
                    <a:pt x="3126" y="421"/>
                  </a:lnTo>
                  <a:lnTo>
                    <a:pt x="2442" y="312"/>
                  </a:lnTo>
                  <a:lnTo>
                    <a:pt x="1416" y="2831"/>
                  </a:lnTo>
                  <a:lnTo>
                    <a:pt x="1276" y="125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55"/>
            <p:cNvSpPr/>
            <p:nvPr/>
          </p:nvSpPr>
          <p:spPr>
            <a:xfrm>
              <a:off x="1633603" y="3503966"/>
              <a:ext cx="75379" cy="123693"/>
            </a:xfrm>
            <a:custGeom>
              <a:rect b="b" l="l" r="r" t="t"/>
              <a:pathLst>
                <a:path extrusionOk="0" h="3702" w="2256">
                  <a:moveTo>
                    <a:pt x="1524" y="903"/>
                  </a:moveTo>
                  <a:cubicBezTo>
                    <a:pt x="1540" y="1012"/>
                    <a:pt x="1555" y="1120"/>
                    <a:pt x="1555" y="1276"/>
                  </a:cubicBezTo>
                  <a:cubicBezTo>
                    <a:pt x="1571" y="1416"/>
                    <a:pt x="1587" y="1540"/>
                    <a:pt x="1587" y="1665"/>
                  </a:cubicBezTo>
                  <a:cubicBezTo>
                    <a:pt x="1602" y="1805"/>
                    <a:pt x="1618" y="1945"/>
                    <a:pt x="1633" y="2116"/>
                  </a:cubicBezTo>
                  <a:lnTo>
                    <a:pt x="1058" y="2038"/>
                  </a:lnTo>
                  <a:cubicBezTo>
                    <a:pt x="1089" y="1976"/>
                    <a:pt x="1120" y="1913"/>
                    <a:pt x="1136" y="1867"/>
                  </a:cubicBezTo>
                  <a:cubicBezTo>
                    <a:pt x="1151" y="1805"/>
                    <a:pt x="1182" y="1742"/>
                    <a:pt x="1213" y="1680"/>
                  </a:cubicBezTo>
                  <a:lnTo>
                    <a:pt x="1291" y="1463"/>
                  </a:lnTo>
                  <a:lnTo>
                    <a:pt x="1524" y="903"/>
                  </a:lnTo>
                  <a:close/>
                  <a:moveTo>
                    <a:pt x="1384" y="1"/>
                  </a:moveTo>
                  <a:lnTo>
                    <a:pt x="0" y="3344"/>
                  </a:lnTo>
                  <a:lnTo>
                    <a:pt x="498" y="3422"/>
                  </a:lnTo>
                  <a:lnTo>
                    <a:pt x="825" y="2644"/>
                  </a:lnTo>
                  <a:lnTo>
                    <a:pt x="1680" y="2769"/>
                  </a:lnTo>
                  <a:lnTo>
                    <a:pt x="1758" y="3624"/>
                  </a:lnTo>
                  <a:lnTo>
                    <a:pt x="2255" y="3702"/>
                  </a:lnTo>
                  <a:lnTo>
                    <a:pt x="1944" y="94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55"/>
            <p:cNvSpPr/>
            <p:nvPr/>
          </p:nvSpPr>
          <p:spPr>
            <a:xfrm>
              <a:off x="1898565" y="3389161"/>
              <a:ext cx="863513" cy="496176"/>
            </a:xfrm>
            <a:custGeom>
              <a:rect b="b" l="l" r="r" t="t"/>
              <a:pathLst>
                <a:path extrusionOk="0" h="14850" w="25844">
                  <a:moveTo>
                    <a:pt x="5070" y="1"/>
                  </a:moveTo>
                  <a:cubicBezTo>
                    <a:pt x="4827" y="1970"/>
                    <a:pt x="3209" y="3442"/>
                    <a:pt x="1310" y="3442"/>
                  </a:cubicBezTo>
                  <a:cubicBezTo>
                    <a:pt x="1140" y="3442"/>
                    <a:pt x="967" y="3430"/>
                    <a:pt x="794" y="3406"/>
                  </a:cubicBezTo>
                  <a:lnTo>
                    <a:pt x="731" y="3872"/>
                  </a:lnTo>
                  <a:cubicBezTo>
                    <a:pt x="1567" y="4007"/>
                    <a:pt x="1429" y="5216"/>
                    <a:pt x="646" y="5216"/>
                  </a:cubicBezTo>
                  <a:cubicBezTo>
                    <a:pt x="613" y="5216"/>
                    <a:pt x="580" y="5214"/>
                    <a:pt x="545" y="5210"/>
                  </a:cubicBezTo>
                  <a:lnTo>
                    <a:pt x="483" y="5583"/>
                  </a:lnTo>
                  <a:cubicBezTo>
                    <a:pt x="1318" y="5717"/>
                    <a:pt x="1180" y="6911"/>
                    <a:pt x="412" y="6911"/>
                  </a:cubicBezTo>
                  <a:cubicBezTo>
                    <a:pt x="380" y="6911"/>
                    <a:pt x="346" y="6909"/>
                    <a:pt x="312" y="6904"/>
                  </a:cubicBezTo>
                  <a:lnTo>
                    <a:pt x="249" y="7278"/>
                  </a:lnTo>
                  <a:cubicBezTo>
                    <a:pt x="1085" y="7412"/>
                    <a:pt x="961" y="8621"/>
                    <a:pt x="166" y="8621"/>
                  </a:cubicBezTo>
                  <a:cubicBezTo>
                    <a:pt x="132" y="8621"/>
                    <a:pt x="98" y="8619"/>
                    <a:pt x="63" y="8615"/>
                  </a:cubicBezTo>
                  <a:lnTo>
                    <a:pt x="1" y="9050"/>
                  </a:lnTo>
                  <a:cubicBezTo>
                    <a:pt x="2131" y="9361"/>
                    <a:pt x="3624" y="11320"/>
                    <a:pt x="3359" y="13451"/>
                  </a:cubicBezTo>
                  <a:cubicBezTo>
                    <a:pt x="3359" y="13451"/>
                    <a:pt x="4510" y="13591"/>
                    <a:pt x="6236" y="13793"/>
                  </a:cubicBezTo>
                  <a:lnTo>
                    <a:pt x="7620" y="13964"/>
                  </a:lnTo>
                  <a:cubicBezTo>
                    <a:pt x="8117" y="13995"/>
                    <a:pt x="8646" y="14041"/>
                    <a:pt x="9175" y="14088"/>
                  </a:cubicBezTo>
                  <a:cubicBezTo>
                    <a:pt x="10263" y="14181"/>
                    <a:pt x="11414" y="14290"/>
                    <a:pt x="12565" y="14384"/>
                  </a:cubicBezTo>
                  <a:cubicBezTo>
                    <a:pt x="14866" y="14570"/>
                    <a:pt x="17167" y="14663"/>
                    <a:pt x="18909" y="14772"/>
                  </a:cubicBezTo>
                  <a:cubicBezTo>
                    <a:pt x="20635" y="14819"/>
                    <a:pt x="21785" y="14850"/>
                    <a:pt x="21785" y="14850"/>
                  </a:cubicBezTo>
                  <a:cubicBezTo>
                    <a:pt x="21863" y="12714"/>
                    <a:pt x="23620" y="11009"/>
                    <a:pt x="25768" y="11009"/>
                  </a:cubicBezTo>
                  <a:cubicBezTo>
                    <a:pt x="25777" y="11009"/>
                    <a:pt x="25787" y="11009"/>
                    <a:pt x="25797" y="11009"/>
                  </a:cubicBezTo>
                  <a:lnTo>
                    <a:pt x="25813" y="10574"/>
                  </a:lnTo>
                  <a:cubicBezTo>
                    <a:pt x="25439" y="10574"/>
                    <a:pt x="25144" y="10263"/>
                    <a:pt x="25144" y="9905"/>
                  </a:cubicBezTo>
                  <a:cubicBezTo>
                    <a:pt x="25144" y="9532"/>
                    <a:pt x="25439" y="9237"/>
                    <a:pt x="25813" y="9221"/>
                  </a:cubicBezTo>
                  <a:lnTo>
                    <a:pt x="25813" y="8848"/>
                  </a:lnTo>
                  <a:cubicBezTo>
                    <a:pt x="25455" y="8848"/>
                    <a:pt x="25159" y="8553"/>
                    <a:pt x="25159" y="8179"/>
                  </a:cubicBezTo>
                  <a:cubicBezTo>
                    <a:pt x="25159" y="7822"/>
                    <a:pt x="25455" y="7511"/>
                    <a:pt x="25828" y="7511"/>
                  </a:cubicBezTo>
                  <a:lnTo>
                    <a:pt x="25828" y="7138"/>
                  </a:lnTo>
                  <a:cubicBezTo>
                    <a:pt x="25455" y="7138"/>
                    <a:pt x="25175" y="6827"/>
                    <a:pt x="25175" y="6469"/>
                  </a:cubicBezTo>
                  <a:cubicBezTo>
                    <a:pt x="25175" y="6096"/>
                    <a:pt x="25470" y="5800"/>
                    <a:pt x="25844" y="5785"/>
                  </a:cubicBezTo>
                  <a:lnTo>
                    <a:pt x="25844" y="5303"/>
                  </a:lnTo>
                  <a:cubicBezTo>
                    <a:pt x="23744" y="5287"/>
                    <a:pt x="22096" y="3468"/>
                    <a:pt x="22158" y="1307"/>
                  </a:cubicBezTo>
                  <a:cubicBezTo>
                    <a:pt x="22158" y="1307"/>
                    <a:pt x="21086" y="1276"/>
                    <a:pt x="19484" y="1229"/>
                  </a:cubicBezTo>
                  <a:cubicBezTo>
                    <a:pt x="17867" y="1136"/>
                    <a:pt x="15721" y="1042"/>
                    <a:pt x="13591" y="871"/>
                  </a:cubicBezTo>
                  <a:cubicBezTo>
                    <a:pt x="12533" y="778"/>
                    <a:pt x="11461" y="685"/>
                    <a:pt x="10465" y="607"/>
                  </a:cubicBezTo>
                  <a:lnTo>
                    <a:pt x="9019" y="483"/>
                  </a:lnTo>
                  <a:cubicBezTo>
                    <a:pt x="8553" y="420"/>
                    <a:pt x="8133" y="374"/>
                    <a:pt x="7729" y="327"/>
                  </a:cubicBezTo>
                  <a:lnTo>
                    <a:pt x="507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55"/>
            <p:cNvSpPr/>
            <p:nvPr/>
          </p:nvSpPr>
          <p:spPr>
            <a:xfrm>
              <a:off x="2089752" y="3446296"/>
              <a:ext cx="508672" cy="125765"/>
            </a:xfrm>
            <a:custGeom>
              <a:rect b="b" l="l" r="r" t="t"/>
              <a:pathLst>
                <a:path extrusionOk="0" h="3764" w="15224">
                  <a:moveTo>
                    <a:pt x="312" y="1"/>
                  </a:moveTo>
                  <a:lnTo>
                    <a:pt x="1" y="2598"/>
                  </a:lnTo>
                  <a:lnTo>
                    <a:pt x="2364" y="2878"/>
                  </a:lnTo>
                  <a:cubicBezTo>
                    <a:pt x="3779" y="3033"/>
                    <a:pt x="5661" y="3173"/>
                    <a:pt x="7558" y="3344"/>
                  </a:cubicBezTo>
                  <a:cubicBezTo>
                    <a:pt x="9439" y="3500"/>
                    <a:pt x="11336" y="3577"/>
                    <a:pt x="12767" y="3671"/>
                  </a:cubicBezTo>
                  <a:cubicBezTo>
                    <a:pt x="13467" y="3702"/>
                    <a:pt x="14057" y="3748"/>
                    <a:pt x="14477" y="3748"/>
                  </a:cubicBezTo>
                  <a:lnTo>
                    <a:pt x="15130" y="3764"/>
                  </a:lnTo>
                  <a:lnTo>
                    <a:pt x="15224" y="1136"/>
                  </a:lnTo>
                  <a:lnTo>
                    <a:pt x="14571" y="1120"/>
                  </a:lnTo>
                  <a:cubicBezTo>
                    <a:pt x="14166" y="1120"/>
                    <a:pt x="13575" y="1089"/>
                    <a:pt x="12876" y="1043"/>
                  </a:cubicBezTo>
                  <a:cubicBezTo>
                    <a:pt x="11492" y="949"/>
                    <a:pt x="9610" y="887"/>
                    <a:pt x="7760" y="732"/>
                  </a:cubicBezTo>
                  <a:cubicBezTo>
                    <a:pt x="5894" y="561"/>
                    <a:pt x="4028" y="421"/>
                    <a:pt x="2629" y="265"/>
                  </a:cubicBezTo>
                  <a:lnTo>
                    <a:pt x="31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55"/>
            <p:cNvSpPr/>
            <p:nvPr/>
          </p:nvSpPr>
          <p:spPr>
            <a:xfrm>
              <a:off x="2057542" y="3712829"/>
              <a:ext cx="531526" cy="127335"/>
            </a:xfrm>
            <a:custGeom>
              <a:rect b="b" l="l" r="r" t="t"/>
              <a:pathLst>
                <a:path extrusionOk="0" h="3811" w="15908">
                  <a:moveTo>
                    <a:pt x="327" y="1"/>
                  </a:moveTo>
                  <a:lnTo>
                    <a:pt x="1" y="2597"/>
                  </a:lnTo>
                  <a:lnTo>
                    <a:pt x="2473" y="2893"/>
                  </a:lnTo>
                  <a:cubicBezTo>
                    <a:pt x="3950" y="3048"/>
                    <a:pt x="5925" y="3204"/>
                    <a:pt x="7900" y="3390"/>
                  </a:cubicBezTo>
                  <a:cubicBezTo>
                    <a:pt x="9875" y="3546"/>
                    <a:pt x="11865" y="3624"/>
                    <a:pt x="13342" y="3717"/>
                  </a:cubicBezTo>
                  <a:cubicBezTo>
                    <a:pt x="14088" y="3764"/>
                    <a:pt x="14710" y="3795"/>
                    <a:pt x="15146" y="3795"/>
                  </a:cubicBezTo>
                  <a:cubicBezTo>
                    <a:pt x="15581" y="3810"/>
                    <a:pt x="15814" y="3810"/>
                    <a:pt x="15814" y="3810"/>
                  </a:cubicBezTo>
                  <a:lnTo>
                    <a:pt x="15908" y="1198"/>
                  </a:lnTo>
                  <a:lnTo>
                    <a:pt x="15239" y="1182"/>
                  </a:lnTo>
                  <a:cubicBezTo>
                    <a:pt x="14804" y="1182"/>
                    <a:pt x="14197" y="1136"/>
                    <a:pt x="13466" y="1105"/>
                  </a:cubicBezTo>
                  <a:cubicBezTo>
                    <a:pt x="12005" y="1011"/>
                    <a:pt x="10046" y="934"/>
                    <a:pt x="8102" y="778"/>
                  </a:cubicBezTo>
                  <a:cubicBezTo>
                    <a:pt x="6158" y="592"/>
                    <a:pt x="4199" y="452"/>
                    <a:pt x="2753" y="281"/>
                  </a:cubicBezTo>
                  <a:cubicBezTo>
                    <a:pt x="1291" y="110"/>
                    <a:pt x="327" y="1"/>
                    <a:pt x="327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55"/>
            <p:cNvSpPr/>
            <p:nvPr/>
          </p:nvSpPr>
          <p:spPr>
            <a:xfrm>
              <a:off x="2595285" y="3625021"/>
              <a:ext cx="71202" cy="69130"/>
            </a:xfrm>
            <a:custGeom>
              <a:rect b="b" l="l" r="r" t="t"/>
              <a:pathLst>
                <a:path extrusionOk="0" h="2069" w="2131">
                  <a:moveTo>
                    <a:pt x="1089" y="1"/>
                  </a:moveTo>
                  <a:lnTo>
                    <a:pt x="747" y="669"/>
                  </a:lnTo>
                  <a:lnTo>
                    <a:pt x="0" y="763"/>
                  </a:lnTo>
                  <a:lnTo>
                    <a:pt x="513" y="1291"/>
                  </a:lnTo>
                  <a:lnTo>
                    <a:pt x="373" y="2038"/>
                  </a:lnTo>
                  <a:lnTo>
                    <a:pt x="1042" y="1696"/>
                  </a:lnTo>
                  <a:lnTo>
                    <a:pt x="1695" y="2069"/>
                  </a:lnTo>
                  <a:lnTo>
                    <a:pt x="1586" y="1323"/>
                  </a:lnTo>
                  <a:lnTo>
                    <a:pt x="2131" y="809"/>
                  </a:lnTo>
                  <a:lnTo>
                    <a:pt x="1400" y="6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55"/>
            <p:cNvSpPr/>
            <p:nvPr/>
          </p:nvSpPr>
          <p:spPr>
            <a:xfrm>
              <a:off x="2007156" y="3580348"/>
              <a:ext cx="70701" cy="70701"/>
            </a:xfrm>
            <a:custGeom>
              <a:rect b="b" l="l" r="r" t="t"/>
              <a:pathLst>
                <a:path extrusionOk="0" h="2116" w="2116">
                  <a:moveTo>
                    <a:pt x="1151" y="1"/>
                  </a:moveTo>
                  <a:lnTo>
                    <a:pt x="747" y="623"/>
                  </a:lnTo>
                  <a:lnTo>
                    <a:pt x="0" y="654"/>
                  </a:lnTo>
                  <a:lnTo>
                    <a:pt x="467" y="1229"/>
                  </a:lnTo>
                  <a:lnTo>
                    <a:pt x="249" y="1960"/>
                  </a:lnTo>
                  <a:lnTo>
                    <a:pt x="249" y="1960"/>
                  </a:lnTo>
                  <a:lnTo>
                    <a:pt x="949" y="1680"/>
                  </a:lnTo>
                  <a:lnTo>
                    <a:pt x="1555" y="2115"/>
                  </a:lnTo>
                  <a:lnTo>
                    <a:pt x="1524" y="1353"/>
                  </a:lnTo>
                  <a:lnTo>
                    <a:pt x="2115" y="902"/>
                  </a:lnTo>
                  <a:lnTo>
                    <a:pt x="1400" y="700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55"/>
            <p:cNvSpPr/>
            <p:nvPr/>
          </p:nvSpPr>
          <p:spPr>
            <a:xfrm>
              <a:off x="2129780" y="3469685"/>
              <a:ext cx="34816" cy="49384"/>
            </a:xfrm>
            <a:custGeom>
              <a:rect b="b" l="l" r="r" t="t"/>
              <a:pathLst>
                <a:path extrusionOk="0" h="1478" w="1042">
                  <a:moveTo>
                    <a:pt x="31" y="1"/>
                  </a:moveTo>
                  <a:lnTo>
                    <a:pt x="0" y="187"/>
                  </a:lnTo>
                  <a:lnTo>
                    <a:pt x="420" y="234"/>
                  </a:lnTo>
                  <a:lnTo>
                    <a:pt x="280" y="1462"/>
                  </a:lnTo>
                  <a:lnTo>
                    <a:pt x="482" y="1478"/>
                  </a:lnTo>
                  <a:lnTo>
                    <a:pt x="607" y="265"/>
                  </a:lnTo>
                  <a:lnTo>
                    <a:pt x="1026" y="312"/>
                  </a:lnTo>
                  <a:lnTo>
                    <a:pt x="1042" y="125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55"/>
            <p:cNvSpPr/>
            <p:nvPr/>
          </p:nvSpPr>
          <p:spPr>
            <a:xfrm>
              <a:off x="2204591" y="3479041"/>
              <a:ext cx="11460" cy="47312"/>
            </a:xfrm>
            <a:custGeom>
              <a:rect b="b" l="l" r="r" t="t"/>
              <a:pathLst>
                <a:path extrusionOk="0" h="1416" w="343">
                  <a:moveTo>
                    <a:pt x="156" y="1"/>
                  </a:moveTo>
                  <a:lnTo>
                    <a:pt x="0" y="1400"/>
                  </a:lnTo>
                  <a:lnTo>
                    <a:pt x="202" y="1416"/>
                  </a:lnTo>
                  <a:lnTo>
                    <a:pt x="342" y="16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55"/>
            <p:cNvSpPr/>
            <p:nvPr/>
          </p:nvSpPr>
          <p:spPr>
            <a:xfrm>
              <a:off x="2261226" y="3484554"/>
              <a:ext cx="35852" cy="48548"/>
            </a:xfrm>
            <a:custGeom>
              <a:rect b="b" l="l" r="r" t="t"/>
              <a:pathLst>
                <a:path extrusionOk="0" h="1453" w="1073">
                  <a:moveTo>
                    <a:pt x="647" y="0"/>
                  </a:moveTo>
                  <a:cubicBezTo>
                    <a:pt x="593" y="0"/>
                    <a:pt x="542" y="11"/>
                    <a:pt x="498" y="22"/>
                  </a:cubicBezTo>
                  <a:cubicBezTo>
                    <a:pt x="420" y="22"/>
                    <a:pt x="342" y="69"/>
                    <a:pt x="280" y="115"/>
                  </a:cubicBezTo>
                  <a:cubicBezTo>
                    <a:pt x="202" y="162"/>
                    <a:pt x="140" y="240"/>
                    <a:pt x="93" y="318"/>
                  </a:cubicBezTo>
                  <a:cubicBezTo>
                    <a:pt x="47" y="426"/>
                    <a:pt x="16" y="551"/>
                    <a:pt x="0" y="675"/>
                  </a:cubicBezTo>
                  <a:cubicBezTo>
                    <a:pt x="0" y="753"/>
                    <a:pt x="0" y="846"/>
                    <a:pt x="16" y="940"/>
                  </a:cubicBezTo>
                  <a:cubicBezTo>
                    <a:pt x="16" y="1002"/>
                    <a:pt x="47" y="1064"/>
                    <a:pt x="78" y="1126"/>
                  </a:cubicBezTo>
                  <a:cubicBezTo>
                    <a:pt x="93" y="1188"/>
                    <a:pt x="140" y="1235"/>
                    <a:pt x="171" y="1282"/>
                  </a:cubicBezTo>
                  <a:cubicBezTo>
                    <a:pt x="218" y="1313"/>
                    <a:pt x="249" y="1344"/>
                    <a:pt x="311" y="1375"/>
                  </a:cubicBezTo>
                  <a:cubicBezTo>
                    <a:pt x="342" y="1390"/>
                    <a:pt x="389" y="1422"/>
                    <a:pt x="451" y="1422"/>
                  </a:cubicBezTo>
                  <a:cubicBezTo>
                    <a:pt x="498" y="1437"/>
                    <a:pt x="544" y="1453"/>
                    <a:pt x="591" y="1453"/>
                  </a:cubicBezTo>
                  <a:lnTo>
                    <a:pt x="731" y="1453"/>
                  </a:lnTo>
                  <a:lnTo>
                    <a:pt x="840" y="1437"/>
                  </a:lnTo>
                  <a:cubicBezTo>
                    <a:pt x="886" y="1437"/>
                    <a:pt x="917" y="1437"/>
                    <a:pt x="949" y="1422"/>
                  </a:cubicBezTo>
                  <a:lnTo>
                    <a:pt x="964" y="1251"/>
                  </a:lnTo>
                  <a:lnTo>
                    <a:pt x="964" y="1251"/>
                  </a:lnTo>
                  <a:cubicBezTo>
                    <a:pt x="902" y="1266"/>
                    <a:pt x="840" y="1282"/>
                    <a:pt x="778" y="1282"/>
                  </a:cubicBezTo>
                  <a:cubicBezTo>
                    <a:pt x="731" y="1282"/>
                    <a:pt x="669" y="1282"/>
                    <a:pt x="607" y="1266"/>
                  </a:cubicBezTo>
                  <a:cubicBezTo>
                    <a:pt x="544" y="1266"/>
                    <a:pt x="482" y="1251"/>
                    <a:pt x="435" y="1219"/>
                  </a:cubicBezTo>
                  <a:cubicBezTo>
                    <a:pt x="389" y="1204"/>
                    <a:pt x="342" y="1173"/>
                    <a:pt x="296" y="1126"/>
                  </a:cubicBezTo>
                  <a:cubicBezTo>
                    <a:pt x="264" y="1064"/>
                    <a:pt x="233" y="1017"/>
                    <a:pt x="218" y="940"/>
                  </a:cubicBezTo>
                  <a:cubicBezTo>
                    <a:pt x="202" y="862"/>
                    <a:pt x="202" y="784"/>
                    <a:pt x="202" y="691"/>
                  </a:cubicBezTo>
                  <a:cubicBezTo>
                    <a:pt x="218" y="613"/>
                    <a:pt x="233" y="520"/>
                    <a:pt x="264" y="442"/>
                  </a:cubicBezTo>
                  <a:cubicBezTo>
                    <a:pt x="296" y="380"/>
                    <a:pt x="327" y="333"/>
                    <a:pt x="373" y="286"/>
                  </a:cubicBezTo>
                  <a:cubicBezTo>
                    <a:pt x="420" y="240"/>
                    <a:pt x="467" y="224"/>
                    <a:pt x="529" y="209"/>
                  </a:cubicBezTo>
                  <a:cubicBezTo>
                    <a:pt x="575" y="193"/>
                    <a:pt x="638" y="178"/>
                    <a:pt x="700" y="178"/>
                  </a:cubicBezTo>
                  <a:cubicBezTo>
                    <a:pt x="762" y="193"/>
                    <a:pt x="824" y="193"/>
                    <a:pt x="871" y="209"/>
                  </a:cubicBezTo>
                  <a:cubicBezTo>
                    <a:pt x="933" y="224"/>
                    <a:pt x="995" y="240"/>
                    <a:pt x="1057" y="271"/>
                  </a:cubicBezTo>
                  <a:lnTo>
                    <a:pt x="1073" y="100"/>
                  </a:lnTo>
                  <a:cubicBezTo>
                    <a:pt x="1026" y="84"/>
                    <a:pt x="995" y="69"/>
                    <a:pt x="964" y="53"/>
                  </a:cubicBezTo>
                  <a:cubicBezTo>
                    <a:pt x="933" y="53"/>
                    <a:pt x="886" y="38"/>
                    <a:pt x="840" y="22"/>
                  </a:cubicBezTo>
                  <a:cubicBezTo>
                    <a:pt x="809" y="7"/>
                    <a:pt x="762" y="7"/>
                    <a:pt x="715" y="7"/>
                  </a:cubicBezTo>
                  <a:cubicBezTo>
                    <a:pt x="693" y="2"/>
                    <a:pt x="670" y="0"/>
                    <a:pt x="647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55"/>
            <p:cNvSpPr/>
            <p:nvPr/>
          </p:nvSpPr>
          <p:spPr>
            <a:xfrm>
              <a:off x="2339144" y="3490468"/>
              <a:ext cx="37455" cy="49918"/>
            </a:xfrm>
            <a:custGeom>
              <a:rect b="b" l="l" r="r" t="t"/>
              <a:pathLst>
                <a:path extrusionOk="0" h="1494" w="1121">
                  <a:moveTo>
                    <a:pt x="109" y="1"/>
                  </a:moveTo>
                  <a:lnTo>
                    <a:pt x="0" y="1400"/>
                  </a:lnTo>
                  <a:lnTo>
                    <a:pt x="187" y="1416"/>
                  </a:lnTo>
                  <a:lnTo>
                    <a:pt x="249" y="778"/>
                  </a:lnTo>
                  <a:lnTo>
                    <a:pt x="420" y="794"/>
                  </a:lnTo>
                  <a:lnTo>
                    <a:pt x="809" y="1478"/>
                  </a:lnTo>
                  <a:lnTo>
                    <a:pt x="1027" y="1493"/>
                  </a:lnTo>
                  <a:lnTo>
                    <a:pt x="591" y="716"/>
                  </a:lnTo>
                  <a:lnTo>
                    <a:pt x="1120" y="94"/>
                  </a:lnTo>
                  <a:lnTo>
                    <a:pt x="887" y="63"/>
                  </a:lnTo>
                  <a:lnTo>
                    <a:pt x="436" y="607"/>
                  </a:lnTo>
                  <a:lnTo>
                    <a:pt x="249" y="591"/>
                  </a:lnTo>
                  <a:lnTo>
                    <a:pt x="296" y="16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55"/>
            <p:cNvSpPr/>
            <p:nvPr/>
          </p:nvSpPr>
          <p:spPr>
            <a:xfrm>
              <a:off x="2419668" y="3496181"/>
              <a:ext cx="28100" cy="48348"/>
            </a:xfrm>
            <a:custGeom>
              <a:rect b="b" l="l" r="r" t="t"/>
              <a:pathLst>
                <a:path extrusionOk="0" h="1447" w="841">
                  <a:moveTo>
                    <a:pt x="78" y="1"/>
                  </a:moveTo>
                  <a:lnTo>
                    <a:pt x="1" y="1400"/>
                  </a:lnTo>
                  <a:lnTo>
                    <a:pt x="763" y="1447"/>
                  </a:lnTo>
                  <a:lnTo>
                    <a:pt x="763" y="1260"/>
                  </a:lnTo>
                  <a:lnTo>
                    <a:pt x="203" y="1229"/>
                  </a:lnTo>
                  <a:lnTo>
                    <a:pt x="234" y="778"/>
                  </a:lnTo>
                  <a:lnTo>
                    <a:pt x="747" y="794"/>
                  </a:lnTo>
                  <a:lnTo>
                    <a:pt x="747" y="623"/>
                  </a:lnTo>
                  <a:lnTo>
                    <a:pt x="234" y="592"/>
                  </a:lnTo>
                  <a:lnTo>
                    <a:pt x="265" y="187"/>
                  </a:lnTo>
                  <a:lnTo>
                    <a:pt x="794" y="218"/>
                  </a:lnTo>
                  <a:lnTo>
                    <a:pt x="840" y="32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55"/>
            <p:cNvSpPr/>
            <p:nvPr/>
          </p:nvSpPr>
          <p:spPr>
            <a:xfrm>
              <a:off x="2491372" y="3499823"/>
              <a:ext cx="34849" cy="48348"/>
            </a:xfrm>
            <a:custGeom>
              <a:rect b="b" l="l" r="r" t="t"/>
              <a:pathLst>
                <a:path extrusionOk="0" h="1447" w="1043">
                  <a:moveTo>
                    <a:pt x="0" y="1"/>
                  </a:moveTo>
                  <a:lnTo>
                    <a:pt x="0" y="172"/>
                  </a:lnTo>
                  <a:lnTo>
                    <a:pt x="420" y="203"/>
                  </a:lnTo>
                  <a:lnTo>
                    <a:pt x="358" y="1431"/>
                  </a:lnTo>
                  <a:lnTo>
                    <a:pt x="545" y="1447"/>
                  </a:lnTo>
                  <a:lnTo>
                    <a:pt x="607" y="218"/>
                  </a:lnTo>
                  <a:lnTo>
                    <a:pt x="1027" y="234"/>
                  </a:lnTo>
                  <a:lnTo>
                    <a:pt x="1042" y="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55"/>
            <p:cNvSpPr/>
            <p:nvPr/>
          </p:nvSpPr>
          <p:spPr>
            <a:xfrm>
              <a:off x="2075218" y="3738289"/>
              <a:ext cx="46778" cy="49918"/>
            </a:xfrm>
            <a:custGeom>
              <a:rect b="b" l="l" r="r" t="t"/>
              <a:pathLst>
                <a:path extrusionOk="0" h="1494" w="1400">
                  <a:moveTo>
                    <a:pt x="840" y="203"/>
                  </a:moveTo>
                  <a:lnTo>
                    <a:pt x="1058" y="918"/>
                  </a:lnTo>
                  <a:lnTo>
                    <a:pt x="467" y="840"/>
                  </a:lnTo>
                  <a:lnTo>
                    <a:pt x="840" y="203"/>
                  </a:lnTo>
                  <a:close/>
                  <a:moveTo>
                    <a:pt x="762" y="1"/>
                  </a:moveTo>
                  <a:lnTo>
                    <a:pt x="0" y="1322"/>
                  </a:lnTo>
                  <a:lnTo>
                    <a:pt x="187" y="1338"/>
                  </a:lnTo>
                  <a:lnTo>
                    <a:pt x="389" y="1011"/>
                  </a:lnTo>
                  <a:lnTo>
                    <a:pt x="1104" y="1089"/>
                  </a:lnTo>
                  <a:lnTo>
                    <a:pt x="1213" y="1462"/>
                  </a:lnTo>
                  <a:lnTo>
                    <a:pt x="1400" y="1493"/>
                  </a:lnTo>
                  <a:lnTo>
                    <a:pt x="964" y="16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55"/>
            <p:cNvSpPr/>
            <p:nvPr/>
          </p:nvSpPr>
          <p:spPr>
            <a:xfrm>
              <a:off x="2142243" y="3743502"/>
              <a:ext cx="41599" cy="49050"/>
            </a:xfrm>
            <a:custGeom>
              <a:rect b="b" l="l" r="r" t="t"/>
              <a:pathLst>
                <a:path extrusionOk="0" h="1468" w="1245">
                  <a:moveTo>
                    <a:pt x="327" y="202"/>
                  </a:moveTo>
                  <a:lnTo>
                    <a:pt x="622" y="233"/>
                  </a:lnTo>
                  <a:cubicBezTo>
                    <a:pt x="684" y="249"/>
                    <a:pt x="731" y="264"/>
                    <a:pt x="793" y="296"/>
                  </a:cubicBezTo>
                  <a:cubicBezTo>
                    <a:pt x="840" y="327"/>
                    <a:pt x="887" y="358"/>
                    <a:pt x="918" y="404"/>
                  </a:cubicBezTo>
                  <a:cubicBezTo>
                    <a:pt x="964" y="467"/>
                    <a:pt x="995" y="513"/>
                    <a:pt x="1011" y="575"/>
                  </a:cubicBezTo>
                  <a:cubicBezTo>
                    <a:pt x="1027" y="653"/>
                    <a:pt x="1027" y="715"/>
                    <a:pt x="1027" y="793"/>
                  </a:cubicBezTo>
                  <a:cubicBezTo>
                    <a:pt x="1011" y="871"/>
                    <a:pt x="995" y="933"/>
                    <a:pt x="964" y="995"/>
                  </a:cubicBezTo>
                  <a:cubicBezTo>
                    <a:pt x="933" y="1057"/>
                    <a:pt x="902" y="1120"/>
                    <a:pt x="856" y="1166"/>
                  </a:cubicBezTo>
                  <a:cubicBezTo>
                    <a:pt x="809" y="1213"/>
                    <a:pt x="747" y="1244"/>
                    <a:pt x="684" y="1260"/>
                  </a:cubicBezTo>
                  <a:cubicBezTo>
                    <a:pt x="638" y="1291"/>
                    <a:pt x="576" y="1291"/>
                    <a:pt x="513" y="1291"/>
                  </a:cubicBezTo>
                  <a:lnTo>
                    <a:pt x="218" y="1260"/>
                  </a:lnTo>
                  <a:lnTo>
                    <a:pt x="327" y="202"/>
                  </a:lnTo>
                  <a:close/>
                  <a:moveTo>
                    <a:pt x="140" y="0"/>
                  </a:moveTo>
                  <a:lnTo>
                    <a:pt x="0" y="1399"/>
                  </a:lnTo>
                  <a:lnTo>
                    <a:pt x="498" y="1462"/>
                  </a:lnTo>
                  <a:cubicBezTo>
                    <a:pt x="523" y="1466"/>
                    <a:pt x="548" y="1468"/>
                    <a:pt x="573" y="1468"/>
                  </a:cubicBezTo>
                  <a:cubicBezTo>
                    <a:pt x="641" y="1468"/>
                    <a:pt x="709" y="1453"/>
                    <a:pt x="778" y="1431"/>
                  </a:cubicBezTo>
                  <a:cubicBezTo>
                    <a:pt x="856" y="1399"/>
                    <a:pt x="933" y="1368"/>
                    <a:pt x="1011" y="1306"/>
                  </a:cubicBezTo>
                  <a:cubicBezTo>
                    <a:pt x="1073" y="1244"/>
                    <a:pt x="1120" y="1166"/>
                    <a:pt x="1166" y="1089"/>
                  </a:cubicBezTo>
                  <a:cubicBezTo>
                    <a:pt x="1198" y="995"/>
                    <a:pt x="1229" y="902"/>
                    <a:pt x="1244" y="809"/>
                  </a:cubicBezTo>
                  <a:cubicBezTo>
                    <a:pt x="1244" y="715"/>
                    <a:pt x="1244" y="606"/>
                    <a:pt x="1213" y="513"/>
                  </a:cubicBezTo>
                  <a:cubicBezTo>
                    <a:pt x="1182" y="435"/>
                    <a:pt x="1135" y="358"/>
                    <a:pt x="1073" y="280"/>
                  </a:cubicBezTo>
                  <a:cubicBezTo>
                    <a:pt x="1011" y="218"/>
                    <a:pt x="933" y="171"/>
                    <a:pt x="840" y="124"/>
                  </a:cubicBezTo>
                  <a:cubicBezTo>
                    <a:pt x="747" y="93"/>
                    <a:pt x="653" y="62"/>
                    <a:pt x="560" y="47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55"/>
            <p:cNvSpPr/>
            <p:nvPr/>
          </p:nvSpPr>
          <p:spPr>
            <a:xfrm>
              <a:off x="2205092" y="3749717"/>
              <a:ext cx="55632" cy="51489"/>
            </a:xfrm>
            <a:custGeom>
              <a:rect b="b" l="l" r="r" t="t"/>
              <a:pathLst>
                <a:path extrusionOk="0" h="1541" w="1665">
                  <a:moveTo>
                    <a:pt x="125" y="1"/>
                  </a:moveTo>
                  <a:lnTo>
                    <a:pt x="1" y="1400"/>
                  </a:lnTo>
                  <a:lnTo>
                    <a:pt x="203" y="1416"/>
                  </a:lnTo>
                  <a:lnTo>
                    <a:pt x="312" y="218"/>
                  </a:lnTo>
                  <a:lnTo>
                    <a:pt x="654" y="1462"/>
                  </a:lnTo>
                  <a:lnTo>
                    <a:pt x="887" y="1478"/>
                  </a:lnTo>
                  <a:cubicBezTo>
                    <a:pt x="996" y="1260"/>
                    <a:pt x="1089" y="1074"/>
                    <a:pt x="1167" y="887"/>
                  </a:cubicBezTo>
                  <a:cubicBezTo>
                    <a:pt x="1198" y="825"/>
                    <a:pt x="1229" y="747"/>
                    <a:pt x="1260" y="685"/>
                  </a:cubicBezTo>
                  <a:lnTo>
                    <a:pt x="1354" y="498"/>
                  </a:lnTo>
                  <a:cubicBezTo>
                    <a:pt x="1385" y="436"/>
                    <a:pt x="1416" y="374"/>
                    <a:pt x="1447" y="312"/>
                  </a:cubicBezTo>
                  <a:lnTo>
                    <a:pt x="1447" y="312"/>
                  </a:lnTo>
                  <a:lnTo>
                    <a:pt x="1338" y="1524"/>
                  </a:lnTo>
                  <a:lnTo>
                    <a:pt x="1540" y="1540"/>
                  </a:lnTo>
                  <a:lnTo>
                    <a:pt x="1665" y="141"/>
                  </a:lnTo>
                  <a:lnTo>
                    <a:pt x="1338" y="110"/>
                  </a:lnTo>
                  <a:lnTo>
                    <a:pt x="794" y="1229"/>
                  </a:lnTo>
                  <a:lnTo>
                    <a:pt x="452" y="3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55"/>
            <p:cNvSpPr/>
            <p:nvPr/>
          </p:nvSpPr>
          <p:spPr>
            <a:xfrm>
              <a:off x="2282509" y="3756466"/>
              <a:ext cx="10425" cy="47312"/>
            </a:xfrm>
            <a:custGeom>
              <a:rect b="b" l="l" r="r" t="t"/>
              <a:pathLst>
                <a:path extrusionOk="0" h="1416" w="312">
                  <a:moveTo>
                    <a:pt x="109" y="1"/>
                  </a:moveTo>
                  <a:lnTo>
                    <a:pt x="1" y="1400"/>
                  </a:lnTo>
                  <a:lnTo>
                    <a:pt x="203" y="1416"/>
                  </a:lnTo>
                  <a:lnTo>
                    <a:pt x="312" y="16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55"/>
            <p:cNvSpPr/>
            <p:nvPr/>
          </p:nvSpPr>
          <p:spPr>
            <a:xfrm>
              <a:off x="2312648" y="3758537"/>
              <a:ext cx="36386" cy="48882"/>
            </a:xfrm>
            <a:custGeom>
              <a:rect b="b" l="l" r="r" t="t"/>
              <a:pathLst>
                <a:path extrusionOk="0" h="1463" w="1089">
                  <a:moveTo>
                    <a:pt x="16" y="1"/>
                  </a:moveTo>
                  <a:lnTo>
                    <a:pt x="0" y="188"/>
                  </a:lnTo>
                  <a:lnTo>
                    <a:pt x="436" y="219"/>
                  </a:lnTo>
                  <a:lnTo>
                    <a:pt x="343" y="1447"/>
                  </a:lnTo>
                  <a:lnTo>
                    <a:pt x="545" y="1463"/>
                  </a:lnTo>
                  <a:lnTo>
                    <a:pt x="638" y="234"/>
                  </a:lnTo>
                  <a:lnTo>
                    <a:pt x="1073" y="281"/>
                  </a:lnTo>
                  <a:lnTo>
                    <a:pt x="1089" y="94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55"/>
            <p:cNvSpPr/>
            <p:nvPr/>
          </p:nvSpPr>
          <p:spPr>
            <a:xfrm>
              <a:off x="2397349" y="3765320"/>
              <a:ext cx="45742" cy="48849"/>
            </a:xfrm>
            <a:custGeom>
              <a:rect b="b" l="l" r="r" t="t"/>
              <a:pathLst>
                <a:path extrusionOk="0" h="1462" w="1369">
                  <a:moveTo>
                    <a:pt x="696" y="181"/>
                  </a:moveTo>
                  <a:cubicBezTo>
                    <a:pt x="765" y="181"/>
                    <a:pt x="833" y="192"/>
                    <a:pt x="902" y="218"/>
                  </a:cubicBezTo>
                  <a:cubicBezTo>
                    <a:pt x="949" y="249"/>
                    <a:pt x="995" y="280"/>
                    <a:pt x="1042" y="327"/>
                  </a:cubicBezTo>
                  <a:cubicBezTo>
                    <a:pt x="1073" y="373"/>
                    <a:pt x="1104" y="436"/>
                    <a:pt x="1120" y="498"/>
                  </a:cubicBezTo>
                  <a:cubicBezTo>
                    <a:pt x="1151" y="575"/>
                    <a:pt x="1151" y="669"/>
                    <a:pt x="1151" y="746"/>
                  </a:cubicBezTo>
                  <a:cubicBezTo>
                    <a:pt x="1151" y="840"/>
                    <a:pt x="1135" y="918"/>
                    <a:pt x="1104" y="995"/>
                  </a:cubicBezTo>
                  <a:cubicBezTo>
                    <a:pt x="1073" y="1057"/>
                    <a:pt x="1042" y="1120"/>
                    <a:pt x="995" y="1166"/>
                  </a:cubicBezTo>
                  <a:cubicBezTo>
                    <a:pt x="949" y="1213"/>
                    <a:pt x="886" y="1244"/>
                    <a:pt x="840" y="1260"/>
                  </a:cubicBezTo>
                  <a:cubicBezTo>
                    <a:pt x="777" y="1275"/>
                    <a:pt x="715" y="1275"/>
                    <a:pt x="653" y="1275"/>
                  </a:cubicBezTo>
                  <a:cubicBezTo>
                    <a:pt x="591" y="1275"/>
                    <a:pt x="529" y="1260"/>
                    <a:pt x="466" y="1229"/>
                  </a:cubicBezTo>
                  <a:cubicBezTo>
                    <a:pt x="420" y="1213"/>
                    <a:pt x="373" y="1182"/>
                    <a:pt x="327" y="1135"/>
                  </a:cubicBezTo>
                  <a:cubicBezTo>
                    <a:pt x="280" y="1073"/>
                    <a:pt x="249" y="1026"/>
                    <a:pt x="233" y="949"/>
                  </a:cubicBezTo>
                  <a:cubicBezTo>
                    <a:pt x="202" y="793"/>
                    <a:pt x="218" y="607"/>
                    <a:pt x="264" y="451"/>
                  </a:cubicBezTo>
                  <a:cubicBezTo>
                    <a:pt x="295" y="389"/>
                    <a:pt x="327" y="327"/>
                    <a:pt x="389" y="296"/>
                  </a:cubicBezTo>
                  <a:cubicBezTo>
                    <a:pt x="420" y="249"/>
                    <a:pt x="482" y="218"/>
                    <a:pt x="529" y="202"/>
                  </a:cubicBezTo>
                  <a:cubicBezTo>
                    <a:pt x="585" y="188"/>
                    <a:pt x="641" y="181"/>
                    <a:pt x="696" y="181"/>
                  </a:cubicBezTo>
                  <a:close/>
                  <a:moveTo>
                    <a:pt x="731" y="0"/>
                  </a:moveTo>
                  <a:cubicBezTo>
                    <a:pt x="653" y="0"/>
                    <a:pt x="575" y="0"/>
                    <a:pt x="498" y="16"/>
                  </a:cubicBezTo>
                  <a:cubicBezTo>
                    <a:pt x="420" y="31"/>
                    <a:pt x="342" y="62"/>
                    <a:pt x="280" y="125"/>
                  </a:cubicBezTo>
                  <a:cubicBezTo>
                    <a:pt x="202" y="171"/>
                    <a:pt x="140" y="249"/>
                    <a:pt x="93" y="327"/>
                  </a:cubicBezTo>
                  <a:cubicBezTo>
                    <a:pt x="31" y="451"/>
                    <a:pt x="0" y="560"/>
                    <a:pt x="0" y="684"/>
                  </a:cubicBezTo>
                  <a:cubicBezTo>
                    <a:pt x="0" y="778"/>
                    <a:pt x="0" y="871"/>
                    <a:pt x="16" y="949"/>
                  </a:cubicBezTo>
                  <a:cubicBezTo>
                    <a:pt x="31" y="1026"/>
                    <a:pt x="62" y="1089"/>
                    <a:pt x="93" y="1151"/>
                  </a:cubicBezTo>
                  <a:cubicBezTo>
                    <a:pt x="124" y="1197"/>
                    <a:pt x="156" y="1244"/>
                    <a:pt x="202" y="1291"/>
                  </a:cubicBezTo>
                  <a:cubicBezTo>
                    <a:pt x="249" y="1322"/>
                    <a:pt x="295" y="1353"/>
                    <a:pt x="342" y="1384"/>
                  </a:cubicBezTo>
                  <a:cubicBezTo>
                    <a:pt x="389" y="1400"/>
                    <a:pt x="435" y="1415"/>
                    <a:pt x="498" y="1431"/>
                  </a:cubicBezTo>
                  <a:cubicBezTo>
                    <a:pt x="544" y="1446"/>
                    <a:pt x="591" y="1446"/>
                    <a:pt x="638" y="1462"/>
                  </a:cubicBezTo>
                  <a:cubicBezTo>
                    <a:pt x="684" y="1462"/>
                    <a:pt x="746" y="1462"/>
                    <a:pt x="793" y="1446"/>
                  </a:cubicBezTo>
                  <a:cubicBezTo>
                    <a:pt x="840" y="1446"/>
                    <a:pt x="902" y="1431"/>
                    <a:pt x="949" y="1415"/>
                  </a:cubicBezTo>
                  <a:cubicBezTo>
                    <a:pt x="995" y="1400"/>
                    <a:pt x="1042" y="1368"/>
                    <a:pt x="1088" y="1337"/>
                  </a:cubicBezTo>
                  <a:cubicBezTo>
                    <a:pt x="1151" y="1306"/>
                    <a:pt x="1182" y="1260"/>
                    <a:pt x="1228" y="1213"/>
                  </a:cubicBezTo>
                  <a:cubicBezTo>
                    <a:pt x="1260" y="1151"/>
                    <a:pt x="1291" y="1089"/>
                    <a:pt x="1322" y="1026"/>
                  </a:cubicBezTo>
                  <a:cubicBezTo>
                    <a:pt x="1337" y="933"/>
                    <a:pt x="1353" y="855"/>
                    <a:pt x="1368" y="762"/>
                  </a:cubicBezTo>
                  <a:cubicBezTo>
                    <a:pt x="1368" y="638"/>
                    <a:pt x="1353" y="513"/>
                    <a:pt x="1322" y="404"/>
                  </a:cubicBezTo>
                  <a:cubicBezTo>
                    <a:pt x="1275" y="311"/>
                    <a:pt x="1228" y="233"/>
                    <a:pt x="1166" y="171"/>
                  </a:cubicBezTo>
                  <a:cubicBezTo>
                    <a:pt x="1104" y="109"/>
                    <a:pt x="1026" y="62"/>
                    <a:pt x="949" y="47"/>
                  </a:cubicBezTo>
                  <a:cubicBezTo>
                    <a:pt x="871" y="16"/>
                    <a:pt x="809" y="0"/>
                    <a:pt x="731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55"/>
            <p:cNvSpPr/>
            <p:nvPr/>
          </p:nvSpPr>
          <p:spPr>
            <a:xfrm>
              <a:off x="2464341" y="3768428"/>
              <a:ext cx="39527" cy="49384"/>
            </a:xfrm>
            <a:custGeom>
              <a:rect b="b" l="l" r="r" t="t"/>
              <a:pathLst>
                <a:path extrusionOk="0" h="1478" w="1183">
                  <a:moveTo>
                    <a:pt x="79" y="0"/>
                  </a:moveTo>
                  <a:lnTo>
                    <a:pt x="1" y="1415"/>
                  </a:lnTo>
                  <a:lnTo>
                    <a:pt x="219" y="1431"/>
                  </a:lnTo>
                  <a:lnTo>
                    <a:pt x="265" y="265"/>
                  </a:lnTo>
                  <a:lnTo>
                    <a:pt x="856" y="1462"/>
                  </a:lnTo>
                  <a:lnTo>
                    <a:pt x="1120" y="1478"/>
                  </a:lnTo>
                  <a:lnTo>
                    <a:pt x="1183" y="63"/>
                  </a:lnTo>
                  <a:lnTo>
                    <a:pt x="980" y="63"/>
                  </a:lnTo>
                  <a:lnTo>
                    <a:pt x="934" y="1182"/>
                  </a:lnTo>
                  <a:lnTo>
                    <a:pt x="35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55"/>
            <p:cNvSpPr/>
            <p:nvPr/>
          </p:nvSpPr>
          <p:spPr>
            <a:xfrm>
              <a:off x="2527725" y="3772070"/>
              <a:ext cx="28100" cy="48348"/>
            </a:xfrm>
            <a:custGeom>
              <a:rect b="b" l="l" r="r" t="t"/>
              <a:pathLst>
                <a:path extrusionOk="0" h="1447" w="841">
                  <a:moveTo>
                    <a:pt x="63" y="0"/>
                  </a:moveTo>
                  <a:lnTo>
                    <a:pt x="1" y="1415"/>
                  </a:lnTo>
                  <a:cubicBezTo>
                    <a:pt x="1" y="1415"/>
                    <a:pt x="187" y="1415"/>
                    <a:pt x="390" y="1431"/>
                  </a:cubicBezTo>
                  <a:cubicBezTo>
                    <a:pt x="592" y="1446"/>
                    <a:pt x="794" y="1446"/>
                    <a:pt x="794" y="1446"/>
                  </a:cubicBezTo>
                  <a:lnTo>
                    <a:pt x="794" y="1275"/>
                  </a:lnTo>
                  <a:cubicBezTo>
                    <a:pt x="794" y="1275"/>
                    <a:pt x="654" y="1260"/>
                    <a:pt x="498" y="1260"/>
                  </a:cubicBezTo>
                  <a:lnTo>
                    <a:pt x="203" y="1244"/>
                  </a:lnTo>
                  <a:lnTo>
                    <a:pt x="219" y="778"/>
                  </a:lnTo>
                  <a:lnTo>
                    <a:pt x="498" y="793"/>
                  </a:lnTo>
                  <a:lnTo>
                    <a:pt x="763" y="809"/>
                  </a:lnTo>
                  <a:lnTo>
                    <a:pt x="763" y="622"/>
                  </a:lnTo>
                  <a:lnTo>
                    <a:pt x="498" y="622"/>
                  </a:lnTo>
                  <a:cubicBezTo>
                    <a:pt x="359" y="607"/>
                    <a:pt x="234" y="607"/>
                    <a:pt x="234" y="607"/>
                  </a:cubicBezTo>
                  <a:lnTo>
                    <a:pt x="250" y="187"/>
                  </a:lnTo>
                  <a:lnTo>
                    <a:pt x="530" y="202"/>
                  </a:lnTo>
                  <a:lnTo>
                    <a:pt x="809" y="218"/>
                  </a:lnTo>
                  <a:lnTo>
                    <a:pt x="841" y="31"/>
                  </a:lnTo>
                  <a:lnTo>
                    <a:pt x="452" y="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55"/>
            <p:cNvSpPr/>
            <p:nvPr/>
          </p:nvSpPr>
          <p:spPr>
            <a:xfrm>
              <a:off x="2098606" y="3565412"/>
              <a:ext cx="63918" cy="120820"/>
            </a:xfrm>
            <a:custGeom>
              <a:rect b="b" l="l" r="r" t="t"/>
              <a:pathLst>
                <a:path extrusionOk="0" h="3616" w="1913">
                  <a:moveTo>
                    <a:pt x="1205" y="1"/>
                  </a:moveTo>
                  <a:cubicBezTo>
                    <a:pt x="1166" y="1"/>
                    <a:pt x="1127" y="4"/>
                    <a:pt x="1089" y="12"/>
                  </a:cubicBezTo>
                  <a:cubicBezTo>
                    <a:pt x="995" y="28"/>
                    <a:pt x="918" y="43"/>
                    <a:pt x="824" y="90"/>
                  </a:cubicBezTo>
                  <a:cubicBezTo>
                    <a:pt x="731" y="137"/>
                    <a:pt x="653" y="199"/>
                    <a:pt x="575" y="277"/>
                  </a:cubicBezTo>
                  <a:cubicBezTo>
                    <a:pt x="482" y="370"/>
                    <a:pt x="404" y="479"/>
                    <a:pt x="342" y="588"/>
                  </a:cubicBezTo>
                  <a:cubicBezTo>
                    <a:pt x="264" y="728"/>
                    <a:pt x="202" y="883"/>
                    <a:pt x="156" y="1054"/>
                  </a:cubicBezTo>
                  <a:cubicBezTo>
                    <a:pt x="93" y="1256"/>
                    <a:pt x="62" y="1458"/>
                    <a:pt x="31" y="1676"/>
                  </a:cubicBezTo>
                  <a:cubicBezTo>
                    <a:pt x="0" y="1894"/>
                    <a:pt x="0" y="2111"/>
                    <a:pt x="0" y="2329"/>
                  </a:cubicBezTo>
                  <a:cubicBezTo>
                    <a:pt x="16" y="2485"/>
                    <a:pt x="47" y="2656"/>
                    <a:pt x="93" y="2811"/>
                  </a:cubicBezTo>
                  <a:cubicBezTo>
                    <a:pt x="125" y="2935"/>
                    <a:pt x="171" y="3060"/>
                    <a:pt x="249" y="3169"/>
                  </a:cubicBezTo>
                  <a:cubicBezTo>
                    <a:pt x="296" y="3262"/>
                    <a:pt x="373" y="3340"/>
                    <a:pt x="451" y="3418"/>
                  </a:cubicBezTo>
                  <a:cubicBezTo>
                    <a:pt x="529" y="3464"/>
                    <a:pt x="607" y="3511"/>
                    <a:pt x="684" y="3557"/>
                  </a:cubicBezTo>
                  <a:cubicBezTo>
                    <a:pt x="762" y="3573"/>
                    <a:pt x="840" y="3604"/>
                    <a:pt x="918" y="3604"/>
                  </a:cubicBezTo>
                  <a:cubicBezTo>
                    <a:pt x="964" y="3612"/>
                    <a:pt x="1007" y="3616"/>
                    <a:pt x="1048" y="3616"/>
                  </a:cubicBezTo>
                  <a:cubicBezTo>
                    <a:pt x="1089" y="3616"/>
                    <a:pt x="1127" y="3612"/>
                    <a:pt x="1166" y="3604"/>
                  </a:cubicBezTo>
                  <a:cubicBezTo>
                    <a:pt x="1229" y="3604"/>
                    <a:pt x="1306" y="3589"/>
                    <a:pt x="1368" y="3573"/>
                  </a:cubicBezTo>
                  <a:cubicBezTo>
                    <a:pt x="1431" y="3557"/>
                    <a:pt x="1493" y="3526"/>
                    <a:pt x="1555" y="3495"/>
                  </a:cubicBezTo>
                  <a:lnTo>
                    <a:pt x="1617" y="2951"/>
                  </a:lnTo>
                  <a:lnTo>
                    <a:pt x="1617" y="2951"/>
                  </a:lnTo>
                  <a:cubicBezTo>
                    <a:pt x="1524" y="2982"/>
                    <a:pt x="1431" y="3029"/>
                    <a:pt x="1322" y="3044"/>
                  </a:cubicBezTo>
                  <a:cubicBezTo>
                    <a:pt x="1256" y="3055"/>
                    <a:pt x="1190" y="3066"/>
                    <a:pt x="1124" y="3066"/>
                  </a:cubicBezTo>
                  <a:cubicBezTo>
                    <a:pt x="1097" y="3066"/>
                    <a:pt x="1069" y="3064"/>
                    <a:pt x="1042" y="3060"/>
                  </a:cubicBezTo>
                  <a:cubicBezTo>
                    <a:pt x="949" y="3044"/>
                    <a:pt x="871" y="3013"/>
                    <a:pt x="793" y="2967"/>
                  </a:cubicBezTo>
                  <a:cubicBezTo>
                    <a:pt x="715" y="2904"/>
                    <a:pt x="638" y="2811"/>
                    <a:pt x="607" y="2718"/>
                  </a:cubicBezTo>
                  <a:cubicBezTo>
                    <a:pt x="544" y="2593"/>
                    <a:pt x="513" y="2453"/>
                    <a:pt x="498" y="2314"/>
                  </a:cubicBezTo>
                  <a:cubicBezTo>
                    <a:pt x="482" y="2127"/>
                    <a:pt x="482" y="1925"/>
                    <a:pt x="513" y="1738"/>
                  </a:cubicBezTo>
                  <a:cubicBezTo>
                    <a:pt x="529" y="1536"/>
                    <a:pt x="575" y="1349"/>
                    <a:pt x="638" y="1163"/>
                  </a:cubicBezTo>
                  <a:cubicBezTo>
                    <a:pt x="669" y="1038"/>
                    <a:pt x="731" y="914"/>
                    <a:pt x="824" y="805"/>
                  </a:cubicBezTo>
                  <a:cubicBezTo>
                    <a:pt x="886" y="728"/>
                    <a:pt x="964" y="650"/>
                    <a:pt x="1058" y="619"/>
                  </a:cubicBezTo>
                  <a:cubicBezTo>
                    <a:pt x="1135" y="588"/>
                    <a:pt x="1229" y="572"/>
                    <a:pt x="1322" y="572"/>
                  </a:cubicBezTo>
                  <a:cubicBezTo>
                    <a:pt x="1415" y="588"/>
                    <a:pt x="1508" y="603"/>
                    <a:pt x="1586" y="650"/>
                  </a:cubicBezTo>
                  <a:cubicBezTo>
                    <a:pt x="1679" y="681"/>
                    <a:pt x="1773" y="743"/>
                    <a:pt x="1851" y="805"/>
                  </a:cubicBezTo>
                  <a:lnTo>
                    <a:pt x="1913" y="245"/>
                  </a:lnTo>
                  <a:cubicBezTo>
                    <a:pt x="1851" y="214"/>
                    <a:pt x="1804" y="183"/>
                    <a:pt x="1742" y="152"/>
                  </a:cubicBezTo>
                  <a:cubicBezTo>
                    <a:pt x="1679" y="106"/>
                    <a:pt x="1617" y="90"/>
                    <a:pt x="1555" y="59"/>
                  </a:cubicBezTo>
                  <a:cubicBezTo>
                    <a:pt x="1477" y="28"/>
                    <a:pt x="1400" y="12"/>
                    <a:pt x="1322" y="12"/>
                  </a:cubicBezTo>
                  <a:cubicBezTo>
                    <a:pt x="1283" y="4"/>
                    <a:pt x="1244" y="1"/>
                    <a:pt x="1205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55"/>
            <p:cNvSpPr/>
            <p:nvPr/>
          </p:nvSpPr>
          <p:spPr>
            <a:xfrm>
              <a:off x="2171346" y="3572028"/>
              <a:ext cx="27031" cy="118514"/>
            </a:xfrm>
            <a:custGeom>
              <a:rect b="b" l="l" r="r" t="t"/>
              <a:pathLst>
                <a:path extrusionOk="0" h="3547" w="809">
                  <a:moveTo>
                    <a:pt x="358" y="1"/>
                  </a:moveTo>
                  <a:lnTo>
                    <a:pt x="0" y="3499"/>
                  </a:lnTo>
                  <a:lnTo>
                    <a:pt x="467" y="3546"/>
                  </a:lnTo>
                  <a:lnTo>
                    <a:pt x="809" y="47"/>
                  </a:lnTo>
                  <a:lnTo>
                    <a:pt x="35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55"/>
            <p:cNvSpPr/>
            <p:nvPr/>
          </p:nvSpPr>
          <p:spPr>
            <a:xfrm>
              <a:off x="2213947" y="3575670"/>
              <a:ext cx="73274" cy="122657"/>
            </a:xfrm>
            <a:custGeom>
              <a:rect b="b" l="l" r="r" t="t"/>
              <a:pathLst>
                <a:path extrusionOk="0" h="3671" w="2193">
                  <a:moveTo>
                    <a:pt x="327" y="1"/>
                  </a:moveTo>
                  <a:lnTo>
                    <a:pt x="0" y="3515"/>
                  </a:lnTo>
                  <a:lnTo>
                    <a:pt x="435" y="3546"/>
                  </a:lnTo>
                  <a:lnTo>
                    <a:pt x="684" y="918"/>
                  </a:lnTo>
                  <a:lnTo>
                    <a:pt x="1291" y="3624"/>
                  </a:lnTo>
                  <a:lnTo>
                    <a:pt x="1897" y="3670"/>
                  </a:lnTo>
                  <a:lnTo>
                    <a:pt x="2193" y="172"/>
                  </a:lnTo>
                  <a:lnTo>
                    <a:pt x="1773" y="125"/>
                  </a:lnTo>
                  <a:lnTo>
                    <a:pt x="1539" y="2753"/>
                  </a:lnTo>
                  <a:lnTo>
                    <a:pt x="933" y="47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55"/>
            <p:cNvSpPr/>
            <p:nvPr/>
          </p:nvSpPr>
          <p:spPr>
            <a:xfrm>
              <a:off x="2305898" y="3583455"/>
              <a:ext cx="54061" cy="121621"/>
            </a:xfrm>
            <a:custGeom>
              <a:rect b="b" l="l" r="r" t="t"/>
              <a:pathLst>
                <a:path extrusionOk="0" h="3640" w="1618">
                  <a:moveTo>
                    <a:pt x="280" y="1"/>
                  </a:moveTo>
                  <a:lnTo>
                    <a:pt x="0" y="3515"/>
                  </a:lnTo>
                  <a:lnTo>
                    <a:pt x="1369" y="3639"/>
                  </a:lnTo>
                  <a:lnTo>
                    <a:pt x="1400" y="3080"/>
                  </a:lnTo>
                  <a:lnTo>
                    <a:pt x="498" y="3002"/>
                  </a:lnTo>
                  <a:lnTo>
                    <a:pt x="576" y="2022"/>
                  </a:lnTo>
                  <a:lnTo>
                    <a:pt x="1400" y="2085"/>
                  </a:lnTo>
                  <a:lnTo>
                    <a:pt x="1446" y="1540"/>
                  </a:lnTo>
                  <a:lnTo>
                    <a:pt x="622" y="1463"/>
                  </a:lnTo>
                  <a:lnTo>
                    <a:pt x="684" y="607"/>
                  </a:lnTo>
                  <a:lnTo>
                    <a:pt x="1509" y="670"/>
                  </a:lnTo>
                  <a:lnTo>
                    <a:pt x="1617" y="125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55"/>
            <p:cNvSpPr/>
            <p:nvPr/>
          </p:nvSpPr>
          <p:spPr>
            <a:xfrm>
              <a:off x="2378103" y="3589169"/>
              <a:ext cx="93555" cy="122657"/>
            </a:xfrm>
            <a:custGeom>
              <a:rect b="b" l="l" r="r" t="t"/>
              <a:pathLst>
                <a:path extrusionOk="0" h="3671" w="2800">
                  <a:moveTo>
                    <a:pt x="249" y="1"/>
                  </a:moveTo>
                  <a:lnTo>
                    <a:pt x="1" y="3515"/>
                  </a:lnTo>
                  <a:lnTo>
                    <a:pt x="452" y="3546"/>
                  </a:lnTo>
                  <a:lnTo>
                    <a:pt x="638" y="701"/>
                  </a:lnTo>
                  <a:lnTo>
                    <a:pt x="1105" y="3577"/>
                  </a:lnTo>
                  <a:lnTo>
                    <a:pt x="1509" y="3608"/>
                  </a:lnTo>
                  <a:lnTo>
                    <a:pt x="2333" y="794"/>
                  </a:lnTo>
                  <a:lnTo>
                    <a:pt x="2162" y="3639"/>
                  </a:lnTo>
                  <a:lnTo>
                    <a:pt x="2613" y="3671"/>
                  </a:lnTo>
                  <a:lnTo>
                    <a:pt x="2800" y="141"/>
                  </a:lnTo>
                  <a:lnTo>
                    <a:pt x="2100" y="110"/>
                  </a:lnTo>
                  <a:lnTo>
                    <a:pt x="1353" y="2722"/>
                  </a:lnTo>
                  <a:lnTo>
                    <a:pt x="934" y="48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55"/>
            <p:cNvSpPr/>
            <p:nvPr/>
          </p:nvSpPr>
          <p:spPr>
            <a:xfrm>
              <a:off x="2486159" y="3596453"/>
              <a:ext cx="76949" cy="120051"/>
            </a:xfrm>
            <a:custGeom>
              <a:rect b="b" l="l" r="r" t="t"/>
              <a:pathLst>
                <a:path extrusionOk="0" h="3593" w="2303">
                  <a:moveTo>
                    <a:pt x="1276" y="887"/>
                  </a:moveTo>
                  <a:cubicBezTo>
                    <a:pt x="1292" y="996"/>
                    <a:pt x="1307" y="1120"/>
                    <a:pt x="1338" y="1260"/>
                  </a:cubicBezTo>
                  <a:cubicBezTo>
                    <a:pt x="1369" y="1400"/>
                    <a:pt x="1385" y="1524"/>
                    <a:pt x="1416" y="1649"/>
                  </a:cubicBezTo>
                  <a:cubicBezTo>
                    <a:pt x="1447" y="1773"/>
                    <a:pt x="1463" y="1929"/>
                    <a:pt x="1494" y="2100"/>
                  </a:cubicBezTo>
                  <a:lnTo>
                    <a:pt x="934" y="2069"/>
                  </a:lnTo>
                  <a:cubicBezTo>
                    <a:pt x="949" y="1991"/>
                    <a:pt x="965" y="1944"/>
                    <a:pt x="981" y="1882"/>
                  </a:cubicBezTo>
                  <a:cubicBezTo>
                    <a:pt x="996" y="1820"/>
                    <a:pt x="1012" y="1773"/>
                    <a:pt x="1043" y="1696"/>
                  </a:cubicBezTo>
                  <a:lnTo>
                    <a:pt x="1105" y="1478"/>
                  </a:lnTo>
                  <a:lnTo>
                    <a:pt x="1276" y="887"/>
                  </a:lnTo>
                  <a:close/>
                  <a:moveTo>
                    <a:pt x="1027" y="1"/>
                  </a:moveTo>
                  <a:lnTo>
                    <a:pt x="1" y="3484"/>
                  </a:lnTo>
                  <a:lnTo>
                    <a:pt x="514" y="3515"/>
                  </a:lnTo>
                  <a:lnTo>
                    <a:pt x="747" y="2691"/>
                  </a:lnTo>
                  <a:lnTo>
                    <a:pt x="1618" y="2737"/>
                  </a:lnTo>
                  <a:lnTo>
                    <a:pt x="1789" y="3577"/>
                  </a:lnTo>
                  <a:lnTo>
                    <a:pt x="2302" y="3593"/>
                  </a:lnTo>
                  <a:lnTo>
                    <a:pt x="1587" y="47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55"/>
            <p:cNvSpPr/>
            <p:nvPr/>
          </p:nvSpPr>
          <p:spPr>
            <a:xfrm>
              <a:off x="2760477" y="3402659"/>
              <a:ext cx="862477" cy="485283"/>
            </a:xfrm>
            <a:custGeom>
              <a:rect b="b" l="l" r="r" t="t"/>
              <a:pathLst>
                <a:path extrusionOk="0" h="14524" w="25813">
                  <a:moveTo>
                    <a:pt x="20993" y="1"/>
                  </a:moveTo>
                  <a:lnTo>
                    <a:pt x="18303" y="234"/>
                  </a:lnTo>
                  <a:lnTo>
                    <a:pt x="15550" y="467"/>
                  </a:lnTo>
                  <a:cubicBezTo>
                    <a:pt x="14540" y="529"/>
                    <a:pt x="13467" y="592"/>
                    <a:pt x="12378" y="654"/>
                  </a:cubicBezTo>
                  <a:cubicBezTo>
                    <a:pt x="10232" y="809"/>
                    <a:pt x="8087" y="856"/>
                    <a:pt x="6470" y="903"/>
                  </a:cubicBezTo>
                  <a:cubicBezTo>
                    <a:pt x="5314" y="958"/>
                    <a:pt x="4437" y="966"/>
                    <a:pt x="4030" y="966"/>
                  </a:cubicBezTo>
                  <a:cubicBezTo>
                    <a:pt x="3867" y="966"/>
                    <a:pt x="3780" y="965"/>
                    <a:pt x="3779" y="965"/>
                  </a:cubicBezTo>
                  <a:lnTo>
                    <a:pt x="3779" y="965"/>
                  </a:lnTo>
                  <a:cubicBezTo>
                    <a:pt x="3857" y="3095"/>
                    <a:pt x="2178" y="4868"/>
                    <a:pt x="48" y="4899"/>
                  </a:cubicBezTo>
                  <a:lnTo>
                    <a:pt x="32" y="5381"/>
                  </a:lnTo>
                  <a:cubicBezTo>
                    <a:pt x="405" y="5396"/>
                    <a:pt x="701" y="5692"/>
                    <a:pt x="685" y="6049"/>
                  </a:cubicBezTo>
                  <a:cubicBezTo>
                    <a:pt x="685" y="6423"/>
                    <a:pt x="405" y="6718"/>
                    <a:pt x="32" y="6734"/>
                  </a:cubicBezTo>
                  <a:lnTo>
                    <a:pt x="32" y="7107"/>
                  </a:lnTo>
                  <a:cubicBezTo>
                    <a:pt x="390" y="7107"/>
                    <a:pt x="685" y="7402"/>
                    <a:pt x="685" y="7775"/>
                  </a:cubicBezTo>
                  <a:cubicBezTo>
                    <a:pt x="685" y="8149"/>
                    <a:pt x="390" y="8444"/>
                    <a:pt x="17" y="8444"/>
                  </a:cubicBezTo>
                  <a:lnTo>
                    <a:pt x="17" y="8817"/>
                  </a:lnTo>
                  <a:cubicBezTo>
                    <a:pt x="390" y="8817"/>
                    <a:pt x="685" y="9128"/>
                    <a:pt x="670" y="9486"/>
                  </a:cubicBezTo>
                  <a:cubicBezTo>
                    <a:pt x="670" y="9859"/>
                    <a:pt x="374" y="10170"/>
                    <a:pt x="1" y="10170"/>
                  </a:cubicBezTo>
                  <a:lnTo>
                    <a:pt x="1" y="10621"/>
                  </a:lnTo>
                  <a:cubicBezTo>
                    <a:pt x="2162" y="10621"/>
                    <a:pt x="3919" y="12362"/>
                    <a:pt x="3966" y="14524"/>
                  </a:cubicBezTo>
                  <a:cubicBezTo>
                    <a:pt x="3966" y="14524"/>
                    <a:pt x="5117" y="14524"/>
                    <a:pt x="6843" y="14462"/>
                  </a:cubicBezTo>
                  <a:cubicBezTo>
                    <a:pt x="8569" y="14399"/>
                    <a:pt x="10870" y="14353"/>
                    <a:pt x="13156" y="14182"/>
                  </a:cubicBezTo>
                  <a:cubicBezTo>
                    <a:pt x="14306" y="14119"/>
                    <a:pt x="15457" y="14042"/>
                    <a:pt x="16530" y="13980"/>
                  </a:cubicBezTo>
                  <a:cubicBezTo>
                    <a:pt x="17603" y="13886"/>
                    <a:pt x="18614" y="13808"/>
                    <a:pt x="19469" y="13731"/>
                  </a:cubicBezTo>
                  <a:cubicBezTo>
                    <a:pt x="21179" y="13575"/>
                    <a:pt x="22330" y="13482"/>
                    <a:pt x="22330" y="13482"/>
                  </a:cubicBezTo>
                  <a:cubicBezTo>
                    <a:pt x="22112" y="11321"/>
                    <a:pt x="23667" y="9408"/>
                    <a:pt x="25813" y="9144"/>
                  </a:cubicBezTo>
                  <a:lnTo>
                    <a:pt x="25751" y="8708"/>
                  </a:lnTo>
                  <a:cubicBezTo>
                    <a:pt x="25732" y="8710"/>
                    <a:pt x="25712" y="8711"/>
                    <a:pt x="25694" y="8711"/>
                  </a:cubicBezTo>
                  <a:cubicBezTo>
                    <a:pt x="25359" y="8711"/>
                    <a:pt x="25064" y="8455"/>
                    <a:pt x="25020" y="8102"/>
                  </a:cubicBezTo>
                  <a:lnTo>
                    <a:pt x="25020" y="8117"/>
                  </a:lnTo>
                  <a:cubicBezTo>
                    <a:pt x="24973" y="7744"/>
                    <a:pt x="25238" y="7418"/>
                    <a:pt x="25611" y="7371"/>
                  </a:cubicBezTo>
                  <a:lnTo>
                    <a:pt x="25564" y="6998"/>
                  </a:lnTo>
                  <a:cubicBezTo>
                    <a:pt x="25534" y="7001"/>
                    <a:pt x="25505" y="7003"/>
                    <a:pt x="25476" y="7003"/>
                  </a:cubicBezTo>
                  <a:cubicBezTo>
                    <a:pt x="24668" y="7003"/>
                    <a:pt x="24552" y="5766"/>
                    <a:pt x="25409" y="5661"/>
                  </a:cubicBezTo>
                  <a:lnTo>
                    <a:pt x="25362" y="5288"/>
                  </a:lnTo>
                  <a:cubicBezTo>
                    <a:pt x="25332" y="5291"/>
                    <a:pt x="25303" y="5292"/>
                    <a:pt x="25275" y="5292"/>
                  </a:cubicBezTo>
                  <a:cubicBezTo>
                    <a:pt x="24482" y="5292"/>
                    <a:pt x="24366" y="4070"/>
                    <a:pt x="25206" y="3950"/>
                  </a:cubicBezTo>
                  <a:lnTo>
                    <a:pt x="25144" y="3468"/>
                  </a:lnTo>
                  <a:cubicBezTo>
                    <a:pt x="25013" y="3482"/>
                    <a:pt x="24882" y="3488"/>
                    <a:pt x="24753" y="3488"/>
                  </a:cubicBezTo>
                  <a:cubicBezTo>
                    <a:pt x="22802" y="3488"/>
                    <a:pt x="21138" y="1984"/>
                    <a:pt x="20993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55"/>
            <p:cNvSpPr/>
            <p:nvPr/>
          </p:nvSpPr>
          <p:spPr>
            <a:xfrm>
              <a:off x="2926738" y="3458258"/>
              <a:ext cx="509207" cy="116409"/>
            </a:xfrm>
            <a:custGeom>
              <a:rect b="b" l="l" r="r" t="t"/>
              <a:pathLst>
                <a:path extrusionOk="0" h="3484" w="15240">
                  <a:moveTo>
                    <a:pt x="14990" y="1"/>
                  </a:moveTo>
                  <a:lnTo>
                    <a:pt x="12642" y="203"/>
                  </a:lnTo>
                  <a:cubicBezTo>
                    <a:pt x="11943" y="249"/>
                    <a:pt x="11134" y="343"/>
                    <a:pt x="10248" y="389"/>
                  </a:cubicBezTo>
                  <a:cubicBezTo>
                    <a:pt x="9377" y="451"/>
                    <a:pt x="8444" y="498"/>
                    <a:pt x="7496" y="560"/>
                  </a:cubicBezTo>
                  <a:cubicBezTo>
                    <a:pt x="5630" y="685"/>
                    <a:pt x="3748" y="747"/>
                    <a:pt x="2349" y="778"/>
                  </a:cubicBezTo>
                  <a:cubicBezTo>
                    <a:pt x="949" y="825"/>
                    <a:pt x="1" y="856"/>
                    <a:pt x="1" y="856"/>
                  </a:cubicBezTo>
                  <a:lnTo>
                    <a:pt x="63" y="3484"/>
                  </a:lnTo>
                  <a:cubicBezTo>
                    <a:pt x="63" y="3484"/>
                    <a:pt x="1011" y="3452"/>
                    <a:pt x="2426" y="3406"/>
                  </a:cubicBezTo>
                  <a:cubicBezTo>
                    <a:pt x="3857" y="3359"/>
                    <a:pt x="5754" y="3313"/>
                    <a:pt x="7651" y="3173"/>
                  </a:cubicBezTo>
                  <a:cubicBezTo>
                    <a:pt x="8600" y="3110"/>
                    <a:pt x="9548" y="3064"/>
                    <a:pt x="10434" y="3002"/>
                  </a:cubicBezTo>
                  <a:cubicBezTo>
                    <a:pt x="11321" y="2955"/>
                    <a:pt x="12160" y="2862"/>
                    <a:pt x="12860" y="2815"/>
                  </a:cubicBezTo>
                  <a:lnTo>
                    <a:pt x="15239" y="2597"/>
                  </a:lnTo>
                  <a:lnTo>
                    <a:pt x="1499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55"/>
            <p:cNvSpPr/>
            <p:nvPr/>
          </p:nvSpPr>
          <p:spPr>
            <a:xfrm>
              <a:off x="2931950" y="3725292"/>
              <a:ext cx="528920" cy="117980"/>
            </a:xfrm>
            <a:custGeom>
              <a:rect b="b" l="l" r="r" t="t"/>
              <a:pathLst>
                <a:path extrusionOk="0" h="3531" w="15830">
                  <a:moveTo>
                    <a:pt x="15581" y="1"/>
                  </a:moveTo>
                  <a:cubicBezTo>
                    <a:pt x="15581" y="1"/>
                    <a:pt x="14617" y="94"/>
                    <a:pt x="13155" y="219"/>
                  </a:cubicBezTo>
                  <a:cubicBezTo>
                    <a:pt x="12424" y="265"/>
                    <a:pt x="11585" y="358"/>
                    <a:pt x="10667" y="421"/>
                  </a:cubicBezTo>
                  <a:cubicBezTo>
                    <a:pt x="9750" y="467"/>
                    <a:pt x="8786" y="530"/>
                    <a:pt x="7806" y="592"/>
                  </a:cubicBezTo>
                  <a:cubicBezTo>
                    <a:pt x="5862" y="732"/>
                    <a:pt x="3903" y="778"/>
                    <a:pt x="2442" y="825"/>
                  </a:cubicBezTo>
                  <a:cubicBezTo>
                    <a:pt x="980" y="872"/>
                    <a:pt x="0" y="903"/>
                    <a:pt x="0" y="903"/>
                  </a:cubicBezTo>
                  <a:lnTo>
                    <a:pt x="62" y="3531"/>
                  </a:lnTo>
                  <a:cubicBezTo>
                    <a:pt x="62" y="3531"/>
                    <a:pt x="1042" y="3499"/>
                    <a:pt x="2535" y="3453"/>
                  </a:cubicBezTo>
                  <a:cubicBezTo>
                    <a:pt x="4012" y="3406"/>
                    <a:pt x="5987" y="3344"/>
                    <a:pt x="7962" y="3204"/>
                  </a:cubicBezTo>
                  <a:cubicBezTo>
                    <a:pt x="8941" y="3142"/>
                    <a:pt x="9921" y="3080"/>
                    <a:pt x="10854" y="3033"/>
                  </a:cubicBezTo>
                  <a:cubicBezTo>
                    <a:pt x="11771" y="2971"/>
                    <a:pt x="12626" y="2877"/>
                    <a:pt x="13373" y="2831"/>
                  </a:cubicBezTo>
                  <a:lnTo>
                    <a:pt x="15829" y="2613"/>
                  </a:lnTo>
                  <a:lnTo>
                    <a:pt x="1558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55"/>
            <p:cNvSpPr/>
            <p:nvPr/>
          </p:nvSpPr>
          <p:spPr>
            <a:xfrm>
              <a:off x="3445770" y="3593846"/>
              <a:ext cx="70701" cy="70200"/>
            </a:xfrm>
            <a:custGeom>
              <a:rect b="b" l="l" r="r" t="t"/>
              <a:pathLst>
                <a:path extrusionOk="0" h="2101" w="2116">
                  <a:moveTo>
                    <a:pt x="980" y="1"/>
                  </a:moveTo>
                  <a:lnTo>
                    <a:pt x="731" y="701"/>
                  </a:lnTo>
                  <a:lnTo>
                    <a:pt x="1" y="872"/>
                  </a:lnTo>
                  <a:lnTo>
                    <a:pt x="591" y="1354"/>
                  </a:lnTo>
                  <a:lnTo>
                    <a:pt x="529" y="2100"/>
                  </a:lnTo>
                  <a:lnTo>
                    <a:pt x="1151" y="1696"/>
                  </a:lnTo>
                  <a:lnTo>
                    <a:pt x="1835" y="1976"/>
                  </a:lnTo>
                  <a:lnTo>
                    <a:pt x="1649" y="1245"/>
                  </a:lnTo>
                  <a:lnTo>
                    <a:pt x="2115" y="670"/>
                  </a:lnTo>
                  <a:lnTo>
                    <a:pt x="1369" y="63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55"/>
            <p:cNvSpPr/>
            <p:nvPr/>
          </p:nvSpPr>
          <p:spPr>
            <a:xfrm>
              <a:off x="2856605" y="3627126"/>
              <a:ext cx="70701" cy="68596"/>
            </a:xfrm>
            <a:custGeom>
              <a:rect b="b" l="l" r="r" t="t"/>
              <a:pathLst>
                <a:path extrusionOk="0" h="2053" w="2116">
                  <a:moveTo>
                    <a:pt x="1042" y="0"/>
                  </a:moveTo>
                  <a:lnTo>
                    <a:pt x="731" y="669"/>
                  </a:lnTo>
                  <a:lnTo>
                    <a:pt x="1" y="793"/>
                  </a:lnTo>
                  <a:lnTo>
                    <a:pt x="529" y="1306"/>
                  </a:lnTo>
                  <a:lnTo>
                    <a:pt x="420" y="2053"/>
                  </a:lnTo>
                  <a:lnTo>
                    <a:pt x="1074" y="1695"/>
                  </a:lnTo>
                  <a:lnTo>
                    <a:pt x="1727" y="2053"/>
                  </a:lnTo>
                  <a:lnTo>
                    <a:pt x="1587" y="1306"/>
                  </a:lnTo>
                  <a:lnTo>
                    <a:pt x="2115" y="778"/>
                  </a:lnTo>
                  <a:lnTo>
                    <a:pt x="1385" y="669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55"/>
            <p:cNvSpPr/>
            <p:nvPr/>
          </p:nvSpPr>
          <p:spPr>
            <a:xfrm>
              <a:off x="2960518" y="3505002"/>
              <a:ext cx="34315" cy="47847"/>
            </a:xfrm>
            <a:custGeom>
              <a:rect b="b" l="l" r="r" t="t"/>
              <a:pathLst>
                <a:path extrusionOk="0" h="1432" w="1027">
                  <a:moveTo>
                    <a:pt x="1027" y="1"/>
                  </a:moveTo>
                  <a:lnTo>
                    <a:pt x="0" y="32"/>
                  </a:lnTo>
                  <a:lnTo>
                    <a:pt x="0" y="219"/>
                  </a:lnTo>
                  <a:lnTo>
                    <a:pt x="420" y="203"/>
                  </a:lnTo>
                  <a:lnTo>
                    <a:pt x="451" y="1432"/>
                  </a:lnTo>
                  <a:lnTo>
                    <a:pt x="638" y="1416"/>
                  </a:lnTo>
                  <a:lnTo>
                    <a:pt x="607" y="188"/>
                  </a:lnTo>
                  <a:lnTo>
                    <a:pt x="1027" y="172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55"/>
            <p:cNvSpPr/>
            <p:nvPr/>
          </p:nvSpPr>
          <p:spPr>
            <a:xfrm>
              <a:off x="3040007" y="3503465"/>
              <a:ext cx="8353" cy="47312"/>
            </a:xfrm>
            <a:custGeom>
              <a:rect b="b" l="l" r="r" t="t"/>
              <a:pathLst>
                <a:path extrusionOk="0" h="1416" w="250">
                  <a:moveTo>
                    <a:pt x="1" y="0"/>
                  </a:moveTo>
                  <a:lnTo>
                    <a:pt x="47" y="1415"/>
                  </a:lnTo>
                  <a:lnTo>
                    <a:pt x="249" y="1400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55"/>
            <p:cNvSpPr/>
            <p:nvPr/>
          </p:nvSpPr>
          <p:spPr>
            <a:xfrm>
              <a:off x="3095071" y="3499823"/>
              <a:ext cx="35384" cy="48882"/>
            </a:xfrm>
            <a:custGeom>
              <a:rect b="b" l="l" r="r" t="t"/>
              <a:pathLst>
                <a:path extrusionOk="0" h="1463" w="1059">
                  <a:moveTo>
                    <a:pt x="623" y="1"/>
                  </a:moveTo>
                  <a:cubicBezTo>
                    <a:pt x="545" y="1"/>
                    <a:pt x="483" y="16"/>
                    <a:pt x="405" y="47"/>
                  </a:cubicBezTo>
                  <a:cubicBezTo>
                    <a:pt x="327" y="78"/>
                    <a:pt x="265" y="109"/>
                    <a:pt x="203" y="172"/>
                  </a:cubicBezTo>
                  <a:cubicBezTo>
                    <a:pt x="141" y="234"/>
                    <a:pt x="94" y="311"/>
                    <a:pt x="63" y="405"/>
                  </a:cubicBezTo>
                  <a:cubicBezTo>
                    <a:pt x="16" y="514"/>
                    <a:pt x="1" y="638"/>
                    <a:pt x="1" y="762"/>
                  </a:cubicBezTo>
                  <a:cubicBezTo>
                    <a:pt x="16" y="856"/>
                    <a:pt x="32" y="933"/>
                    <a:pt x="47" y="1027"/>
                  </a:cubicBezTo>
                  <a:cubicBezTo>
                    <a:pt x="63" y="1089"/>
                    <a:pt x="94" y="1151"/>
                    <a:pt x="141" y="1213"/>
                  </a:cubicBezTo>
                  <a:cubicBezTo>
                    <a:pt x="172" y="1260"/>
                    <a:pt x="218" y="1307"/>
                    <a:pt x="265" y="1338"/>
                  </a:cubicBezTo>
                  <a:cubicBezTo>
                    <a:pt x="296" y="1369"/>
                    <a:pt x="343" y="1400"/>
                    <a:pt x="405" y="1415"/>
                  </a:cubicBezTo>
                  <a:cubicBezTo>
                    <a:pt x="452" y="1431"/>
                    <a:pt x="498" y="1447"/>
                    <a:pt x="545" y="1447"/>
                  </a:cubicBezTo>
                  <a:cubicBezTo>
                    <a:pt x="592" y="1462"/>
                    <a:pt x="638" y="1462"/>
                    <a:pt x="685" y="1462"/>
                  </a:cubicBezTo>
                  <a:cubicBezTo>
                    <a:pt x="732" y="1462"/>
                    <a:pt x="778" y="1447"/>
                    <a:pt x="825" y="1447"/>
                  </a:cubicBezTo>
                  <a:cubicBezTo>
                    <a:pt x="872" y="1431"/>
                    <a:pt x="918" y="1415"/>
                    <a:pt x="949" y="1415"/>
                  </a:cubicBezTo>
                  <a:cubicBezTo>
                    <a:pt x="980" y="1400"/>
                    <a:pt x="1011" y="1384"/>
                    <a:pt x="1058" y="1369"/>
                  </a:cubicBezTo>
                  <a:lnTo>
                    <a:pt x="1043" y="1198"/>
                  </a:lnTo>
                  <a:cubicBezTo>
                    <a:pt x="980" y="1229"/>
                    <a:pt x="918" y="1244"/>
                    <a:pt x="872" y="1260"/>
                  </a:cubicBezTo>
                  <a:cubicBezTo>
                    <a:pt x="809" y="1276"/>
                    <a:pt x="747" y="1276"/>
                    <a:pt x="685" y="1276"/>
                  </a:cubicBezTo>
                  <a:cubicBezTo>
                    <a:pt x="623" y="1276"/>
                    <a:pt x="561" y="1276"/>
                    <a:pt x="514" y="1260"/>
                  </a:cubicBezTo>
                  <a:cubicBezTo>
                    <a:pt x="452" y="1244"/>
                    <a:pt x="405" y="1213"/>
                    <a:pt x="358" y="1167"/>
                  </a:cubicBezTo>
                  <a:cubicBezTo>
                    <a:pt x="312" y="1120"/>
                    <a:pt x="281" y="1073"/>
                    <a:pt x="265" y="1011"/>
                  </a:cubicBezTo>
                  <a:cubicBezTo>
                    <a:pt x="203" y="840"/>
                    <a:pt x="203" y="669"/>
                    <a:pt x="234" y="498"/>
                  </a:cubicBezTo>
                  <a:cubicBezTo>
                    <a:pt x="250" y="436"/>
                    <a:pt x="281" y="389"/>
                    <a:pt x="327" y="327"/>
                  </a:cubicBezTo>
                  <a:cubicBezTo>
                    <a:pt x="358" y="296"/>
                    <a:pt x="405" y="249"/>
                    <a:pt x="467" y="234"/>
                  </a:cubicBezTo>
                  <a:cubicBezTo>
                    <a:pt x="514" y="203"/>
                    <a:pt x="576" y="187"/>
                    <a:pt x="623" y="187"/>
                  </a:cubicBezTo>
                  <a:cubicBezTo>
                    <a:pt x="654" y="179"/>
                    <a:pt x="685" y="175"/>
                    <a:pt x="716" y="175"/>
                  </a:cubicBezTo>
                  <a:cubicBezTo>
                    <a:pt x="747" y="175"/>
                    <a:pt x="778" y="179"/>
                    <a:pt x="809" y="187"/>
                  </a:cubicBezTo>
                  <a:cubicBezTo>
                    <a:pt x="872" y="187"/>
                    <a:pt x="934" y="203"/>
                    <a:pt x="996" y="218"/>
                  </a:cubicBezTo>
                  <a:lnTo>
                    <a:pt x="980" y="47"/>
                  </a:lnTo>
                  <a:lnTo>
                    <a:pt x="872" y="16"/>
                  </a:lnTo>
                  <a:cubicBezTo>
                    <a:pt x="840" y="16"/>
                    <a:pt x="809" y="16"/>
                    <a:pt x="763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55"/>
            <p:cNvSpPr/>
            <p:nvPr/>
          </p:nvSpPr>
          <p:spPr>
            <a:xfrm>
              <a:off x="3174058" y="3495146"/>
              <a:ext cx="36921" cy="48882"/>
            </a:xfrm>
            <a:custGeom>
              <a:rect b="b" l="l" r="r" t="t"/>
              <a:pathLst>
                <a:path extrusionOk="0" h="1463" w="1105">
                  <a:moveTo>
                    <a:pt x="1011" y="1"/>
                  </a:moveTo>
                  <a:lnTo>
                    <a:pt x="778" y="16"/>
                  </a:lnTo>
                  <a:lnTo>
                    <a:pt x="405" y="623"/>
                  </a:lnTo>
                  <a:lnTo>
                    <a:pt x="233" y="638"/>
                  </a:lnTo>
                  <a:lnTo>
                    <a:pt x="187" y="47"/>
                  </a:lnTo>
                  <a:lnTo>
                    <a:pt x="0" y="63"/>
                  </a:lnTo>
                  <a:lnTo>
                    <a:pt x="78" y="1462"/>
                  </a:lnTo>
                  <a:lnTo>
                    <a:pt x="280" y="1462"/>
                  </a:lnTo>
                  <a:lnTo>
                    <a:pt x="233" y="809"/>
                  </a:lnTo>
                  <a:lnTo>
                    <a:pt x="405" y="794"/>
                  </a:lnTo>
                  <a:lnTo>
                    <a:pt x="887" y="1416"/>
                  </a:lnTo>
                  <a:lnTo>
                    <a:pt x="1104" y="1400"/>
                  </a:lnTo>
                  <a:lnTo>
                    <a:pt x="576" y="700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55"/>
            <p:cNvSpPr/>
            <p:nvPr/>
          </p:nvSpPr>
          <p:spPr>
            <a:xfrm>
              <a:off x="3254048" y="3491002"/>
              <a:ext cx="28635" cy="48348"/>
            </a:xfrm>
            <a:custGeom>
              <a:rect b="b" l="l" r="r" t="t"/>
              <a:pathLst>
                <a:path extrusionOk="0" h="1447" w="857">
                  <a:moveTo>
                    <a:pt x="763" y="0"/>
                  </a:moveTo>
                  <a:lnTo>
                    <a:pt x="1" y="47"/>
                  </a:lnTo>
                  <a:lnTo>
                    <a:pt x="94" y="1446"/>
                  </a:lnTo>
                  <a:lnTo>
                    <a:pt x="856" y="1400"/>
                  </a:lnTo>
                  <a:lnTo>
                    <a:pt x="856" y="1229"/>
                  </a:lnTo>
                  <a:lnTo>
                    <a:pt x="281" y="1260"/>
                  </a:lnTo>
                  <a:lnTo>
                    <a:pt x="250" y="793"/>
                  </a:lnTo>
                  <a:lnTo>
                    <a:pt x="763" y="762"/>
                  </a:lnTo>
                  <a:lnTo>
                    <a:pt x="747" y="591"/>
                  </a:lnTo>
                  <a:lnTo>
                    <a:pt x="234" y="622"/>
                  </a:lnTo>
                  <a:lnTo>
                    <a:pt x="203" y="202"/>
                  </a:lnTo>
                  <a:lnTo>
                    <a:pt x="747" y="171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55"/>
            <p:cNvSpPr/>
            <p:nvPr/>
          </p:nvSpPr>
          <p:spPr>
            <a:xfrm>
              <a:off x="3323145" y="3484253"/>
              <a:ext cx="35384" cy="48849"/>
            </a:xfrm>
            <a:custGeom>
              <a:rect b="b" l="l" r="r" t="t"/>
              <a:pathLst>
                <a:path extrusionOk="0" h="1462" w="1059">
                  <a:moveTo>
                    <a:pt x="1043" y="0"/>
                  </a:moveTo>
                  <a:lnTo>
                    <a:pt x="1" y="93"/>
                  </a:lnTo>
                  <a:lnTo>
                    <a:pt x="16" y="264"/>
                  </a:lnTo>
                  <a:lnTo>
                    <a:pt x="436" y="233"/>
                  </a:lnTo>
                  <a:lnTo>
                    <a:pt x="545" y="1462"/>
                  </a:lnTo>
                  <a:lnTo>
                    <a:pt x="732" y="1446"/>
                  </a:lnTo>
                  <a:lnTo>
                    <a:pt x="638" y="218"/>
                  </a:lnTo>
                  <a:lnTo>
                    <a:pt x="1058" y="187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55"/>
            <p:cNvSpPr/>
            <p:nvPr/>
          </p:nvSpPr>
          <p:spPr>
            <a:xfrm>
              <a:off x="2948557" y="3775712"/>
              <a:ext cx="47312" cy="47813"/>
            </a:xfrm>
            <a:custGeom>
              <a:rect b="b" l="l" r="r" t="t"/>
              <a:pathLst>
                <a:path extrusionOk="0" h="1431" w="1416">
                  <a:moveTo>
                    <a:pt x="669" y="187"/>
                  </a:moveTo>
                  <a:lnTo>
                    <a:pt x="996" y="871"/>
                  </a:lnTo>
                  <a:lnTo>
                    <a:pt x="390" y="886"/>
                  </a:lnTo>
                  <a:lnTo>
                    <a:pt x="669" y="187"/>
                  </a:lnTo>
                  <a:close/>
                  <a:moveTo>
                    <a:pt x="576" y="0"/>
                  </a:moveTo>
                  <a:lnTo>
                    <a:pt x="1" y="1431"/>
                  </a:lnTo>
                  <a:lnTo>
                    <a:pt x="203" y="1431"/>
                  </a:lnTo>
                  <a:lnTo>
                    <a:pt x="343" y="1057"/>
                  </a:lnTo>
                  <a:lnTo>
                    <a:pt x="1058" y="1042"/>
                  </a:lnTo>
                  <a:lnTo>
                    <a:pt x="1214" y="1400"/>
                  </a:lnTo>
                  <a:lnTo>
                    <a:pt x="1416" y="1384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55"/>
            <p:cNvSpPr/>
            <p:nvPr/>
          </p:nvSpPr>
          <p:spPr>
            <a:xfrm>
              <a:off x="3014546" y="3773607"/>
              <a:ext cx="39527" cy="47847"/>
            </a:xfrm>
            <a:custGeom>
              <a:rect b="b" l="l" r="r" t="t"/>
              <a:pathLst>
                <a:path extrusionOk="0" h="1432" w="1183">
                  <a:moveTo>
                    <a:pt x="539" y="181"/>
                  </a:moveTo>
                  <a:cubicBezTo>
                    <a:pt x="578" y="181"/>
                    <a:pt x="624" y="196"/>
                    <a:pt x="669" y="219"/>
                  </a:cubicBezTo>
                  <a:cubicBezTo>
                    <a:pt x="731" y="234"/>
                    <a:pt x="778" y="265"/>
                    <a:pt x="825" y="312"/>
                  </a:cubicBezTo>
                  <a:cubicBezTo>
                    <a:pt x="871" y="359"/>
                    <a:pt x="902" y="421"/>
                    <a:pt x="918" y="467"/>
                  </a:cubicBezTo>
                  <a:cubicBezTo>
                    <a:pt x="949" y="545"/>
                    <a:pt x="965" y="607"/>
                    <a:pt x="965" y="685"/>
                  </a:cubicBezTo>
                  <a:cubicBezTo>
                    <a:pt x="980" y="747"/>
                    <a:pt x="965" y="825"/>
                    <a:pt x="934" y="903"/>
                  </a:cubicBezTo>
                  <a:cubicBezTo>
                    <a:pt x="918" y="965"/>
                    <a:pt x="887" y="1012"/>
                    <a:pt x="840" y="1074"/>
                  </a:cubicBezTo>
                  <a:cubicBezTo>
                    <a:pt x="809" y="1120"/>
                    <a:pt x="763" y="1167"/>
                    <a:pt x="700" y="1183"/>
                  </a:cubicBezTo>
                  <a:cubicBezTo>
                    <a:pt x="654" y="1214"/>
                    <a:pt x="591" y="1229"/>
                    <a:pt x="529" y="1245"/>
                  </a:cubicBezTo>
                  <a:lnTo>
                    <a:pt x="234" y="1245"/>
                  </a:lnTo>
                  <a:lnTo>
                    <a:pt x="203" y="188"/>
                  </a:lnTo>
                  <a:lnTo>
                    <a:pt x="498" y="188"/>
                  </a:lnTo>
                  <a:cubicBezTo>
                    <a:pt x="511" y="183"/>
                    <a:pt x="524" y="181"/>
                    <a:pt x="539" y="181"/>
                  </a:cubicBezTo>
                  <a:close/>
                  <a:moveTo>
                    <a:pt x="405" y="1"/>
                  </a:moveTo>
                  <a:lnTo>
                    <a:pt x="1" y="16"/>
                  </a:lnTo>
                  <a:lnTo>
                    <a:pt x="32" y="1431"/>
                  </a:lnTo>
                  <a:lnTo>
                    <a:pt x="529" y="1416"/>
                  </a:lnTo>
                  <a:cubicBezTo>
                    <a:pt x="623" y="1416"/>
                    <a:pt x="731" y="1385"/>
                    <a:pt x="809" y="1354"/>
                  </a:cubicBezTo>
                  <a:cubicBezTo>
                    <a:pt x="887" y="1307"/>
                    <a:pt x="965" y="1260"/>
                    <a:pt x="1027" y="1198"/>
                  </a:cubicBezTo>
                  <a:cubicBezTo>
                    <a:pt x="1074" y="1120"/>
                    <a:pt x="1120" y="1043"/>
                    <a:pt x="1151" y="965"/>
                  </a:cubicBezTo>
                  <a:cubicBezTo>
                    <a:pt x="1182" y="872"/>
                    <a:pt x="1182" y="778"/>
                    <a:pt x="1182" y="670"/>
                  </a:cubicBezTo>
                  <a:cubicBezTo>
                    <a:pt x="1182" y="576"/>
                    <a:pt x="1151" y="483"/>
                    <a:pt x="1120" y="390"/>
                  </a:cubicBezTo>
                  <a:cubicBezTo>
                    <a:pt x="1074" y="312"/>
                    <a:pt x="1011" y="234"/>
                    <a:pt x="949" y="172"/>
                  </a:cubicBezTo>
                  <a:cubicBezTo>
                    <a:pt x="871" y="110"/>
                    <a:pt x="794" y="79"/>
                    <a:pt x="700" y="48"/>
                  </a:cubicBezTo>
                  <a:cubicBezTo>
                    <a:pt x="607" y="16"/>
                    <a:pt x="514" y="1"/>
                    <a:pt x="405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55"/>
            <p:cNvSpPr/>
            <p:nvPr/>
          </p:nvSpPr>
          <p:spPr>
            <a:xfrm>
              <a:off x="3076894" y="3769998"/>
              <a:ext cx="53560" cy="49384"/>
            </a:xfrm>
            <a:custGeom>
              <a:rect b="b" l="l" r="r" t="t"/>
              <a:pathLst>
                <a:path extrusionOk="0" h="1478" w="1603">
                  <a:moveTo>
                    <a:pt x="1524" y="0"/>
                  </a:moveTo>
                  <a:lnTo>
                    <a:pt x="1213" y="31"/>
                  </a:lnTo>
                  <a:lnTo>
                    <a:pt x="825" y="1213"/>
                  </a:lnTo>
                  <a:lnTo>
                    <a:pt x="327" y="62"/>
                  </a:lnTo>
                  <a:lnTo>
                    <a:pt x="1" y="62"/>
                  </a:lnTo>
                  <a:lnTo>
                    <a:pt x="63" y="1477"/>
                  </a:lnTo>
                  <a:lnTo>
                    <a:pt x="265" y="1462"/>
                  </a:lnTo>
                  <a:lnTo>
                    <a:pt x="218" y="264"/>
                  </a:lnTo>
                  <a:lnTo>
                    <a:pt x="218" y="264"/>
                  </a:lnTo>
                  <a:lnTo>
                    <a:pt x="716" y="1462"/>
                  </a:lnTo>
                  <a:lnTo>
                    <a:pt x="949" y="1446"/>
                  </a:lnTo>
                  <a:cubicBezTo>
                    <a:pt x="1027" y="1213"/>
                    <a:pt x="1089" y="1011"/>
                    <a:pt x="1136" y="840"/>
                  </a:cubicBezTo>
                  <a:cubicBezTo>
                    <a:pt x="1167" y="762"/>
                    <a:pt x="1198" y="684"/>
                    <a:pt x="1213" y="606"/>
                  </a:cubicBezTo>
                  <a:cubicBezTo>
                    <a:pt x="1244" y="529"/>
                    <a:pt x="1260" y="467"/>
                    <a:pt x="1276" y="404"/>
                  </a:cubicBezTo>
                  <a:cubicBezTo>
                    <a:pt x="1291" y="342"/>
                    <a:pt x="1322" y="280"/>
                    <a:pt x="1338" y="218"/>
                  </a:cubicBezTo>
                  <a:lnTo>
                    <a:pt x="1400" y="1431"/>
                  </a:lnTo>
                  <a:lnTo>
                    <a:pt x="1602" y="1415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55"/>
            <p:cNvSpPr/>
            <p:nvPr/>
          </p:nvSpPr>
          <p:spPr>
            <a:xfrm>
              <a:off x="3153777" y="3768428"/>
              <a:ext cx="8888" cy="47312"/>
            </a:xfrm>
            <a:custGeom>
              <a:rect b="b" l="l" r="r" t="t"/>
              <a:pathLst>
                <a:path extrusionOk="0" h="1416" w="266">
                  <a:moveTo>
                    <a:pt x="203" y="0"/>
                  </a:moveTo>
                  <a:lnTo>
                    <a:pt x="1" y="16"/>
                  </a:lnTo>
                  <a:lnTo>
                    <a:pt x="63" y="1415"/>
                  </a:lnTo>
                  <a:lnTo>
                    <a:pt x="265" y="140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55"/>
            <p:cNvSpPr/>
            <p:nvPr/>
          </p:nvSpPr>
          <p:spPr>
            <a:xfrm>
              <a:off x="3180273" y="3764786"/>
              <a:ext cx="36420" cy="48348"/>
            </a:xfrm>
            <a:custGeom>
              <a:rect b="b" l="l" r="r" t="t"/>
              <a:pathLst>
                <a:path extrusionOk="0" h="1447" w="1090">
                  <a:moveTo>
                    <a:pt x="1074" y="1"/>
                  </a:moveTo>
                  <a:lnTo>
                    <a:pt x="1" y="63"/>
                  </a:lnTo>
                  <a:lnTo>
                    <a:pt x="16" y="249"/>
                  </a:lnTo>
                  <a:lnTo>
                    <a:pt x="452" y="218"/>
                  </a:lnTo>
                  <a:lnTo>
                    <a:pt x="530" y="1447"/>
                  </a:lnTo>
                  <a:lnTo>
                    <a:pt x="732" y="1431"/>
                  </a:lnTo>
                  <a:lnTo>
                    <a:pt x="654" y="203"/>
                  </a:lnTo>
                  <a:lnTo>
                    <a:pt x="1089" y="18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55"/>
            <p:cNvSpPr/>
            <p:nvPr/>
          </p:nvSpPr>
          <p:spPr>
            <a:xfrm>
              <a:off x="3267046" y="3759607"/>
              <a:ext cx="46276" cy="48849"/>
            </a:xfrm>
            <a:custGeom>
              <a:rect b="b" l="l" r="r" t="t"/>
              <a:pathLst>
                <a:path extrusionOk="0" h="1462" w="1385">
                  <a:moveTo>
                    <a:pt x="654" y="187"/>
                  </a:moveTo>
                  <a:cubicBezTo>
                    <a:pt x="716" y="187"/>
                    <a:pt x="778" y="187"/>
                    <a:pt x="840" y="202"/>
                  </a:cubicBezTo>
                  <a:cubicBezTo>
                    <a:pt x="902" y="218"/>
                    <a:pt x="949" y="249"/>
                    <a:pt x="996" y="296"/>
                  </a:cubicBezTo>
                  <a:cubicBezTo>
                    <a:pt x="1042" y="342"/>
                    <a:pt x="1089" y="389"/>
                    <a:pt x="1105" y="451"/>
                  </a:cubicBezTo>
                  <a:cubicBezTo>
                    <a:pt x="1136" y="544"/>
                    <a:pt x="1151" y="622"/>
                    <a:pt x="1167" y="700"/>
                  </a:cubicBezTo>
                  <a:cubicBezTo>
                    <a:pt x="1167" y="793"/>
                    <a:pt x="1167" y="871"/>
                    <a:pt x="1151" y="964"/>
                  </a:cubicBezTo>
                  <a:cubicBezTo>
                    <a:pt x="1136" y="1026"/>
                    <a:pt x="1105" y="1089"/>
                    <a:pt x="1058" y="1135"/>
                  </a:cubicBezTo>
                  <a:cubicBezTo>
                    <a:pt x="1027" y="1182"/>
                    <a:pt x="980" y="1213"/>
                    <a:pt x="918" y="1244"/>
                  </a:cubicBezTo>
                  <a:cubicBezTo>
                    <a:pt x="858" y="1270"/>
                    <a:pt x="789" y="1281"/>
                    <a:pt x="720" y="1281"/>
                  </a:cubicBezTo>
                  <a:cubicBezTo>
                    <a:pt x="664" y="1281"/>
                    <a:pt x="609" y="1274"/>
                    <a:pt x="560" y="1260"/>
                  </a:cubicBezTo>
                  <a:cubicBezTo>
                    <a:pt x="498" y="1244"/>
                    <a:pt x="452" y="1213"/>
                    <a:pt x="405" y="1182"/>
                  </a:cubicBezTo>
                  <a:cubicBezTo>
                    <a:pt x="358" y="1135"/>
                    <a:pt x="312" y="1073"/>
                    <a:pt x="296" y="1011"/>
                  </a:cubicBezTo>
                  <a:cubicBezTo>
                    <a:pt x="234" y="855"/>
                    <a:pt x="218" y="669"/>
                    <a:pt x="249" y="513"/>
                  </a:cubicBezTo>
                  <a:cubicBezTo>
                    <a:pt x="265" y="451"/>
                    <a:pt x="296" y="389"/>
                    <a:pt x="343" y="327"/>
                  </a:cubicBezTo>
                  <a:cubicBezTo>
                    <a:pt x="374" y="280"/>
                    <a:pt x="420" y="249"/>
                    <a:pt x="483" y="233"/>
                  </a:cubicBezTo>
                  <a:cubicBezTo>
                    <a:pt x="545" y="202"/>
                    <a:pt x="591" y="187"/>
                    <a:pt x="654" y="187"/>
                  </a:cubicBezTo>
                  <a:close/>
                  <a:moveTo>
                    <a:pt x="654" y="0"/>
                  </a:moveTo>
                  <a:cubicBezTo>
                    <a:pt x="576" y="16"/>
                    <a:pt x="498" y="31"/>
                    <a:pt x="420" y="47"/>
                  </a:cubicBezTo>
                  <a:cubicBezTo>
                    <a:pt x="343" y="78"/>
                    <a:pt x="280" y="124"/>
                    <a:pt x="218" y="171"/>
                  </a:cubicBezTo>
                  <a:cubicBezTo>
                    <a:pt x="141" y="249"/>
                    <a:pt x="94" y="327"/>
                    <a:pt x="63" y="404"/>
                  </a:cubicBezTo>
                  <a:cubicBezTo>
                    <a:pt x="16" y="529"/>
                    <a:pt x="1" y="653"/>
                    <a:pt x="16" y="778"/>
                  </a:cubicBezTo>
                  <a:cubicBezTo>
                    <a:pt x="32" y="855"/>
                    <a:pt x="47" y="949"/>
                    <a:pt x="63" y="1026"/>
                  </a:cubicBezTo>
                  <a:cubicBezTo>
                    <a:pt x="94" y="1104"/>
                    <a:pt x="125" y="1166"/>
                    <a:pt x="172" y="1213"/>
                  </a:cubicBezTo>
                  <a:cubicBezTo>
                    <a:pt x="203" y="1260"/>
                    <a:pt x="249" y="1306"/>
                    <a:pt x="296" y="1353"/>
                  </a:cubicBezTo>
                  <a:cubicBezTo>
                    <a:pt x="343" y="1384"/>
                    <a:pt x="389" y="1400"/>
                    <a:pt x="452" y="1415"/>
                  </a:cubicBezTo>
                  <a:cubicBezTo>
                    <a:pt x="498" y="1446"/>
                    <a:pt x="545" y="1446"/>
                    <a:pt x="607" y="1462"/>
                  </a:cubicBezTo>
                  <a:lnTo>
                    <a:pt x="747" y="1462"/>
                  </a:lnTo>
                  <a:cubicBezTo>
                    <a:pt x="794" y="1462"/>
                    <a:pt x="856" y="1446"/>
                    <a:pt x="902" y="1446"/>
                  </a:cubicBezTo>
                  <a:cubicBezTo>
                    <a:pt x="949" y="1431"/>
                    <a:pt x="996" y="1415"/>
                    <a:pt x="1042" y="1384"/>
                  </a:cubicBezTo>
                  <a:cubicBezTo>
                    <a:pt x="1105" y="1353"/>
                    <a:pt x="1151" y="1322"/>
                    <a:pt x="1182" y="1291"/>
                  </a:cubicBezTo>
                  <a:cubicBezTo>
                    <a:pt x="1229" y="1244"/>
                    <a:pt x="1260" y="1197"/>
                    <a:pt x="1291" y="1151"/>
                  </a:cubicBezTo>
                  <a:cubicBezTo>
                    <a:pt x="1322" y="1089"/>
                    <a:pt x="1353" y="1011"/>
                    <a:pt x="1369" y="949"/>
                  </a:cubicBezTo>
                  <a:cubicBezTo>
                    <a:pt x="1384" y="855"/>
                    <a:pt x="1384" y="778"/>
                    <a:pt x="1369" y="684"/>
                  </a:cubicBezTo>
                  <a:cubicBezTo>
                    <a:pt x="1369" y="560"/>
                    <a:pt x="1338" y="435"/>
                    <a:pt x="1276" y="327"/>
                  </a:cubicBezTo>
                  <a:cubicBezTo>
                    <a:pt x="1245" y="249"/>
                    <a:pt x="1182" y="171"/>
                    <a:pt x="1105" y="124"/>
                  </a:cubicBezTo>
                  <a:cubicBezTo>
                    <a:pt x="1027" y="78"/>
                    <a:pt x="949" y="47"/>
                    <a:pt x="871" y="31"/>
                  </a:cubicBezTo>
                  <a:cubicBezTo>
                    <a:pt x="794" y="16"/>
                    <a:pt x="731" y="0"/>
                    <a:pt x="654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55"/>
            <p:cNvSpPr/>
            <p:nvPr/>
          </p:nvSpPr>
          <p:spPr>
            <a:xfrm>
              <a:off x="3334071" y="3753893"/>
              <a:ext cx="40563" cy="50419"/>
            </a:xfrm>
            <a:custGeom>
              <a:rect b="b" l="l" r="r" t="t"/>
              <a:pathLst>
                <a:path extrusionOk="0" h="1509" w="1214">
                  <a:moveTo>
                    <a:pt x="1089" y="0"/>
                  </a:moveTo>
                  <a:lnTo>
                    <a:pt x="887" y="16"/>
                  </a:lnTo>
                  <a:lnTo>
                    <a:pt x="980" y="1151"/>
                  </a:lnTo>
                  <a:lnTo>
                    <a:pt x="980" y="1151"/>
                  </a:lnTo>
                  <a:lnTo>
                    <a:pt x="280" y="78"/>
                  </a:lnTo>
                  <a:lnTo>
                    <a:pt x="0" y="93"/>
                  </a:lnTo>
                  <a:lnTo>
                    <a:pt x="109" y="1508"/>
                  </a:lnTo>
                  <a:lnTo>
                    <a:pt x="311" y="1477"/>
                  </a:lnTo>
                  <a:lnTo>
                    <a:pt x="218" y="327"/>
                  </a:lnTo>
                  <a:lnTo>
                    <a:pt x="949" y="1431"/>
                  </a:lnTo>
                  <a:lnTo>
                    <a:pt x="1213" y="1399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55"/>
            <p:cNvSpPr/>
            <p:nvPr/>
          </p:nvSpPr>
          <p:spPr>
            <a:xfrm>
              <a:off x="3396419" y="3749717"/>
              <a:ext cx="30171" cy="48882"/>
            </a:xfrm>
            <a:custGeom>
              <a:rect b="b" l="l" r="r" t="t"/>
              <a:pathLst>
                <a:path extrusionOk="0" h="1463" w="903">
                  <a:moveTo>
                    <a:pt x="778" y="1"/>
                  </a:moveTo>
                  <a:lnTo>
                    <a:pt x="0" y="63"/>
                  </a:lnTo>
                  <a:lnTo>
                    <a:pt x="109" y="1462"/>
                  </a:lnTo>
                  <a:lnTo>
                    <a:pt x="902" y="1400"/>
                  </a:lnTo>
                  <a:lnTo>
                    <a:pt x="887" y="1229"/>
                  </a:lnTo>
                  <a:lnTo>
                    <a:pt x="296" y="1276"/>
                  </a:lnTo>
                  <a:lnTo>
                    <a:pt x="265" y="809"/>
                  </a:lnTo>
                  <a:lnTo>
                    <a:pt x="793" y="763"/>
                  </a:lnTo>
                  <a:lnTo>
                    <a:pt x="778" y="592"/>
                  </a:lnTo>
                  <a:lnTo>
                    <a:pt x="249" y="638"/>
                  </a:lnTo>
                  <a:lnTo>
                    <a:pt x="203" y="218"/>
                  </a:lnTo>
                  <a:lnTo>
                    <a:pt x="762" y="17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55"/>
            <p:cNvSpPr/>
            <p:nvPr/>
          </p:nvSpPr>
          <p:spPr>
            <a:xfrm>
              <a:off x="2950127" y="3598524"/>
              <a:ext cx="59274" cy="121621"/>
            </a:xfrm>
            <a:custGeom>
              <a:rect b="b" l="l" r="r" t="t"/>
              <a:pathLst>
                <a:path extrusionOk="0" h="3640" w="1774">
                  <a:moveTo>
                    <a:pt x="1058" y="1"/>
                  </a:moveTo>
                  <a:cubicBezTo>
                    <a:pt x="980" y="16"/>
                    <a:pt x="902" y="32"/>
                    <a:pt x="825" y="47"/>
                  </a:cubicBezTo>
                  <a:cubicBezTo>
                    <a:pt x="747" y="79"/>
                    <a:pt x="654" y="110"/>
                    <a:pt x="591" y="172"/>
                  </a:cubicBezTo>
                  <a:cubicBezTo>
                    <a:pt x="498" y="234"/>
                    <a:pt x="420" y="312"/>
                    <a:pt x="358" y="390"/>
                  </a:cubicBezTo>
                  <a:cubicBezTo>
                    <a:pt x="280" y="498"/>
                    <a:pt x="218" y="607"/>
                    <a:pt x="172" y="732"/>
                  </a:cubicBezTo>
                  <a:cubicBezTo>
                    <a:pt x="109" y="887"/>
                    <a:pt x="78" y="1058"/>
                    <a:pt x="47" y="1214"/>
                  </a:cubicBezTo>
                  <a:cubicBezTo>
                    <a:pt x="0" y="1649"/>
                    <a:pt x="0" y="2084"/>
                    <a:pt x="78" y="2504"/>
                  </a:cubicBezTo>
                  <a:cubicBezTo>
                    <a:pt x="109" y="2660"/>
                    <a:pt x="156" y="2831"/>
                    <a:pt x="234" y="2971"/>
                  </a:cubicBezTo>
                  <a:cubicBezTo>
                    <a:pt x="280" y="3095"/>
                    <a:pt x="343" y="3204"/>
                    <a:pt x="436" y="3297"/>
                  </a:cubicBezTo>
                  <a:cubicBezTo>
                    <a:pt x="498" y="3391"/>
                    <a:pt x="576" y="3453"/>
                    <a:pt x="669" y="3515"/>
                  </a:cubicBezTo>
                  <a:cubicBezTo>
                    <a:pt x="747" y="3562"/>
                    <a:pt x="840" y="3593"/>
                    <a:pt x="918" y="3608"/>
                  </a:cubicBezTo>
                  <a:cubicBezTo>
                    <a:pt x="996" y="3624"/>
                    <a:pt x="1089" y="3639"/>
                    <a:pt x="1167" y="3639"/>
                  </a:cubicBezTo>
                  <a:cubicBezTo>
                    <a:pt x="1244" y="3639"/>
                    <a:pt x="1322" y="3624"/>
                    <a:pt x="1400" y="3593"/>
                  </a:cubicBezTo>
                  <a:cubicBezTo>
                    <a:pt x="1462" y="3577"/>
                    <a:pt x="1540" y="3562"/>
                    <a:pt x="1602" y="3531"/>
                  </a:cubicBezTo>
                  <a:cubicBezTo>
                    <a:pt x="1664" y="3499"/>
                    <a:pt x="1726" y="3468"/>
                    <a:pt x="1773" y="3422"/>
                  </a:cubicBezTo>
                  <a:lnTo>
                    <a:pt x="1758" y="2877"/>
                  </a:lnTo>
                  <a:cubicBezTo>
                    <a:pt x="1680" y="2924"/>
                    <a:pt x="1587" y="2971"/>
                    <a:pt x="1493" y="3017"/>
                  </a:cubicBezTo>
                  <a:cubicBezTo>
                    <a:pt x="1400" y="3048"/>
                    <a:pt x="1307" y="3064"/>
                    <a:pt x="1213" y="3080"/>
                  </a:cubicBezTo>
                  <a:cubicBezTo>
                    <a:pt x="1011" y="3080"/>
                    <a:pt x="825" y="2971"/>
                    <a:pt x="731" y="2800"/>
                  </a:cubicBezTo>
                  <a:cubicBezTo>
                    <a:pt x="654" y="2691"/>
                    <a:pt x="591" y="2566"/>
                    <a:pt x="560" y="2427"/>
                  </a:cubicBezTo>
                  <a:cubicBezTo>
                    <a:pt x="483" y="2038"/>
                    <a:pt x="467" y="1649"/>
                    <a:pt x="529" y="1260"/>
                  </a:cubicBezTo>
                  <a:cubicBezTo>
                    <a:pt x="560" y="1120"/>
                    <a:pt x="607" y="996"/>
                    <a:pt x="669" y="872"/>
                  </a:cubicBezTo>
                  <a:cubicBezTo>
                    <a:pt x="716" y="778"/>
                    <a:pt x="794" y="716"/>
                    <a:pt x="887" y="654"/>
                  </a:cubicBezTo>
                  <a:cubicBezTo>
                    <a:pt x="965" y="607"/>
                    <a:pt x="1042" y="576"/>
                    <a:pt x="1136" y="576"/>
                  </a:cubicBezTo>
                  <a:cubicBezTo>
                    <a:pt x="1161" y="572"/>
                    <a:pt x="1186" y="570"/>
                    <a:pt x="1211" y="570"/>
                  </a:cubicBezTo>
                  <a:cubicBezTo>
                    <a:pt x="1279" y="570"/>
                    <a:pt x="1347" y="585"/>
                    <a:pt x="1415" y="607"/>
                  </a:cubicBezTo>
                  <a:cubicBezTo>
                    <a:pt x="1509" y="623"/>
                    <a:pt x="1602" y="669"/>
                    <a:pt x="1695" y="716"/>
                  </a:cubicBezTo>
                  <a:lnTo>
                    <a:pt x="1680" y="172"/>
                  </a:lnTo>
                  <a:cubicBezTo>
                    <a:pt x="1618" y="141"/>
                    <a:pt x="1555" y="110"/>
                    <a:pt x="1493" y="79"/>
                  </a:cubicBezTo>
                  <a:cubicBezTo>
                    <a:pt x="1431" y="63"/>
                    <a:pt x="1369" y="47"/>
                    <a:pt x="1291" y="32"/>
                  </a:cubicBezTo>
                  <a:cubicBezTo>
                    <a:pt x="1213" y="16"/>
                    <a:pt x="1136" y="1"/>
                    <a:pt x="105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55"/>
            <p:cNvSpPr/>
            <p:nvPr/>
          </p:nvSpPr>
          <p:spPr>
            <a:xfrm>
              <a:off x="3027009" y="3598524"/>
              <a:ext cx="19279" cy="118514"/>
            </a:xfrm>
            <a:custGeom>
              <a:rect b="b" l="l" r="r" t="t"/>
              <a:pathLst>
                <a:path extrusionOk="0" h="3547" w="577">
                  <a:moveTo>
                    <a:pt x="452" y="1"/>
                  </a:moveTo>
                  <a:lnTo>
                    <a:pt x="1" y="16"/>
                  </a:lnTo>
                  <a:lnTo>
                    <a:pt x="110" y="3546"/>
                  </a:lnTo>
                  <a:lnTo>
                    <a:pt x="576" y="3531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55"/>
            <p:cNvSpPr/>
            <p:nvPr/>
          </p:nvSpPr>
          <p:spPr>
            <a:xfrm>
              <a:off x="3068575" y="3594916"/>
              <a:ext cx="68629" cy="120552"/>
            </a:xfrm>
            <a:custGeom>
              <a:rect b="b" l="l" r="r" t="t"/>
              <a:pathLst>
                <a:path extrusionOk="0" h="3608" w="2054">
                  <a:moveTo>
                    <a:pt x="1882" y="0"/>
                  </a:moveTo>
                  <a:lnTo>
                    <a:pt x="1447" y="31"/>
                  </a:lnTo>
                  <a:lnTo>
                    <a:pt x="1571" y="2674"/>
                  </a:lnTo>
                  <a:lnTo>
                    <a:pt x="1571" y="2674"/>
                  </a:lnTo>
                  <a:lnTo>
                    <a:pt x="607" y="62"/>
                  </a:lnTo>
                  <a:lnTo>
                    <a:pt x="1" y="93"/>
                  </a:lnTo>
                  <a:lnTo>
                    <a:pt x="141" y="3607"/>
                  </a:lnTo>
                  <a:lnTo>
                    <a:pt x="592" y="3592"/>
                  </a:lnTo>
                  <a:lnTo>
                    <a:pt x="467" y="949"/>
                  </a:lnTo>
                  <a:lnTo>
                    <a:pt x="1447" y="3561"/>
                  </a:lnTo>
                  <a:lnTo>
                    <a:pt x="2053" y="3530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55"/>
            <p:cNvSpPr/>
            <p:nvPr/>
          </p:nvSpPr>
          <p:spPr>
            <a:xfrm>
              <a:off x="3158989" y="3590739"/>
              <a:ext cx="51990" cy="120051"/>
            </a:xfrm>
            <a:custGeom>
              <a:rect b="b" l="l" r="r" t="t"/>
              <a:pathLst>
                <a:path extrusionOk="0" h="3593" w="1556">
                  <a:moveTo>
                    <a:pt x="1353" y="1"/>
                  </a:moveTo>
                  <a:lnTo>
                    <a:pt x="0" y="78"/>
                  </a:lnTo>
                  <a:lnTo>
                    <a:pt x="187" y="3592"/>
                  </a:lnTo>
                  <a:lnTo>
                    <a:pt x="1555" y="3515"/>
                  </a:lnTo>
                  <a:lnTo>
                    <a:pt x="1524" y="2955"/>
                  </a:lnTo>
                  <a:lnTo>
                    <a:pt x="622" y="3017"/>
                  </a:lnTo>
                  <a:lnTo>
                    <a:pt x="576" y="2038"/>
                  </a:lnTo>
                  <a:lnTo>
                    <a:pt x="1384" y="1975"/>
                  </a:lnTo>
                  <a:lnTo>
                    <a:pt x="1353" y="1416"/>
                  </a:lnTo>
                  <a:lnTo>
                    <a:pt x="545" y="1478"/>
                  </a:lnTo>
                  <a:lnTo>
                    <a:pt x="498" y="607"/>
                  </a:lnTo>
                  <a:lnTo>
                    <a:pt x="1306" y="560"/>
                  </a:lnTo>
                  <a:lnTo>
                    <a:pt x="135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55"/>
            <p:cNvSpPr/>
            <p:nvPr/>
          </p:nvSpPr>
          <p:spPr>
            <a:xfrm>
              <a:off x="3230158" y="3583455"/>
              <a:ext cx="94591" cy="123192"/>
            </a:xfrm>
            <a:custGeom>
              <a:rect b="b" l="l" r="r" t="t"/>
              <a:pathLst>
                <a:path extrusionOk="0" h="3687" w="2831">
                  <a:moveTo>
                    <a:pt x="2566" y="1"/>
                  </a:moveTo>
                  <a:lnTo>
                    <a:pt x="1867" y="63"/>
                  </a:lnTo>
                  <a:lnTo>
                    <a:pt x="1478" y="2738"/>
                  </a:lnTo>
                  <a:lnTo>
                    <a:pt x="700" y="125"/>
                  </a:lnTo>
                  <a:lnTo>
                    <a:pt x="1" y="172"/>
                  </a:lnTo>
                  <a:lnTo>
                    <a:pt x="234" y="3686"/>
                  </a:lnTo>
                  <a:lnTo>
                    <a:pt x="669" y="3655"/>
                  </a:lnTo>
                  <a:lnTo>
                    <a:pt x="483" y="825"/>
                  </a:lnTo>
                  <a:lnTo>
                    <a:pt x="483" y="825"/>
                  </a:lnTo>
                  <a:lnTo>
                    <a:pt x="1322" y="3624"/>
                  </a:lnTo>
                  <a:lnTo>
                    <a:pt x="1742" y="3593"/>
                  </a:lnTo>
                  <a:lnTo>
                    <a:pt x="2177" y="716"/>
                  </a:lnTo>
                  <a:lnTo>
                    <a:pt x="2395" y="3546"/>
                  </a:lnTo>
                  <a:lnTo>
                    <a:pt x="2831" y="3515"/>
                  </a:lnTo>
                  <a:lnTo>
                    <a:pt x="256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55"/>
            <p:cNvSpPr/>
            <p:nvPr/>
          </p:nvSpPr>
          <p:spPr>
            <a:xfrm>
              <a:off x="3345498" y="3577742"/>
              <a:ext cx="76414" cy="121087"/>
            </a:xfrm>
            <a:custGeom>
              <a:rect b="b" l="l" r="r" t="t"/>
              <a:pathLst>
                <a:path extrusionOk="0" h="3624" w="2287">
                  <a:moveTo>
                    <a:pt x="933" y="887"/>
                  </a:moveTo>
                  <a:cubicBezTo>
                    <a:pt x="965" y="980"/>
                    <a:pt x="996" y="1105"/>
                    <a:pt x="1042" y="1229"/>
                  </a:cubicBezTo>
                  <a:cubicBezTo>
                    <a:pt x="1089" y="1369"/>
                    <a:pt x="1136" y="1494"/>
                    <a:pt x="1167" y="1618"/>
                  </a:cubicBezTo>
                  <a:cubicBezTo>
                    <a:pt x="1213" y="1742"/>
                    <a:pt x="1260" y="1882"/>
                    <a:pt x="1307" y="2038"/>
                  </a:cubicBezTo>
                  <a:lnTo>
                    <a:pt x="747" y="2100"/>
                  </a:lnTo>
                  <a:cubicBezTo>
                    <a:pt x="747" y="2022"/>
                    <a:pt x="762" y="1960"/>
                    <a:pt x="762" y="1913"/>
                  </a:cubicBezTo>
                  <a:cubicBezTo>
                    <a:pt x="778" y="1851"/>
                    <a:pt x="794" y="1789"/>
                    <a:pt x="794" y="1711"/>
                  </a:cubicBezTo>
                  <a:lnTo>
                    <a:pt x="825" y="1494"/>
                  </a:lnTo>
                  <a:lnTo>
                    <a:pt x="933" y="887"/>
                  </a:lnTo>
                  <a:close/>
                  <a:moveTo>
                    <a:pt x="1136" y="1"/>
                  </a:moveTo>
                  <a:lnTo>
                    <a:pt x="560" y="48"/>
                  </a:lnTo>
                  <a:lnTo>
                    <a:pt x="1" y="3624"/>
                  </a:lnTo>
                  <a:lnTo>
                    <a:pt x="514" y="3593"/>
                  </a:lnTo>
                  <a:lnTo>
                    <a:pt x="638" y="2738"/>
                  </a:lnTo>
                  <a:lnTo>
                    <a:pt x="1509" y="2660"/>
                  </a:lnTo>
                  <a:lnTo>
                    <a:pt x="1789" y="3468"/>
                  </a:lnTo>
                  <a:lnTo>
                    <a:pt x="2286" y="3437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55"/>
            <p:cNvSpPr/>
            <p:nvPr/>
          </p:nvSpPr>
          <p:spPr>
            <a:xfrm>
              <a:off x="3601105" y="3276927"/>
              <a:ext cx="871331" cy="545025"/>
            </a:xfrm>
            <a:custGeom>
              <a:rect b="b" l="l" r="r" t="t"/>
              <a:pathLst>
                <a:path extrusionOk="0" h="16312" w="26078">
                  <a:moveTo>
                    <a:pt x="20370" y="1"/>
                  </a:moveTo>
                  <a:lnTo>
                    <a:pt x="17711" y="545"/>
                  </a:lnTo>
                  <a:cubicBezTo>
                    <a:pt x="16110" y="825"/>
                    <a:pt x="13964" y="1214"/>
                    <a:pt x="11834" y="1602"/>
                  </a:cubicBezTo>
                  <a:cubicBezTo>
                    <a:pt x="9688" y="1929"/>
                    <a:pt x="7542" y="2287"/>
                    <a:pt x="5941" y="2520"/>
                  </a:cubicBezTo>
                  <a:cubicBezTo>
                    <a:pt x="4324" y="2738"/>
                    <a:pt x="3251" y="2877"/>
                    <a:pt x="3251" y="2877"/>
                  </a:cubicBezTo>
                  <a:cubicBezTo>
                    <a:pt x="3546" y="5008"/>
                    <a:pt x="2084" y="7029"/>
                    <a:pt x="1" y="7231"/>
                  </a:cubicBezTo>
                  <a:lnTo>
                    <a:pt x="47" y="7713"/>
                  </a:lnTo>
                  <a:cubicBezTo>
                    <a:pt x="67" y="7712"/>
                    <a:pt x="87" y="7711"/>
                    <a:pt x="107" y="7711"/>
                  </a:cubicBezTo>
                  <a:cubicBezTo>
                    <a:pt x="455" y="7711"/>
                    <a:pt x="749" y="7967"/>
                    <a:pt x="778" y="8320"/>
                  </a:cubicBezTo>
                  <a:cubicBezTo>
                    <a:pt x="825" y="8677"/>
                    <a:pt x="576" y="9004"/>
                    <a:pt x="203" y="9051"/>
                  </a:cubicBezTo>
                  <a:lnTo>
                    <a:pt x="250" y="9424"/>
                  </a:lnTo>
                  <a:cubicBezTo>
                    <a:pt x="269" y="9422"/>
                    <a:pt x="288" y="9421"/>
                    <a:pt x="307" y="9421"/>
                  </a:cubicBezTo>
                  <a:cubicBezTo>
                    <a:pt x="641" y="9421"/>
                    <a:pt x="936" y="9676"/>
                    <a:pt x="980" y="10015"/>
                  </a:cubicBezTo>
                  <a:cubicBezTo>
                    <a:pt x="1027" y="10388"/>
                    <a:pt x="763" y="10714"/>
                    <a:pt x="405" y="10761"/>
                  </a:cubicBezTo>
                  <a:lnTo>
                    <a:pt x="452" y="11134"/>
                  </a:lnTo>
                  <a:cubicBezTo>
                    <a:pt x="479" y="11131"/>
                    <a:pt x="507" y="11129"/>
                    <a:pt x="534" y="11129"/>
                  </a:cubicBezTo>
                  <a:cubicBezTo>
                    <a:pt x="860" y="11129"/>
                    <a:pt x="1154" y="11381"/>
                    <a:pt x="1183" y="11725"/>
                  </a:cubicBezTo>
                  <a:cubicBezTo>
                    <a:pt x="1229" y="12098"/>
                    <a:pt x="965" y="12425"/>
                    <a:pt x="607" y="12471"/>
                  </a:cubicBezTo>
                  <a:lnTo>
                    <a:pt x="654" y="12907"/>
                  </a:lnTo>
                  <a:cubicBezTo>
                    <a:pt x="801" y="12891"/>
                    <a:pt x="947" y="12883"/>
                    <a:pt x="1091" y="12883"/>
                  </a:cubicBezTo>
                  <a:cubicBezTo>
                    <a:pt x="3058" y="12883"/>
                    <a:pt x="4764" y="14328"/>
                    <a:pt x="5039" y="16312"/>
                  </a:cubicBezTo>
                  <a:lnTo>
                    <a:pt x="7869" y="15939"/>
                  </a:lnTo>
                  <a:cubicBezTo>
                    <a:pt x="9564" y="15690"/>
                    <a:pt x="11818" y="15317"/>
                    <a:pt x="14073" y="14959"/>
                  </a:cubicBezTo>
                  <a:lnTo>
                    <a:pt x="20246" y="13855"/>
                  </a:lnTo>
                  <a:lnTo>
                    <a:pt x="23045" y="13295"/>
                  </a:lnTo>
                  <a:cubicBezTo>
                    <a:pt x="22625" y="11181"/>
                    <a:pt x="23978" y="9128"/>
                    <a:pt x="26077" y="8662"/>
                  </a:cubicBezTo>
                  <a:lnTo>
                    <a:pt x="25984" y="8226"/>
                  </a:lnTo>
                  <a:cubicBezTo>
                    <a:pt x="25937" y="8237"/>
                    <a:pt x="25891" y="8241"/>
                    <a:pt x="25845" y="8241"/>
                  </a:cubicBezTo>
                  <a:cubicBezTo>
                    <a:pt x="25538" y="8241"/>
                    <a:pt x="25258" y="8024"/>
                    <a:pt x="25191" y="7713"/>
                  </a:cubicBezTo>
                  <a:cubicBezTo>
                    <a:pt x="25113" y="7356"/>
                    <a:pt x="25346" y="6998"/>
                    <a:pt x="25704" y="6920"/>
                  </a:cubicBezTo>
                  <a:lnTo>
                    <a:pt x="25626" y="6547"/>
                  </a:lnTo>
                  <a:cubicBezTo>
                    <a:pt x="25580" y="6557"/>
                    <a:pt x="25533" y="6562"/>
                    <a:pt x="25487" y="6562"/>
                  </a:cubicBezTo>
                  <a:cubicBezTo>
                    <a:pt x="25180" y="6562"/>
                    <a:pt x="24901" y="6345"/>
                    <a:pt x="24833" y="6034"/>
                  </a:cubicBezTo>
                  <a:cubicBezTo>
                    <a:pt x="24755" y="5676"/>
                    <a:pt x="24989" y="5319"/>
                    <a:pt x="25346" y="5241"/>
                  </a:cubicBezTo>
                  <a:lnTo>
                    <a:pt x="25268" y="4868"/>
                  </a:lnTo>
                  <a:cubicBezTo>
                    <a:pt x="25222" y="4878"/>
                    <a:pt x="25175" y="4883"/>
                    <a:pt x="25130" y="4883"/>
                  </a:cubicBezTo>
                  <a:cubicBezTo>
                    <a:pt x="24823" y="4883"/>
                    <a:pt x="24543" y="4666"/>
                    <a:pt x="24475" y="4355"/>
                  </a:cubicBezTo>
                  <a:cubicBezTo>
                    <a:pt x="24398" y="3997"/>
                    <a:pt x="24631" y="3639"/>
                    <a:pt x="24989" y="3546"/>
                  </a:cubicBezTo>
                  <a:lnTo>
                    <a:pt x="24880" y="3080"/>
                  </a:lnTo>
                  <a:cubicBezTo>
                    <a:pt x="24617" y="3139"/>
                    <a:pt x="24354" y="3168"/>
                    <a:pt x="24094" y="3168"/>
                  </a:cubicBezTo>
                  <a:cubicBezTo>
                    <a:pt x="22332" y="3168"/>
                    <a:pt x="20736" y="1844"/>
                    <a:pt x="20370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55"/>
            <p:cNvSpPr/>
            <p:nvPr/>
          </p:nvSpPr>
          <p:spPr>
            <a:xfrm>
              <a:off x="3755939" y="3336168"/>
              <a:ext cx="514385" cy="170437"/>
            </a:xfrm>
            <a:custGeom>
              <a:rect b="b" l="l" r="r" t="t"/>
              <a:pathLst>
                <a:path extrusionOk="0" h="5101" w="15395">
                  <a:moveTo>
                    <a:pt x="14881" y="1"/>
                  </a:moveTo>
                  <a:cubicBezTo>
                    <a:pt x="14881" y="1"/>
                    <a:pt x="13948" y="187"/>
                    <a:pt x="12564" y="467"/>
                  </a:cubicBezTo>
                  <a:cubicBezTo>
                    <a:pt x="11165" y="716"/>
                    <a:pt x="9315" y="1042"/>
                    <a:pt x="7449" y="1369"/>
                  </a:cubicBezTo>
                  <a:cubicBezTo>
                    <a:pt x="5583" y="1664"/>
                    <a:pt x="3732" y="1960"/>
                    <a:pt x="2333" y="2177"/>
                  </a:cubicBezTo>
                  <a:lnTo>
                    <a:pt x="1" y="2504"/>
                  </a:lnTo>
                  <a:lnTo>
                    <a:pt x="358" y="5101"/>
                  </a:lnTo>
                  <a:cubicBezTo>
                    <a:pt x="358" y="5101"/>
                    <a:pt x="1291" y="4976"/>
                    <a:pt x="2706" y="4774"/>
                  </a:cubicBezTo>
                  <a:cubicBezTo>
                    <a:pt x="4121" y="4556"/>
                    <a:pt x="6003" y="4261"/>
                    <a:pt x="7884" y="3966"/>
                  </a:cubicBezTo>
                  <a:cubicBezTo>
                    <a:pt x="9765" y="3623"/>
                    <a:pt x="11647" y="3297"/>
                    <a:pt x="13046" y="3033"/>
                  </a:cubicBezTo>
                  <a:lnTo>
                    <a:pt x="15394" y="2582"/>
                  </a:lnTo>
                  <a:lnTo>
                    <a:pt x="1488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55"/>
            <p:cNvSpPr/>
            <p:nvPr/>
          </p:nvSpPr>
          <p:spPr>
            <a:xfrm>
              <a:off x="3792292" y="3599560"/>
              <a:ext cx="529989" cy="173043"/>
            </a:xfrm>
            <a:custGeom>
              <a:rect b="b" l="l" r="r" t="t"/>
              <a:pathLst>
                <a:path extrusionOk="0" h="5179" w="15862">
                  <a:moveTo>
                    <a:pt x="15348" y="1"/>
                  </a:moveTo>
                  <a:lnTo>
                    <a:pt x="12969" y="467"/>
                  </a:lnTo>
                  <a:cubicBezTo>
                    <a:pt x="11523" y="732"/>
                    <a:pt x="9610" y="1074"/>
                    <a:pt x="7698" y="1416"/>
                  </a:cubicBezTo>
                  <a:lnTo>
                    <a:pt x="2411" y="2256"/>
                  </a:lnTo>
                  <a:cubicBezTo>
                    <a:pt x="965" y="2458"/>
                    <a:pt x="1" y="2582"/>
                    <a:pt x="1" y="2582"/>
                  </a:cubicBezTo>
                  <a:lnTo>
                    <a:pt x="359" y="5179"/>
                  </a:lnTo>
                  <a:lnTo>
                    <a:pt x="2800" y="4852"/>
                  </a:lnTo>
                  <a:cubicBezTo>
                    <a:pt x="4261" y="4619"/>
                    <a:pt x="6190" y="4308"/>
                    <a:pt x="8133" y="3997"/>
                  </a:cubicBezTo>
                  <a:cubicBezTo>
                    <a:pt x="10061" y="3655"/>
                    <a:pt x="12005" y="3313"/>
                    <a:pt x="13451" y="3049"/>
                  </a:cubicBezTo>
                  <a:cubicBezTo>
                    <a:pt x="14897" y="2769"/>
                    <a:pt x="15861" y="2582"/>
                    <a:pt x="15861" y="2582"/>
                  </a:cubicBezTo>
                  <a:lnTo>
                    <a:pt x="1534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55"/>
            <p:cNvSpPr/>
            <p:nvPr/>
          </p:nvSpPr>
          <p:spPr>
            <a:xfrm>
              <a:off x="4287968" y="3466043"/>
              <a:ext cx="69632" cy="71737"/>
            </a:xfrm>
            <a:custGeom>
              <a:rect b="b" l="l" r="r" t="t"/>
              <a:pathLst>
                <a:path extrusionOk="0" h="2147" w="2084">
                  <a:moveTo>
                    <a:pt x="886" y="1"/>
                  </a:moveTo>
                  <a:lnTo>
                    <a:pt x="700" y="716"/>
                  </a:lnTo>
                  <a:lnTo>
                    <a:pt x="0" y="980"/>
                  </a:lnTo>
                  <a:lnTo>
                    <a:pt x="622" y="1385"/>
                  </a:lnTo>
                  <a:lnTo>
                    <a:pt x="653" y="2147"/>
                  </a:lnTo>
                  <a:lnTo>
                    <a:pt x="1228" y="1665"/>
                  </a:lnTo>
                  <a:lnTo>
                    <a:pt x="1944" y="1882"/>
                  </a:lnTo>
                  <a:lnTo>
                    <a:pt x="1664" y="1183"/>
                  </a:lnTo>
                  <a:lnTo>
                    <a:pt x="2084" y="561"/>
                  </a:lnTo>
                  <a:lnTo>
                    <a:pt x="1337" y="592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55"/>
            <p:cNvSpPr/>
            <p:nvPr/>
          </p:nvSpPr>
          <p:spPr>
            <a:xfrm>
              <a:off x="3705553" y="3563207"/>
              <a:ext cx="70166" cy="71202"/>
            </a:xfrm>
            <a:custGeom>
              <a:rect b="b" l="l" r="r" t="t"/>
              <a:pathLst>
                <a:path extrusionOk="0" h="2131" w="2100">
                  <a:moveTo>
                    <a:pt x="949" y="1"/>
                  </a:moveTo>
                  <a:lnTo>
                    <a:pt x="700" y="716"/>
                  </a:lnTo>
                  <a:lnTo>
                    <a:pt x="0" y="918"/>
                  </a:lnTo>
                  <a:lnTo>
                    <a:pt x="591" y="1369"/>
                  </a:lnTo>
                  <a:lnTo>
                    <a:pt x="560" y="2131"/>
                  </a:lnTo>
                  <a:lnTo>
                    <a:pt x="560" y="2131"/>
                  </a:lnTo>
                  <a:lnTo>
                    <a:pt x="1166" y="1695"/>
                  </a:lnTo>
                  <a:lnTo>
                    <a:pt x="1866" y="1960"/>
                  </a:lnTo>
                  <a:lnTo>
                    <a:pt x="1648" y="1229"/>
                  </a:lnTo>
                  <a:lnTo>
                    <a:pt x="2099" y="638"/>
                  </a:lnTo>
                  <a:lnTo>
                    <a:pt x="1353" y="638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55"/>
            <p:cNvSpPr/>
            <p:nvPr/>
          </p:nvSpPr>
          <p:spPr>
            <a:xfrm>
              <a:off x="3791256" y="3430726"/>
              <a:ext cx="35384" cy="49384"/>
            </a:xfrm>
            <a:custGeom>
              <a:rect b="b" l="l" r="r" t="t"/>
              <a:pathLst>
                <a:path extrusionOk="0" h="1478" w="1059">
                  <a:moveTo>
                    <a:pt x="1027" y="0"/>
                  </a:moveTo>
                  <a:lnTo>
                    <a:pt x="1" y="140"/>
                  </a:lnTo>
                  <a:lnTo>
                    <a:pt x="32" y="311"/>
                  </a:lnTo>
                  <a:lnTo>
                    <a:pt x="452" y="265"/>
                  </a:lnTo>
                  <a:lnTo>
                    <a:pt x="623" y="1478"/>
                  </a:lnTo>
                  <a:lnTo>
                    <a:pt x="809" y="1447"/>
                  </a:lnTo>
                  <a:lnTo>
                    <a:pt x="638" y="234"/>
                  </a:lnTo>
                  <a:lnTo>
                    <a:pt x="1058" y="171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55"/>
            <p:cNvSpPr/>
            <p:nvPr/>
          </p:nvSpPr>
          <p:spPr>
            <a:xfrm>
              <a:off x="3870745" y="3422941"/>
              <a:ext cx="13565" cy="47312"/>
            </a:xfrm>
            <a:custGeom>
              <a:rect b="b" l="l" r="r" t="t"/>
              <a:pathLst>
                <a:path extrusionOk="0" h="1416" w="406">
                  <a:moveTo>
                    <a:pt x="187" y="0"/>
                  </a:moveTo>
                  <a:lnTo>
                    <a:pt x="1" y="16"/>
                  </a:lnTo>
                  <a:lnTo>
                    <a:pt x="203" y="1415"/>
                  </a:lnTo>
                  <a:lnTo>
                    <a:pt x="405" y="1384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55"/>
            <p:cNvSpPr/>
            <p:nvPr/>
          </p:nvSpPr>
          <p:spPr>
            <a:xfrm>
              <a:off x="3927379" y="3410478"/>
              <a:ext cx="37957" cy="48849"/>
            </a:xfrm>
            <a:custGeom>
              <a:rect b="b" l="l" r="r" t="t"/>
              <a:pathLst>
                <a:path extrusionOk="0" h="1462" w="1136">
                  <a:moveTo>
                    <a:pt x="701" y="0"/>
                  </a:moveTo>
                  <a:cubicBezTo>
                    <a:pt x="654" y="0"/>
                    <a:pt x="592" y="16"/>
                    <a:pt x="561" y="16"/>
                  </a:cubicBezTo>
                  <a:cubicBezTo>
                    <a:pt x="483" y="31"/>
                    <a:pt x="421" y="47"/>
                    <a:pt x="343" y="78"/>
                  </a:cubicBezTo>
                  <a:cubicBezTo>
                    <a:pt x="281" y="109"/>
                    <a:pt x="203" y="156"/>
                    <a:pt x="156" y="218"/>
                  </a:cubicBezTo>
                  <a:cubicBezTo>
                    <a:pt x="94" y="295"/>
                    <a:pt x="63" y="373"/>
                    <a:pt x="32" y="467"/>
                  </a:cubicBezTo>
                  <a:cubicBezTo>
                    <a:pt x="1" y="591"/>
                    <a:pt x="1" y="715"/>
                    <a:pt x="32" y="840"/>
                  </a:cubicBezTo>
                  <a:cubicBezTo>
                    <a:pt x="47" y="917"/>
                    <a:pt x="63" y="1011"/>
                    <a:pt x="94" y="1088"/>
                  </a:cubicBezTo>
                  <a:cubicBezTo>
                    <a:pt x="125" y="1151"/>
                    <a:pt x="156" y="1213"/>
                    <a:pt x="203" y="1260"/>
                  </a:cubicBezTo>
                  <a:cubicBezTo>
                    <a:pt x="250" y="1306"/>
                    <a:pt x="296" y="1353"/>
                    <a:pt x="343" y="1384"/>
                  </a:cubicBezTo>
                  <a:cubicBezTo>
                    <a:pt x="390" y="1415"/>
                    <a:pt x="436" y="1431"/>
                    <a:pt x="498" y="1446"/>
                  </a:cubicBezTo>
                  <a:cubicBezTo>
                    <a:pt x="545" y="1462"/>
                    <a:pt x="592" y="1462"/>
                    <a:pt x="638" y="1462"/>
                  </a:cubicBezTo>
                  <a:lnTo>
                    <a:pt x="778" y="1462"/>
                  </a:lnTo>
                  <a:cubicBezTo>
                    <a:pt x="825" y="1446"/>
                    <a:pt x="872" y="1431"/>
                    <a:pt x="918" y="1431"/>
                  </a:cubicBezTo>
                  <a:cubicBezTo>
                    <a:pt x="965" y="1415"/>
                    <a:pt x="996" y="1399"/>
                    <a:pt x="1043" y="1384"/>
                  </a:cubicBezTo>
                  <a:cubicBezTo>
                    <a:pt x="1074" y="1368"/>
                    <a:pt x="1105" y="1353"/>
                    <a:pt x="1136" y="1337"/>
                  </a:cubicBezTo>
                  <a:lnTo>
                    <a:pt x="1105" y="1166"/>
                  </a:lnTo>
                  <a:cubicBezTo>
                    <a:pt x="1058" y="1197"/>
                    <a:pt x="996" y="1213"/>
                    <a:pt x="934" y="1244"/>
                  </a:cubicBezTo>
                  <a:cubicBezTo>
                    <a:pt x="887" y="1260"/>
                    <a:pt x="825" y="1275"/>
                    <a:pt x="763" y="1275"/>
                  </a:cubicBezTo>
                  <a:cubicBezTo>
                    <a:pt x="742" y="1280"/>
                    <a:pt x="721" y="1282"/>
                    <a:pt x="701" y="1282"/>
                  </a:cubicBezTo>
                  <a:cubicBezTo>
                    <a:pt x="661" y="1282"/>
                    <a:pt x="623" y="1275"/>
                    <a:pt x="592" y="1275"/>
                  </a:cubicBezTo>
                  <a:cubicBezTo>
                    <a:pt x="529" y="1260"/>
                    <a:pt x="467" y="1244"/>
                    <a:pt x="436" y="1197"/>
                  </a:cubicBezTo>
                  <a:cubicBezTo>
                    <a:pt x="374" y="1166"/>
                    <a:pt x="343" y="1104"/>
                    <a:pt x="312" y="1057"/>
                  </a:cubicBezTo>
                  <a:cubicBezTo>
                    <a:pt x="234" y="902"/>
                    <a:pt x="203" y="715"/>
                    <a:pt x="234" y="544"/>
                  </a:cubicBezTo>
                  <a:cubicBezTo>
                    <a:pt x="234" y="482"/>
                    <a:pt x="265" y="420"/>
                    <a:pt x="296" y="373"/>
                  </a:cubicBezTo>
                  <a:cubicBezTo>
                    <a:pt x="327" y="327"/>
                    <a:pt x="374" y="280"/>
                    <a:pt x="421" y="264"/>
                  </a:cubicBezTo>
                  <a:cubicBezTo>
                    <a:pt x="467" y="233"/>
                    <a:pt x="529" y="202"/>
                    <a:pt x="592" y="202"/>
                  </a:cubicBezTo>
                  <a:cubicBezTo>
                    <a:pt x="638" y="187"/>
                    <a:pt x="701" y="171"/>
                    <a:pt x="763" y="171"/>
                  </a:cubicBezTo>
                  <a:cubicBezTo>
                    <a:pt x="825" y="171"/>
                    <a:pt x="887" y="187"/>
                    <a:pt x="949" y="187"/>
                  </a:cubicBezTo>
                  <a:lnTo>
                    <a:pt x="918" y="16"/>
                  </a:lnTo>
                  <a:cubicBezTo>
                    <a:pt x="887" y="16"/>
                    <a:pt x="856" y="16"/>
                    <a:pt x="809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55"/>
            <p:cNvSpPr/>
            <p:nvPr/>
          </p:nvSpPr>
          <p:spPr>
            <a:xfrm>
              <a:off x="4003760" y="3396946"/>
              <a:ext cx="42133" cy="51990"/>
            </a:xfrm>
            <a:custGeom>
              <a:rect b="b" l="l" r="r" t="t"/>
              <a:pathLst>
                <a:path extrusionOk="0" h="1556" w="1261">
                  <a:moveTo>
                    <a:pt x="1011" y="1"/>
                  </a:moveTo>
                  <a:lnTo>
                    <a:pt x="778" y="32"/>
                  </a:lnTo>
                  <a:lnTo>
                    <a:pt x="467" y="685"/>
                  </a:lnTo>
                  <a:lnTo>
                    <a:pt x="296" y="716"/>
                  </a:lnTo>
                  <a:lnTo>
                    <a:pt x="203" y="141"/>
                  </a:lnTo>
                  <a:lnTo>
                    <a:pt x="1" y="172"/>
                  </a:lnTo>
                  <a:lnTo>
                    <a:pt x="234" y="1556"/>
                  </a:lnTo>
                  <a:lnTo>
                    <a:pt x="436" y="1525"/>
                  </a:lnTo>
                  <a:lnTo>
                    <a:pt x="327" y="887"/>
                  </a:lnTo>
                  <a:lnTo>
                    <a:pt x="498" y="856"/>
                  </a:lnTo>
                  <a:lnTo>
                    <a:pt x="1042" y="1416"/>
                  </a:lnTo>
                  <a:lnTo>
                    <a:pt x="1260" y="1385"/>
                  </a:lnTo>
                  <a:lnTo>
                    <a:pt x="638" y="74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55"/>
            <p:cNvSpPr/>
            <p:nvPr/>
          </p:nvSpPr>
          <p:spPr>
            <a:xfrm>
              <a:off x="4083249" y="3383982"/>
              <a:ext cx="33279" cy="50921"/>
            </a:xfrm>
            <a:custGeom>
              <a:rect b="b" l="l" r="r" t="t"/>
              <a:pathLst>
                <a:path extrusionOk="0" h="1524" w="996">
                  <a:moveTo>
                    <a:pt x="747" y="0"/>
                  </a:moveTo>
                  <a:lnTo>
                    <a:pt x="1" y="140"/>
                  </a:lnTo>
                  <a:lnTo>
                    <a:pt x="249" y="1524"/>
                  </a:lnTo>
                  <a:lnTo>
                    <a:pt x="996" y="1384"/>
                  </a:lnTo>
                  <a:lnTo>
                    <a:pt x="965" y="1213"/>
                  </a:lnTo>
                  <a:lnTo>
                    <a:pt x="405" y="1322"/>
                  </a:lnTo>
                  <a:lnTo>
                    <a:pt x="327" y="855"/>
                  </a:lnTo>
                  <a:lnTo>
                    <a:pt x="840" y="777"/>
                  </a:lnTo>
                  <a:lnTo>
                    <a:pt x="809" y="591"/>
                  </a:lnTo>
                  <a:lnTo>
                    <a:pt x="296" y="684"/>
                  </a:lnTo>
                  <a:lnTo>
                    <a:pt x="218" y="280"/>
                  </a:lnTo>
                  <a:lnTo>
                    <a:pt x="747" y="187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55"/>
            <p:cNvSpPr/>
            <p:nvPr/>
          </p:nvSpPr>
          <p:spPr>
            <a:xfrm>
              <a:off x="4151845" y="3369948"/>
              <a:ext cx="35350" cy="49885"/>
            </a:xfrm>
            <a:custGeom>
              <a:rect b="b" l="l" r="r" t="t"/>
              <a:pathLst>
                <a:path extrusionOk="0" h="1493" w="1058">
                  <a:moveTo>
                    <a:pt x="1026" y="0"/>
                  </a:moveTo>
                  <a:lnTo>
                    <a:pt x="0" y="187"/>
                  </a:lnTo>
                  <a:lnTo>
                    <a:pt x="31" y="358"/>
                  </a:lnTo>
                  <a:lnTo>
                    <a:pt x="451" y="296"/>
                  </a:lnTo>
                  <a:lnTo>
                    <a:pt x="684" y="1493"/>
                  </a:lnTo>
                  <a:lnTo>
                    <a:pt x="871" y="1462"/>
                  </a:lnTo>
                  <a:lnTo>
                    <a:pt x="653" y="249"/>
                  </a:lnTo>
                  <a:lnTo>
                    <a:pt x="1057" y="187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55"/>
            <p:cNvSpPr/>
            <p:nvPr/>
          </p:nvSpPr>
          <p:spPr>
            <a:xfrm>
              <a:off x="3816717" y="3701402"/>
              <a:ext cx="46811" cy="50419"/>
            </a:xfrm>
            <a:custGeom>
              <a:rect b="b" l="l" r="r" t="t"/>
              <a:pathLst>
                <a:path extrusionOk="0" h="1509" w="1401">
                  <a:moveTo>
                    <a:pt x="529" y="203"/>
                  </a:moveTo>
                  <a:lnTo>
                    <a:pt x="918" y="856"/>
                  </a:lnTo>
                  <a:lnTo>
                    <a:pt x="327" y="934"/>
                  </a:lnTo>
                  <a:lnTo>
                    <a:pt x="529" y="203"/>
                  </a:lnTo>
                  <a:close/>
                  <a:moveTo>
                    <a:pt x="607" y="1"/>
                  </a:moveTo>
                  <a:lnTo>
                    <a:pt x="405" y="32"/>
                  </a:lnTo>
                  <a:lnTo>
                    <a:pt x="1" y="1509"/>
                  </a:lnTo>
                  <a:lnTo>
                    <a:pt x="187" y="1478"/>
                  </a:lnTo>
                  <a:lnTo>
                    <a:pt x="296" y="1105"/>
                  </a:lnTo>
                  <a:lnTo>
                    <a:pt x="1011" y="1011"/>
                  </a:lnTo>
                  <a:lnTo>
                    <a:pt x="1198" y="1338"/>
                  </a:lnTo>
                  <a:lnTo>
                    <a:pt x="1400" y="1322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55"/>
            <p:cNvSpPr/>
            <p:nvPr/>
          </p:nvSpPr>
          <p:spPr>
            <a:xfrm>
              <a:off x="3875957" y="3693283"/>
              <a:ext cx="42634" cy="49183"/>
            </a:xfrm>
            <a:custGeom>
              <a:rect b="b" l="l" r="r" t="t"/>
              <a:pathLst>
                <a:path extrusionOk="0" h="1472" w="1276">
                  <a:moveTo>
                    <a:pt x="568" y="175"/>
                  </a:moveTo>
                  <a:cubicBezTo>
                    <a:pt x="612" y="175"/>
                    <a:pt x="656" y="186"/>
                    <a:pt x="700" y="197"/>
                  </a:cubicBezTo>
                  <a:cubicBezTo>
                    <a:pt x="747" y="212"/>
                    <a:pt x="809" y="228"/>
                    <a:pt x="856" y="275"/>
                  </a:cubicBezTo>
                  <a:cubicBezTo>
                    <a:pt x="902" y="306"/>
                    <a:pt x="949" y="368"/>
                    <a:pt x="980" y="415"/>
                  </a:cubicBezTo>
                  <a:cubicBezTo>
                    <a:pt x="1011" y="477"/>
                    <a:pt x="1042" y="555"/>
                    <a:pt x="1042" y="617"/>
                  </a:cubicBezTo>
                  <a:cubicBezTo>
                    <a:pt x="1058" y="695"/>
                    <a:pt x="1058" y="757"/>
                    <a:pt x="1042" y="834"/>
                  </a:cubicBezTo>
                  <a:cubicBezTo>
                    <a:pt x="1027" y="897"/>
                    <a:pt x="1011" y="959"/>
                    <a:pt x="964" y="1021"/>
                  </a:cubicBezTo>
                  <a:cubicBezTo>
                    <a:pt x="933" y="1068"/>
                    <a:pt x="887" y="1114"/>
                    <a:pt x="840" y="1161"/>
                  </a:cubicBezTo>
                  <a:cubicBezTo>
                    <a:pt x="793" y="1192"/>
                    <a:pt x="731" y="1223"/>
                    <a:pt x="669" y="1223"/>
                  </a:cubicBezTo>
                  <a:lnTo>
                    <a:pt x="389" y="1270"/>
                  </a:lnTo>
                  <a:lnTo>
                    <a:pt x="234" y="228"/>
                  </a:lnTo>
                  <a:lnTo>
                    <a:pt x="514" y="181"/>
                  </a:lnTo>
                  <a:cubicBezTo>
                    <a:pt x="532" y="177"/>
                    <a:pt x="550" y="175"/>
                    <a:pt x="568" y="175"/>
                  </a:cubicBezTo>
                  <a:close/>
                  <a:moveTo>
                    <a:pt x="537" y="0"/>
                  </a:moveTo>
                  <a:cubicBezTo>
                    <a:pt x="498" y="0"/>
                    <a:pt x="459" y="4"/>
                    <a:pt x="420" y="10"/>
                  </a:cubicBezTo>
                  <a:lnTo>
                    <a:pt x="0" y="88"/>
                  </a:lnTo>
                  <a:lnTo>
                    <a:pt x="218" y="1472"/>
                  </a:lnTo>
                  <a:lnTo>
                    <a:pt x="700" y="1394"/>
                  </a:lnTo>
                  <a:cubicBezTo>
                    <a:pt x="793" y="1379"/>
                    <a:pt x="887" y="1348"/>
                    <a:pt x="964" y="1301"/>
                  </a:cubicBezTo>
                  <a:cubicBezTo>
                    <a:pt x="1042" y="1254"/>
                    <a:pt x="1104" y="1192"/>
                    <a:pt x="1151" y="1114"/>
                  </a:cubicBezTo>
                  <a:cubicBezTo>
                    <a:pt x="1198" y="1052"/>
                    <a:pt x="1229" y="959"/>
                    <a:pt x="1244" y="866"/>
                  </a:cubicBezTo>
                  <a:cubicBezTo>
                    <a:pt x="1275" y="772"/>
                    <a:pt x="1275" y="679"/>
                    <a:pt x="1260" y="586"/>
                  </a:cubicBezTo>
                  <a:cubicBezTo>
                    <a:pt x="1244" y="492"/>
                    <a:pt x="1213" y="399"/>
                    <a:pt x="1151" y="306"/>
                  </a:cubicBezTo>
                  <a:cubicBezTo>
                    <a:pt x="1104" y="228"/>
                    <a:pt x="1042" y="166"/>
                    <a:pt x="964" y="119"/>
                  </a:cubicBezTo>
                  <a:cubicBezTo>
                    <a:pt x="887" y="73"/>
                    <a:pt x="793" y="41"/>
                    <a:pt x="716" y="26"/>
                  </a:cubicBezTo>
                  <a:cubicBezTo>
                    <a:pt x="652" y="8"/>
                    <a:pt x="593" y="0"/>
                    <a:pt x="537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55"/>
            <p:cNvSpPr/>
            <p:nvPr/>
          </p:nvSpPr>
          <p:spPr>
            <a:xfrm>
              <a:off x="3937770" y="3678548"/>
              <a:ext cx="57703" cy="54061"/>
            </a:xfrm>
            <a:custGeom>
              <a:rect b="b" l="l" r="r" t="t"/>
              <a:pathLst>
                <a:path extrusionOk="0" h="1618" w="1727">
                  <a:moveTo>
                    <a:pt x="1509" y="0"/>
                  </a:moveTo>
                  <a:lnTo>
                    <a:pt x="1183" y="47"/>
                  </a:lnTo>
                  <a:lnTo>
                    <a:pt x="934" y="1275"/>
                  </a:lnTo>
                  <a:lnTo>
                    <a:pt x="312" y="187"/>
                  </a:lnTo>
                  <a:lnTo>
                    <a:pt x="1" y="234"/>
                  </a:lnTo>
                  <a:lnTo>
                    <a:pt x="218" y="1618"/>
                  </a:lnTo>
                  <a:lnTo>
                    <a:pt x="421" y="1586"/>
                  </a:lnTo>
                  <a:lnTo>
                    <a:pt x="234" y="389"/>
                  </a:lnTo>
                  <a:lnTo>
                    <a:pt x="234" y="389"/>
                  </a:lnTo>
                  <a:lnTo>
                    <a:pt x="856" y="1524"/>
                  </a:lnTo>
                  <a:lnTo>
                    <a:pt x="1089" y="1493"/>
                  </a:lnTo>
                  <a:cubicBezTo>
                    <a:pt x="1136" y="1244"/>
                    <a:pt x="1183" y="1042"/>
                    <a:pt x="1214" y="856"/>
                  </a:cubicBezTo>
                  <a:cubicBezTo>
                    <a:pt x="1229" y="778"/>
                    <a:pt x="1245" y="700"/>
                    <a:pt x="1260" y="622"/>
                  </a:cubicBezTo>
                  <a:cubicBezTo>
                    <a:pt x="1276" y="545"/>
                    <a:pt x="1291" y="482"/>
                    <a:pt x="1291" y="420"/>
                  </a:cubicBezTo>
                  <a:cubicBezTo>
                    <a:pt x="1307" y="343"/>
                    <a:pt x="1322" y="280"/>
                    <a:pt x="1338" y="218"/>
                  </a:cubicBezTo>
                  <a:lnTo>
                    <a:pt x="1525" y="1415"/>
                  </a:lnTo>
                  <a:lnTo>
                    <a:pt x="1727" y="1384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55"/>
            <p:cNvSpPr/>
            <p:nvPr/>
          </p:nvSpPr>
          <p:spPr>
            <a:xfrm>
              <a:off x="4013116" y="3673335"/>
              <a:ext cx="14568" cy="47312"/>
            </a:xfrm>
            <a:custGeom>
              <a:rect b="b" l="l" r="r" t="t"/>
              <a:pathLst>
                <a:path extrusionOk="0" h="1416" w="436">
                  <a:moveTo>
                    <a:pt x="203" y="1"/>
                  </a:moveTo>
                  <a:lnTo>
                    <a:pt x="0" y="32"/>
                  </a:lnTo>
                  <a:lnTo>
                    <a:pt x="234" y="1416"/>
                  </a:lnTo>
                  <a:lnTo>
                    <a:pt x="436" y="138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55"/>
            <p:cNvSpPr/>
            <p:nvPr/>
          </p:nvSpPr>
          <p:spPr>
            <a:xfrm>
              <a:off x="4039612" y="3664013"/>
              <a:ext cx="36386" cy="50419"/>
            </a:xfrm>
            <a:custGeom>
              <a:rect b="b" l="l" r="r" t="t"/>
              <a:pathLst>
                <a:path extrusionOk="0" h="1509" w="1089">
                  <a:moveTo>
                    <a:pt x="1058" y="0"/>
                  </a:moveTo>
                  <a:cubicBezTo>
                    <a:pt x="1058" y="0"/>
                    <a:pt x="793" y="47"/>
                    <a:pt x="529" y="93"/>
                  </a:cubicBezTo>
                  <a:lnTo>
                    <a:pt x="0" y="187"/>
                  </a:lnTo>
                  <a:lnTo>
                    <a:pt x="32" y="358"/>
                  </a:lnTo>
                  <a:lnTo>
                    <a:pt x="467" y="295"/>
                  </a:lnTo>
                  <a:lnTo>
                    <a:pt x="669" y="1508"/>
                  </a:lnTo>
                  <a:lnTo>
                    <a:pt x="871" y="1477"/>
                  </a:lnTo>
                  <a:lnTo>
                    <a:pt x="669" y="264"/>
                  </a:lnTo>
                  <a:lnTo>
                    <a:pt x="1089" y="187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55"/>
            <p:cNvSpPr/>
            <p:nvPr/>
          </p:nvSpPr>
          <p:spPr>
            <a:xfrm>
              <a:off x="4127420" y="3650113"/>
              <a:ext cx="45742" cy="48715"/>
            </a:xfrm>
            <a:custGeom>
              <a:rect b="b" l="l" r="r" t="t"/>
              <a:pathLst>
                <a:path extrusionOk="0" h="1458" w="1369">
                  <a:moveTo>
                    <a:pt x="684" y="187"/>
                  </a:moveTo>
                  <a:cubicBezTo>
                    <a:pt x="716" y="187"/>
                    <a:pt x="747" y="191"/>
                    <a:pt x="778" y="198"/>
                  </a:cubicBezTo>
                  <a:cubicBezTo>
                    <a:pt x="840" y="198"/>
                    <a:pt x="887" y="229"/>
                    <a:pt x="933" y="261"/>
                  </a:cubicBezTo>
                  <a:cubicBezTo>
                    <a:pt x="995" y="307"/>
                    <a:pt x="1027" y="354"/>
                    <a:pt x="1058" y="416"/>
                  </a:cubicBezTo>
                  <a:cubicBezTo>
                    <a:pt x="1104" y="478"/>
                    <a:pt x="1135" y="572"/>
                    <a:pt x="1135" y="649"/>
                  </a:cubicBezTo>
                  <a:cubicBezTo>
                    <a:pt x="1151" y="727"/>
                    <a:pt x="1166" y="820"/>
                    <a:pt x="1151" y="898"/>
                  </a:cubicBezTo>
                  <a:cubicBezTo>
                    <a:pt x="1135" y="976"/>
                    <a:pt x="1120" y="1038"/>
                    <a:pt x="1089" y="1085"/>
                  </a:cubicBezTo>
                  <a:cubicBezTo>
                    <a:pt x="1058" y="1147"/>
                    <a:pt x="1011" y="1178"/>
                    <a:pt x="964" y="1209"/>
                  </a:cubicBezTo>
                  <a:cubicBezTo>
                    <a:pt x="885" y="1255"/>
                    <a:pt x="797" y="1283"/>
                    <a:pt x="706" y="1283"/>
                  </a:cubicBezTo>
                  <a:cubicBezTo>
                    <a:pt x="673" y="1283"/>
                    <a:pt x="640" y="1280"/>
                    <a:pt x="607" y="1271"/>
                  </a:cubicBezTo>
                  <a:cubicBezTo>
                    <a:pt x="544" y="1271"/>
                    <a:pt x="482" y="1240"/>
                    <a:pt x="436" y="1209"/>
                  </a:cubicBezTo>
                  <a:cubicBezTo>
                    <a:pt x="389" y="1162"/>
                    <a:pt x="342" y="1116"/>
                    <a:pt x="311" y="1054"/>
                  </a:cubicBezTo>
                  <a:cubicBezTo>
                    <a:pt x="234" y="898"/>
                    <a:pt x="202" y="727"/>
                    <a:pt x="218" y="556"/>
                  </a:cubicBezTo>
                  <a:cubicBezTo>
                    <a:pt x="234" y="494"/>
                    <a:pt x="265" y="432"/>
                    <a:pt x="296" y="369"/>
                  </a:cubicBezTo>
                  <a:cubicBezTo>
                    <a:pt x="327" y="323"/>
                    <a:pt x="373" y="276"/>
                    <a:pt x="420" y="261"/>
                  </a:cubicBezTo>
                  <a:cubicBezTo>
                    <a:pt x="467" y="229"/>
                    <a:pt x="529" y="198"/>
                    <a:pt x="591" y="198"/>
                  </a:cubicBezTo>
                  <a:cubicBezTo>
                    <a:pt x="622" y="191"/>
                    <a:pt x="653" y="187"/>
                    <a:pt x="684" y="187"/>
                  </a:cubicBezTo>
                  <a:close/>
                  <a:moveTo>
                    <a:pt x="675" y="0"/>
                  </a:moveTo>
                  <a:cubicBezTo>
                    <a:pt x="638" y="0"/>
                    <a:pt x="599" y="4"/>
                    <a:pt x="560" y="12"/>
                  </a:cubicBezTo>
                  <a:cubicBezTo>
                    <a:pt x="482" y="27"/>
                    <a:pt x="420" y="58"/>
                    <a:pt x="342" y="90"/>
                  </a:cubicBezTo>
                  <a:cubicBezTo>
                    <a:pt x="265" y="121"/>
                    <a:pt x="202" y="167"/>
                    <a:pt x="156" y="229"/>
                  </a:cubicBezTo>
                  <a:cubicBezTo>
                    <a:pt x="94" y="307"/>
                    <a:pt x="47" y="400"/>
                    <a:pt x="16" y="478"/>
                  </a:cubicBezTo>
                  <a:cubicBezTo>
                    <a:pt x="0" y="603"/>
                    <a:pt x="0" y="727"/>
                    <a:pt x="16" y="851"/>
                  </a:cubicBezTo>
                  <a:cubicBezTo>
                    <a:pt x="31" y="945"/>
                    <a:pt x="62" y="1022"/>
                    <a:pt x="94" y="1100"/>
                  </a:cubicBezTo>
                  <a:cubicBezTo>
                    <a:pt x="125" y="1162"/>
                    <a:pt x="171" y="1225"/>
                    <a:pt x="218" y="1271"/>
                  </a:cubicBezTo>
                  <a:cubicBezTo>
                    <a:pt x="249" y="1318"/>
                    <a:pt x="296" y="1365"/>
                    <a:pt x="358" y="1396"/>
                  </a:cubicBezTo>
                  <a:cubicBezTo>
                    <a:pt x="405" y="1411"/>
                    <a:pt x="451" y="1427"/>
                    <a:pt x="513" y="1442"/>
                  </a:cubicBezTo>
                  <a:cubicBezTo>
                    <a:pt x="560" y="1458"/>
                    <a:pt x="622" y="1458"/>
                    <a:pt x="669" y="1458"/>
                  </a:cubicBezTo>
                  <a:lnTo>
                    <a:pt x="809" y="1458"/>
                  </a:lnTo>
                  <a:cubicBezTo>
                    <a:pt x="871" y="1442"/>
                    <a:pt x="918" y="1427"/>
                    <a:pt x="964" y="1411"/>
                  </a:cubicBezTo>
                  <a:cubicBezTo>
                    <a:pt x="1011" y="1396"/>
                    <a:pt x="1058" y="1365"/>
                    <a:pt x="1104" y="1333"/>
                  </a:cubicBezTo>
                  <a:cubicBezTo>
                    <a:pt x="1151" y="1302"/>
                    <a:pt x="1182" y="1271"/>
                    <a:pt x="1229" y="1225"/>
                  </a:cubicBezTo>
                  <a:cubicBezTo>
                    <a:pt x="1260" y="1178"/>
                    <a:pt x="1291" y="1131"/>
                    <a:pt x="1322" y="1085"/>
                  </a:cubicBezTo>
                  <a:cubicBezTo>
                    <a:pt x="1338" y="1007"/>
                    <a:pt x="1353" y="945"/>
                    <a:pt x="1369" y="867"/>
                  </a:cubicBezTo>
                  <a:cubicBezTo>
                    <a:pt x="1369" y="789"/>
                    <a:pt x="1369" y="696"/>
                    <a:pt x="1353" y="618"/>
                  </a:cubicBezTo>
                  <a:cubicBezTo>
                    <a:pt x="1338" y="494"/>
                    <a:pt x="1291" y="369"/>
                    <a:pt x="1213" y="276"/>
                  </a:cubicBezTo>
                  <a:cubicBezTo>
                    <a:pt x="1166" y="198"/>
                    <a:pt x="1104" y="121"/>
                    <a:pt x="1011" y="74"/>
                  </a:cubicBezTo>
                  <a:cubicBezTo>
                    <a:pt x="949" y="43"/>
                    <a:pt x="871" y="12"/>
                    <a:pt x="778" y="12"/>
                  </a:cubicBezTo>
                  <a:cubicBezTo>
                    <a:pt x="747" y="4"/>
                    <a:pt x="712" y="0"/>
                    <a:pt x="675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55"/>
            <p:cNvSpPr/>
            <p:nvPr/>
          </p:nvSpPr>
          <p:spPr>
            <a:xfrm>
              <a:off x="4190804" y="3636982"/>
              <a:ext cx="44706" cy="52491"/>
            </a:xfrm>
            <a:custGeom>
              <a:rect b="b" l="l" r="r" t="t"/>
              <a:pathLst>
                <a:path extrusionOk="0" h="1571" w="1338">
                  <a:moveTo>
                    <a:pt x="1073" y="0"/>
                  </a:moveTo>
                  <a:lnTo>
                    <a:pt x="887" y="32"/>
                  </a:lnTo>
                  <a:lnTo>
                    <a:pt x="1089" y="1151"/>
                  </a:lnTo>
                  <a:lnTo>
                    <a:pt x="265" y="140"/>
                  </a:lnTo>
                  <a:lnTo>
                    <a:pt x="0" y="187"/>
                  </a:lnTo>
                  <a:lnTo>
                    <a:pt x="249" y="1571"/>
                  </a:lnTo>
                  <a:lnTo>
                    <a:pt x="451" y="1540"/>
                  </a:lnTo>
                  <a:lnTo>
                    <a:pt x="249" y="405"/>
                  </a:lnTo>
                  <a:lnTo>
                    <a:pt x="249" y="405"/>
                  </a:lnTo>
                  <a:lnTo>
                    <a:pt x="1089" y="1431"/>
                  </a:lnTo>
                  <a:lnTo>
                    <a:pt x="1338" y="1384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55"/>
            <p:cNvSpPr/>
            <p:nvPr/>
          </p:nvSpPr>
          <p:spPr>
            <a:xfrm>
              <a:off x="4252116" y="3627126"/>
              <a:ext cx="34315" cy="51455"/>
            </a:xfrm>
            <a:custGeom>
              <a:rect b="b" l="l" r="r" t="t"/>
              <a:pathLst>
                <a:path extrusionOk="0" h="1540" w="1027">
                  <a:moveTo>
                    <a:pt x="762" y="0"/>
                  </a:moveTo>
                  <a:lnTo>
                    <a:pt x="0" y="156"/>
                  </a:lnTo>
                  <a:lnTo>
                    <a:pt x="264" y="1539"/>
                  </a:lnTo>
                  <a:lnTo>
                    <a:pt x="1026" y="1384"/>
                  </a:lnTo>
                  <a:lnTo>
                    <a:pt x="995" y="1213"/>
                  </a:lnTo>
                  <a:lnTo>
                    <a:pt x="420" y="1322"/>
                  </a:lnTo>
                  <a:lnTo>
                    <a:pt x="342" y="871"/>
                  </a:lnTo>
                  <a:lnTo>
                    <a:pt x="855" y="762"/>
                  </a:lnTo>
                  <a:lnTo>
                    <a:pt x="824" y="591"/>
                  </a:lnTo>
                  <a:lnTo>
                    <a:pt x="296" y="700"/>
                  </a:lnTo>
                  <a:lnTo>
                    <a:pt x="218" y="295"/>
                  </a:lnTo>
                  <a:lnTo>
                    <a:pt x="762" y="187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55"/>
            <p:cNvSpPr/>
            <p:nvPr/>
          </p:nvSpPr>
          <p:spPr>
            <a:xfrm>
              <a:off x="3798005" y="3524382"/>
              <a:ext cx="66558" cy="120619"/>
            </a:xfrm>
            <a:custGeom>
              <a:rect b="b" l="l" r="r" t="t"/>
              <a:pathLst>
                <a:path extrusionOk="0" h="3610" w="1992">
                  <a:moveTo>
                    <a:pt x="1004" y="0"/>
                  </a:moveTo>
                  <a:cubicBezTo>
                    <a:pt x="965" y="0"/>
                    <a:pt x="926" y="4"/>
                    <a:pt x="887" y="12"/>
                  </a:cubicBezTo>
                  <a:cubicBezTo>
                    <a:pt x="810" y="27"/>
                    <a:pt x="732" y="43"/>
                    <a:pt x="654" y="74"/>
                  </a:cubicBezTo>
                  <a:cubicBezTo>
                    <a:pt x="576" y="105"/>
                    <a:pt x="499" y="167"/>
                    <a:pt x="421" y="230"/>
                  </a:cubicBezTo>
                  <a:cubicBezTo>
                    <a:pt x="343" y="292"/>
                    <a:pt x="281" y="369"/>
                    <a:pt x="219" y="463"/>
                  </a:cubicBezTo>
                  <a:cubicBezTo>
                    <a:pt x="156" y="572"/>
                    <a:pt x="110" y="696"/>
                    <a:pt x="79" y="820"/>
                  </a:cubicBezTo>
                  <a:cubicBezTo>
                    <a:pt x="32" y="991"/>
                    <a:pt x="17" y="1147"/>
                    <a:pt x="17" y="1318"/>
                  </a:cubicBezTo>
                  <a:cubicBezTo>
                    <a:pt x="1" y="1753"/>
                    <a:pt x="63" y="2173"/>
                    <a:pt x="188" y="2593"/>
                  </a:cubicBezTo>
                  <a:cubicBezTo>
                    <a:pt x="234" y="2749"/>
                    <a:pt x="312" y="2904"/>
                    <a:pt x="390" y="3044"/>
                  </a:cubicBezTo>
                  <a:cubicBezTo>
                    <a:pt x="452" y="3153"/>
                    <a:pt x="545" y="3262"/>
                    <a:pt x="639" y="3355"/>
                  </a:cubicBezTo>
                  <a:cubicBezTo>
                    <a:pt x="716" y="3417"/>
                    <a:pt x="794" y="3479"/>
                    <a:pt x="903" y="3526"/>
                  </a:cubicBezTo>
                  <a:cubicBezTo>
                    <a:pt x="981" y="3573"/>
                    <a:pt x="1074" y="3588"/>
                    <a:pt x="1152" y="3604"/>
                  </a:cubicBezTo>
                  <a:cubicBezTo>
                    <a:pt x="1192" y="3607"/>
                    <a:pt x="1232" y="3609"/>
                    <a:pt x="1270" y="3609"/>
                  </a:cubicBezTo>
                  <a:cubicBezTo>
                    <a:pt x="1396" y="3609"/>
                    <a:pt x="1515" y="3589"/>
                    <a:pt x="1634" y="3542"/>
                  </a:cubicBezTo>
                  <a:cubicBezTo>
                    <a:pt x="1696" y="3526"/>
                    <a:pt x="1758" y="3495"/>
                    <a:pt x="1820" y="3448"/>
                  </a:cubicBezTo>
                  <a:cubicBezTo>
                    <a:pt x="1882" y="3417"/>
                    <a:pt x="1929" y="3370"/>
                    <a:pt x="1991" y="3324"/>
                  </a:cubicBezTo>
                  <a:lnTo>
                    <a:pt x="1898" y="2780"/>
                  </a:lnTo>
                  <a:cubicBezTo>
                    <a:pt x="1820" y="2857"/>
                    <a:pt x="1743" y="2904"/>
                    <a:pt x="1649" y="2951"/>
                  </a:cubicBezTo>
                  <a:cubicBezTo>
                    <a:pt x="1571" y="2997"/>
                    <a:pt x="1478" y="3028"/>
                    <a:pt x="1385" y="3044"/>
                  </a:cubicBezTo>
                  <a:cubicBezTo>
                    <a:pt x="1360" y="3048"/>
                    <a:pt x="1335" y="3050"/>
                    <a:pt x="1310" y="3050"/>
                  </a:cubicBezTo>
                  <a:cubicBezTo>
                    <a:pt x="1242" y="3050"/>
                    <a:pt x="1173" y="3036"/>
                    <a:pt x="1105" y="3013"/>
                  </a:cubicBezTo>
                  <a:cubicBezTo>
                    <a:pt x="1012" y="2966"/>
                    <a:pt x="934" y="2904"/>
                    <a:pt x="872" y="2826"/>
                  </a:cubicBezTo>
                  <a:cubicBezTo>
                    <a:pt x="778" y="2717"/>
                    <a:pt x="716" y="2593"/>
                    <a:pt x="670" y="2469"/>
                  </a:cubicBezTo>
                  <a:cubicBezTo>
                    <a:pt x="607" y="2282"/>
                    <a:pt x="561" y="2080"/>
                    <a:pt x="530" y="1893"/>
                  </a:cubicBezTo>
                  <a:cubicBezTo>
                    <a:pt x="499" y="1707"/>
                    <a:pt x="499" y="1505"/>
                    <a:pt x="499" y="1318"/>
                  </a:cubicBezTo>
                  <a:cubicBezTo>
                    <a:pt x="514" y="1178"/>
                    <a:pt x="545" y="1038"/>
                    <a:pt x="592" y="914"/>
                  </a:cubicBezTo>
                  <a:cubicBezTo>
                    <a:pt x="639" y="820"/>
                    <a:pt x="701" y="743"/>
                    <a:pt x="778" y="680"/>
                  </a:cubicBezTo>
                  <a:cubicBezTo>
                    <a:pt x="841" y="618"/>
                    <a:pt x="934" y="587"/>
                    <a:pt x="1027" y="572"/>
                  </a:cubicBezTo>
                  <a:cubicBezTo>
                    <a:pt x="1074" y="564"/>
                    <a:pt x="1121" y="560"/>
                    <a:pt x="1167" y="560"/>
                  </a:cubicBezTo>
                  <a:cubicBezTo>
                    <a:pt x="1214" y="560"/>
                    <a:pt x="1260" y="564"/>
                    <a:pt x="1307" y="572"/>
                  </a:cubicBezTo>
                  <a:cubicBezTo>
                    <a:pt x="1400" y="587"/>
                    <a:pt x="1494" y="618"/>
                    <a:pt x="1587" y="649"/>
                  </a:cubicBezTo>
                  <a:lnTo>
                    <a:pt x="1509" y="105"/>
                  </a:lnTo>
                  <a:cubicBezTo>
                    <a:pt x="1447" y="90"/>
                    <a:pt x="1385" y="59"/>
                    <a:pt x="1323" y="43"/>
                  </a:cubicBezTo>
                  <a:cubicBezTo>
                    <a:pt x="1260" y="27"/>
                    <a:pt x="1183" y="12"/>
                    <a:pt x="1121" y="12"/>
                  </a:cubicBezTo>
                  <a:cubicBezTo>
                    <a:pt x="1082" y="4"/>
                    <a:pt x="1043" y="0"/>
                    <a:pt x="100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55"/>
            <p:cNvSpPr/>
            <p:nvPr/>
          </p:nvSpPr>
          <p:spPr>
            <a:xfrm>
              <a:off x="3868673" y="3518000"/>
              <a:ext cx="32778" cy="119015"/>
            </a:xfrm>
            <a:custGeom>
              <a:rect b="b" l="l" r="r" t="t"/>
              <a:pathLst>
                <a:path extrusionOk="0" h="3562" w="981">
                  <a:moveTo>
                    <a:pt x="452" y="1"/>
                  </a:moveTo>
                  <a:lnTo>
                    <a:pt x="1" y="78"/>
                  </a:lnTo>
                  <a:lnTo>
                    <a:pt x="514" y="3561"/>
                  </a:lnTo>
                  <a:lnTo>
                    <a:pt x="980" y="348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55"/>
            <p:cNvSpPr/>
            <p:nvPr/>
          </p:nvSpPr>
          <p:spPr>
            <a:xfrm>
              <a:off x="3909737" y="3503966"/>
              <a:ext cx="81059" cy="126299"/>
            </a:xfrm>
            <a:custGeom>
              <a:rect b="b" l="l" r="r" t="t"/>
              <a:pathLst>
                <a:path extrusionOk="0" h="3780" w="2426">
                  <a:moveTo>
                    <a:pt x="1866" y="1"/>
                  </a:moveTo>
                  <a:lnTo>
                    <a:pt x="1431" y="63"/>
                  </a:lnTo>
                  <a:lnTo>
                    <a:pt x="1850" y="2675"/>
                  </a:lnTo>
                  <a:lnTo>
                    <a:pt x="591" y="203"/>
                  </a:lnTo>
                  <a:lnTo>
                    <a:pt x="0" y="296"/>
                  </a:lnTo>
                  <a:lnTo>
                    <a:pt x="544" y="3779"/>
                  </a:lnTo>
                  <a:lnTo>
                    <a:pt x="980" y="3702"/>
                  </a:lnTo>
                  <a:lnTo>
                    <a:pt x="575" y="1089"/>
                  </a:lnTo>
                  <a:lnTo>
                    <a:pt x="1819" y="3577"/>
                  </a:lnTo>
                  <a:lnTo>
                    <a:pt x="2426" y="3484"/>
                  </a:lnTo>
                  <a:lnTo>
                    <a:pt x="186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55"/>
            <p:cNvSpPr/>
            <p:nvPr/>
          </p:nvSpPr>
          <p:spPr>
            <a:xfrm>
              <a:off x="3999617" y="3492539"/>
              <a:ext cx="64453" cy="123158"/>
            </a:xfrm>
            <a:custGeom>
              <a:rect b="b" l="l" r="r" t="t"/>
              <a:pathLst>
                <a:path extrusionOk="0" h="3686" w="1929">
                  <a:moveTo>
                    <a:pt x="1322" y="1"/>
                  </a:moveTo>
                  <a:lnTo>
                    <a:pt x="669" y="110"/>
                  </a:lnTo>
                  <a:lnTo>
                    <a:pt x="0" y="219"/>
                  </a:lnTo>
                  <a:lnTo>
                    <a:pt x="575" y="3686"/>
                  </a:lnTo>
                  <a:cubicBezTo>
                    <a:pt x="575" y="3686"/>
                    <a:pt x="902" y="3639"/>
                    <a:pt x="1244" y="3577"/>
                  </a:cubicBezTo>
                  <a:lnTo>
                    <a:pt x="1928" y="3468"/>
                  </a:lnTo>
                  <a:lnTo>
                    <a:pt x="1819" y="2909"/>
                  </a:lnTo>
                  <a:cubicBezTo>
                    <a:pt x="1819" y="2909"/>
                    <a:pt x="1602" y="2955"/>
                    <a:pt x="1384" y="2986"/>
                  </a:cubicBezTo>
                  <a:lnTo>
                    <a:pt x="933" y="3064"/>
                  </a:lnTo>
                  <a:lnTo>
                    <a:pt x="778" y="2100"/>
                  </a:lnTo>
                  <a:lnTo>
                    <a:pt x="1182" y="2038"/>
                  </a:lnTo>
                  <a:lnTo>
                    <a:pt x="1586" y="1960"/>
                  </a:lnTo>
                  <a:lnTo>
                    <a:pt x="1493" y="1416"/>
                  </a:lnTo>
                  <a:cubicBezTo>
                    <a:pt x="1493" y="1416"/>
                    <a:pt x="1291" y="1447"/>
                    <a:pt x="1089" y="1478"/>
                  </a:cubicBezTo>
                  <a:cubicBezTo>
                    <a:pt x="886" y="1509"/>
                    <a:pt x="684" y="1540"/>
                    <a:pt x="684" y="1540"/>
                  </a:cubicBezTo>
                  <a:lnTo>
                    <a:pt x="544" y="701"/>
                  </a:lnTo>
                  <a:lnTo>
                    <a:pt x="949" y="638"/>
                  </a:lnTo>
                  <a:cubicBezTo>
                    <a:pt x="1151" y="592"/>
                    <a:pt x="1353" y="561"/>
                    <a:pt x="1353" y="561"/>
                  </a:cubicBezTo>
                  <a:lnTo>
                    <a:pt x="132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55"/>
            <p:cNvSpPr/>
            <p:nvPr/>
          </p:nvSpPr>
          <p:spPr>
            <a:xfrm>
              <a:off x="4070252" y="3472291"/>
              <a:ext cx="105517" cy="131478"/>
            </a:xfrm>
            <a:custGeom>
              <a:rect b="b" l="l" r="r" t="t"/>
              <a:pathLst>
                <a:path extrusionOk="0" h="3935" w="3158">
                  <a:moveTo>
                    <a:pt x="2520" y="0"/>
                  </a:moveTo>
                  <a:lnTo>
                    <a:pt x="1836" y="125"/>
                  </a:lnTo>
                  <a:lnTo>
                    <a:pt x="1727" y="2846"/>
                  </a:lnTo>
                  <a:lnTo>
                    <a:pt x="685" y="342"/>
                  </a:lnTo>
                  <a:lnTo>
                    <a:pt x="1" y="467"/>
                  </a:lnTo>
                  <a:lnTo>
                    <a:pt x="592" y="3934"/>
                  </a:lnTo>
                  <a:lnTo>
                    <a:pt x="1027" y="3857"/>
                  </a:lnTo>
                  <a:lnTo>
                    <a:pt x="545" y="1042"/>
                  </a:lnTo>
                  <a:lnTo>
                    <a:pt x="1665" y="3732"/>
                  </a:lnTo>
                  <a:lnTo>
                    <a:pt x="2084" y="3670"/>
                  </a:lnTo>
                  <a:lnTo>
                    <a:pt x="2209" y="747"/>
                  </a:lnTo>
                  <a:lnTo>
                    <a:pt x="2722" y="3546"/>
                  </a:lnTo>
                  <a:lnTo>
                    <a:pt x="3157" y="3468"/>
                  </a:lnTo>
                  <a:lnTo>
                    <a:pt x="252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55"/>
            <p:cNvSpPr/>
            <p:nvPr/>
          </p:nvSpPr>
          <p:spPr>
            <a:xfrm>
              <a:off x="4196518" y="3460330"/>
              <a:ext cx="74844" cy="124228"/>
            </a:xfrm>
            <a:custGeom>
              <a:rect b="b" l="l" r="r" t="t"/>
              <a:pathLst>
                <a:path extrusionOk="0" h="3718" w="2240">
                  <a:moveTo>
                    <a:pt x="622" y="903"/>
                  </a:moveTo>
                  <a:cubicBezTo>
                    <a:pt x="669" y="996"/>
                    <a:pt x="716" y="1105"/>
                    <a:pt x="778" y="1245"/>
                  </a:cubicBezTo>
                  <a:lnTo>
                    <a:pt x="949" y="1602"/>
                  </a:lnTo>
                  <a:cubicBezTo>
                    <a:pt x="995" y="1727"/>
                    <a:pt x="1058" y="1867"/>
                    <a:pt x="1120" y="2022"/>
                  </a:cubicBezTo>
                  <a:lnTo>
                    <a:pt x="560" y="2131"/>
                  </a:lnTo>
                  <a:cubicBezTo>
                    <a:pt x="576" y="2053"/>
                    <a:pt x="576" y="1991"/>
                    <a:pt x="576" y="1944"/>
                  </a:cubicBezTo>
                  <a:cubicBezTo>
                    <a:pt x="576" y="1882"/>
                    <a:pt x="576" y="1820"/>
                    <a:pt x="591" y="1742"/>
                  </a:cubicBezTo>
                  <a:lnTo>
                    <a:pt x="591" y="1509"/>
                  </a:lnTo>
                  <a:lnTo>
                    <a:pt x="622" y="903"/>
                  </a:lnTo>
                  <a:close/>
                  <a:moveTo>
                    <a:pt x="747" y="1"/>
                  </a:moveTo>
                  <a:lnTo>
                    <a:pt x="187" y="110"/>
                  </a:lnTo>
                  <a:lnTo>
                    <a:pt x="0" y="3717"/>
                  </a:lnTo>
                  <a:lnTo>
                    <a:pt x="498" y="3624"/>
                  </a:lnTo>
                  <a:lnTo>
                    <a:pt x="529" y="2784"/>
                  </a:lnTo>
                  <a:lnTo>
                    <a:pt x="964" y="2706"/>
                  </a:lnTo>
                  <a:lnTo>
                    <a:pt x="1400" y="2613"/>
                  </a:lnTo>
                  <a:lnTo>
                    <a:pt x="1742" y="3390"/>
                  </a:lnTo>
                  <a:lnTo>
                    <a:pt x="2239" y="3297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55"/>
            <p:cNvSpPr/>
            <p:nvPr/>
          </p:nvSpPr>
          <p:spPr>
            <a:xfrm>
              <a:off x="4432377" y="3082098"/>
              <a:ext cx="871832" cy="584518"/>
            </a:xfrm>
            <a:custGeom>
              <a:rect b="b" l="l" r="r" t="t"/>
              <a:pathLst>
                <a:path extrusionOk="0" h="17494" w="26093">
                  <a:moveTo>
                    <a:pt x="19935" y="1"/>
                  </a:moveTo>
                  <a:lnTo>
                    <a:pt x="17229" y="716"/>
                  </a:lnTo>
                  <a:cubicBezTo>
                    <a:pt x="16436" y="918"/>
                    <a:pt x="15488" y="1167"/>
                    <a:pt x="14477" y="1431"/>
                  </a:cubicBezTo>
                  <a:lnTo>
                    <a:pt x="11352" y="2224"/>
                  </a:lnTo>
                  <a:cubicBezTo>
                    <a:pt x="9237" y="2769"/>
                    <a:pt x="7107" y="3282"/>
                    <a:pt x="5521" y="3655"/>
                  </a:cubicBezTo>
                  <a:cubicBezTo>
                    <a:pt x="4728" y="3842"/>
                    <a:pt x="4059" y="3997"/>
                    <a:pt x="3593" y="4106"/>
                  </a:cubicBezTo>
                  <a:lnTo>
                    <a:pt x="2862" y="4277"/>
                  </a:lnTo>
                  <a:cubicBezTo>
                    <a:pt x="3375" y="6345"/>
                    <a:pt x="2084" y="8429"/>
                    <a:pt x="1" y="8911"/>
                  </a:cubicBezTo>
                  <a:lnTo>
                    <a:pt x="110" y="9393"/>
                  </a:lnTo>
                  <a:cubicBezTo>
                    <a:pt x="163" y="9382"/>
                    <a:pt x="214" y="9377"/>
                    <a:pt x="263" y="9377"/>
                  </a:cubicBezTo>
                  <a:cubicBezTo>
                    <a:pt x="995" y="9377"/>
                    <a:pt x="1191" y="10509"/>
                    <a:pt x="389" y="10699"/>
                  </a:cubicBezTo>
                  <a:lnTo>
                    <a:pt x="467" y="11072"/>
                  </a:lnTo>
                  <a:cubicBezTo>
                    <a:pt x="521" y="11061"/>
                    <a:pt x="572" y="11056"/>
                    <a:pt x="621" y="11056"/>
                  </a:cubicBezTo>
                  <a:cubicBezTo>
                    <a:pt x="1353" y="11056"/>
                    <a:pt x="1549" y="12189"/>
                    <a:pt x="747" y="12378"/>
                  </a:cubicBezTo>
                  <a:lnTo>
                    <a:pt x="825" y="12751"/>
                  </a:lnTo>
                  <a:cubicBezTo>
                    <a:pt x="883" y="12739"/>
                    <a:pt x="938" y="12733"/>
                    <a:pt x="990" y="12733"/>
                  </a:cubicBezTo>
                  <a:cubicBezTo>
                    <a:pt x="1728" y="12733"/>
                    <a:pt x="1918" y="13883"/>
                    <a:pt x="1105" y="14057"/>
                  </a:cubicBezTo>
                  <a:lnTo>
                    <a:pt x="1198" y="14493"/>
                  </a:lnTo>
                  <a:cubicBezTo>
                    <a:pt x="1470" y="14437"/>
                    <a:pt x="1740" y="14410"/>
                    <a:pt x="2007" y="14410"/>
                  </a:cubicBezTo>
                  <a:cubicBezTo>
                    <a:pt x="3818" y="14410"/>
                    <a:pt x="5443" y="15651"/>
                    <a:pt x="5863" y="17494"/>
                  </a:cubicBezTo>
                  <a:lnTo>
                    <a:pt x="6625" y="17323"/>
                  </a:lnTo>
                  <a:cubicBezTo>
                    <a:pt x="7107" y="17198"/>
                    <a:pt x="7791" y="17043"/>
                    <a:pt x="8615" y="16841"/>
                  </a:cubicBezTo>
                  <a:cubicBezTo>
                    <a:pt x="10279" y="16452"/>
                    <a:pt x="12487" y="15939"/>
                    <a:pt x="14679" y="15364"/>
                  </a:cubicBezTo>
                  <a:cubicBezTo>
                    <a:pt x="15783" y="15084"/>
                    <a:pt x="16872" y="14804"/>
                    <a:pt x="17898" y="14539"/>
                  </a:cubicBezTo>
                  <a:cubicBezTo>
                    <a:pt x="18909" y="14275"/>
                    <a:pt x="19857" y="14026"/>
                    <a:pt x="20666" y="13824"/>
                  </a:cubicBezTo>
                  <a:lnTo>
                    <a:pt x="23356" y="13124"/>
                  </a:lnTo>
                  <a:cubicBezTo>
                    <a:pt x="22796" y="11056"/>
                    <a:pt x="24009" y="8911"/>
                    <a:pt x="26093" y="8351"/>
                  </a:cubicBezTo>
                  <a:lnTo>
                    <a:pt x="25968" y="7931"/>
                  </a:lnTo>
                  <a:cubicBezTo>
                    <a:pt x="25919" y="7942"/>
                    <a:pt x="25870" y="7947"/>
                    <a:pt x="25822" y="7947"/>
                  </a:cubicBezTo>
                  <a:cubicBezTo>
                    <a:pt x="25518" y="7947"/>
                    <a:pt x="25240" y="7742"/>
                    <a:pt x="25160" y="7433"/>
                  </a:cubicBezTo>
                  <a:lnTo>
                    <a:pt x="25175" y="7433"/>
                  </a:lnTo>
                  <a:cubicBezTo>
                    <a:pt x="25066" y="7076"/>
                    <a:pt x="25284" y="6718"/>
                    <a:pt x="25642" y="6625"/>
                  </a:cubicBezTo>
                  <a:lnTo>
                    <a:pt x="25548" y="6252"/>
                  </a:lnTo>
                  <a:cubicBezTo>
                    <a:pt x="25481" y="6269"/>
                    <a:pt x="25418" y="6277"/>
                    <a:pt x="25358" y="6277"/>
                  </a:cubicBezTo>
                  <a:cubicBezTo>
                    <a:pt x="24647" y="6277"/>
                    <a:pt x="24418" y="5176"/>
                    <a:pt x="25206" y="4961"/>
                  </a:cubicBezTo>
                  <a:lnTo>
                    <a:pt x="25113" y="4604"/>
                  </a:lnTo>
                  <a:cubicBezTo>
                    <a:pt x="25051" y="4618"/>
                    <a:pt x="24991" y="4625"/>
                    <a:pt x="24934" y="4625"/>
                  </a:cubicBezTo>
                  <a:cubicBezTo>
                    <a:pt x="24216" y="4625"/>
                    <a:pt x="23992" y="3514"/>
                    <a:pt x="24771" y="3297"/>
                  </a:cubicBezTo>
                  <a:lnTo>
                    <a:pt x="24646" y="2831"/>
                  </a:lnTo>
                  <a:cubicBezTo>
                    <a:pt x="24332" y="2908"/>
                    <a:pt x="24018" y="2945"/>
                    <a:pt x="23708" y="2945"/>
                  </a:cubicBezTo>
                  <a:cubicBezTo>
                    <a:pt x="21965" y="2945"/>
                    <a:pt x="20384" y="1770"/>
                    <a:pt x="19935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55"/>
            <p:cNvSpPr/>
            <p:nvPr/>
          </p:nvSpPr>
          <p:spPr>
            <a:xfrm>
              <a:off x="4578391" y="3142909"/>
              <a:ext cx="516457" cy="209396"/>
            </a:xfrm>
            <a:custGeom>
              <a:rect b="b" l="l" r="r" t="t"/>
              <a:pathLst>
                <a:path extrusionOk="0" h="6267" w="15457">
                  <a:moveTo>
                    <a:pt x="14788" y="0"/>
                  </a:moveTo>
                  <a:lnTo>
                    <a:pt x="12455" y="622"/>
                  </a:lnTo>
                  <a:cubicBezTo>
                    <a:pt x="11056" y="995"/>
                    <a:pt x="9205" y="1462"/>
                    <a:pt x="7370" y="1928"/>
                  </a:cubicBezTo>
                  <a:cubicBezTo>
                    <a:pt x="6453" y="2162"/>
                    <a:pt x="5536" y="2395"/>
                    <a:pt x="4665" y="2612"/>
                  </a:cubicBezTo>
                  <a:lnTo>
                    <a:pt x="2301" y="3172"/>
                  </a:lnTo>
                  <a:cubicBezTo>
                    <a:pt x="918" y="3499"/>
                    <a:pt x="0" y="3716"/>
                    <a:pt x="0" y="3716"/>
                  </a:cubicBezTo>
                  <a:lnTo>
                    <a:pt x="591" y="6267"/>
                  </a:lnTo>
                  <a:lnTo>
                    <a:pt x="2908" y="5722"/>
                  </a:lnTo>
                  <a:cubicBezTo>
                    <a:pt x="3608" y="5551"/>
                    <a:pt x="4416" y="5365"/>
                    <a:pt x="5302" y="5147"/>
                  </a:cubicBezTo>
                  <a:cubicBezTo>
                    <a:pt x="6158" y="4929"/>
                    <a:pt x="7091" y="4696"/>
                    <a:pt x="8024" y="4463"/>
                  </a:cubicBezTo>
                  <a:cubicBezTo>
                    <a:pt x="9874" y="3996"/>
                    <a:pt x="11724" y="3530"/>
                    <a:pt x="13124" y="3157"/>
                  </a:cubicBezTo>
                  <a:lnTo>
                    <a:pt x="15456" y="2550"/>
                  </a:lnTo>
                  <a:lnTo>
                    <a:pt x="1478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55"/>
            <p:cNvSpPr/>
            <p:nvPr/>
          </p:nvSpPr>
          <p:spPr>
            <a:xfrm>
              <a:off x="4638634" y="3403194"/>
              <a:ext cx="523741" cy="210967"/>
            </a:xfrm>
            <a:custGeom>
              <a:rect b="b" l="l" r="r" t="t"/>
              <a:pathLst>
                <a:path extrusionOk="0" h="6314" w="15675">
                  <a:moveTo>
                    <a:pt x="15021" y="0"/>
                  </a:moveTo>
                  <a:cubicBezTo>
                    <a:pt x="15021" y="0"/>
                    <a:pt x="14089" y="234"/>
                    <a:pt x="12689" y="607"/>
                  </a:cubicBezTo>
                  <a:cubicBezTo>
                    <a:pt x="11305" y="964"/>
                    <a:pt x="9424" y="1446"/>
                    <a:pt x="7542" y="1928"/>
                  </a:cubicBezTo>
                  <a:cubicBezTo>
                    <a:pt x="6594" y="2162"/>
                    <a:pt x="5661" y="2395"/>
                    <a:pt x="4774" y="2628"/>
                  </a:cubicBezTo>
                  <a:cubicBezTo>
                    <a:pt x="3888" y="2830"/>
                    <a:pt x="3064" y="3032"/>
                    <a:pt x="2364" y="3203"/>
                  </a:cubicBezTo>
                  <a:cubicBezTo>
                    <a:pt x="949" y="3530"/>
                    <a:pt x="1" y="3748"/>
                    <a:pt x="1" y="3748"/>
                  </a:cubicBezTo>
                  <a:lnTo>
                    <a:pt x="592" y="6313"/>
                  </a:lnTo>
                  <a:cubicBezTo>
                    <a:pt x="592" y="6313"/>
                    <a:pt x="1540" y="6080"/>
                    <a:pt x="2971" y="5754"/>
                  </a:cubicBezTo>
                  <a:cubicBezTo>
                    <a:pt x="3686" y="5583"/>
                    <a:pt x="4510" y="5380"/>
                    <a:pt x="5412" y="5163"/>
                  </a:cubicBezTo>
                  <a:cubicBezTo>
                    <a:pt x="6298" y="4945"/>
                    <a:pt x="7231" y="4712"/>
                    <a:pt x="8180" y="4463"/>
                  </a:cubicBezTo>
                  <a:cubicBezTo>
                    <a:pt x="10077" y="3996"/>
                    <a:pt x="11958" y="3499"/>
                    <a:pt x="13358" y="3141"/>
                  </a:cubicBezTo>
                  <a:cubicBezTo>
                    <a:pt x="14742" y="2768"/>
                    <a:pt x="15675" y="2535"/>
                    <a:pt x="15675" y="2535"/>
                  </a:cubicBezTo>
                  <a:lnTo>
                    <a:pt x="1502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55"/>
            <p:cNvSpPr/>
            <p:nvPr/>
          </p:nvSpPr>
          <p:spPr>
            <a:xfrm>
              <a:off x="5117136" y="3268641"/>
              <a:ext cx="68629" cy="71703"/>
            </a:xfrm>
            <a:custGeom>
              <a:rect b="b" l="l" r="r" t="t"/>
              <a:pathLst>
                <a:path extrusionOk="0" h="2146" w="2054">
                  <a:moveTo>
                    <a:pt x="825" y="0"/>
                  </a:moveTo>
                  <a:lnTo>
                    <a:pt x="685" y="731"/>
                  </a:lnTo>
                  <a:lnTo>
                    <a:pt x="1" y="1026"/>
                  </a:lnTo>
                  <a:lnTo>
                    <a:pt x="654" y="1400"/>
                  </a:lnTo>
                  <a:lnTo>
                    <a:pt x="716" y="2146"/>
                  </a:lnTo>
                  <a:lnTo>
                    <a:pt x="1260" y="1648"/>
                  </a:lnTo>
                  <a:lnTo>
                    <a:pt x="1991" y="1819"/>
                  </a:lnTo>
                  <a:lnTo>
                    <a:pt x="1680" y="1135"/>
                  </a:lnTo>
                  <a:lnTo>
                    <a:pt x="2053" y="498"/>
                  </a:lnTo>
                  <a:lnTo>
                    <a:pt x="1322" y="575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55"/>
            <p:cNvSpPr/>
            <p:nvPr/>
          </p:nvSpPr>
          <p:spPr>
            <a:xfrm>
              <a:off x="4543575" y="3411514"/>
              <a:ext cx="69130" cy="71703"/>
            </a:xfrm>
            <a:custGeom>
              <a:rect b="b" l="l" r="r" t="t"/>
              <a:pathLst>
                <a:path extrusionOk="0" h="2146" w="2069">
                  <a:moveTo>
                    <a:pt x="871" y="0"/>
                  </a:moveTo>
                  <a:lnTo>
                    <a:pt x="700" y="731"/>
                  </a:lnTo>
                  <a:lnTo>
                    <a:pt x="0" y="995"/>
                  </a:lnTo>
                  <a:lnTo>
                    <a:pt x="638" y="1400"/>
                  </a:lnTo>
                  <a:lnTo>
                    <a:pt x="669" y="2146"/>
                  </a:lnTo>
                  <a:lnTo>
                    <a:pt x="1244" y="1664"/>
                  </a:lnTo>
                  <a:lnTo>
                    <a:pt x="1960" y="1866"/>
                  </a:lnTo>
                  <a:lnTo>
                    <a:pt x="1680" y="1166"/>
                  </a:lnTo>
                  <a:lnTo>
                    <a:pt x="2068" y="529"/>
                  </a:lnTo>
                  <a:lnTo>
                    <a:pt x="1338" y="591"/>
                  </a:lnTo>
                  <a:lnTo>
                    <a:pt x="87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55"/>
            <p:cNvSpPr/>
            <p:nvPr/>
          </p:nvSpPr>
          <p:spPr>
            <a:xfrm>
              <a:off x="4615278" y="3270713"/>
              <a:ext cx="35350" cy="50954"/>
            </a:xfrm>
            <a:custGeom>
              <a:rect b="b" l="l" r="r" t="t"/>
              <a:pathLst>
                <a:path extrusionOk="0" h="1525" w="1058">
                  <a:moveTo>
                    <a:pt x="1011" y="0"/>
                  </a:moveTo>
                  <a:lnTo>
                    <a:pt x="0" y="249"/>
                  </a:lnTo>
                  <a:lnTo>
                    <a:pt x="47" y="420"/>
                  </a:lnTo>
                  <a:lnTo>
                    <a:pt x="451" y="327"/>
                  </a:lnTo>
                  <a:lnTo>
                    <a:pt x="731" y="1524"/>
                  </a:lnTo>
                  <a:lnTo>
                    <a:pt x="933" y="1477"/>
                  </a:lnTo>
                  <a:lnTo>
                    <a:pt x="638" y="280"/>
                  </a:lnTo>
                  <a:lnTo>
                    <a:pt x="1057" y="187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55"/>
            <p:cNvSpPr/>
            <p:nvPr/>
          </p:nvSpPr>
          <p:spPr>
            <a:xfrm>
              <a:off x="4693731" y="3258751"/>
              <a:ext cx="17174" cy="47312"/>
            </a:xfrm>
            <a:custGeom>
              <a:rect b="b" l="l" r="r" t="t"/>
              <a:pathLst>
                <a:path extrusionOk="0" h="1416" w="514">
                  <a:moveTo>
                    <a:pt x="187" y="1"/>
                  </a:moveTo>
                  <a:lnTo>
                    <a:pt x="0" y="47"/>
                  </a:lnTo>
                  <a:lnTo>
                    <a:pt x="327" y="1416"/>
                  </a:lnTo>
                  <a:lnTo>
                    <a:pt x="513" y="1369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55"/>
            <p:cNvSpPr/>
            <p:nvPr/>
          </p:nvSpPr>
          <p:spPr>
            <a:xfrm>
              <a:off x="4751401" y="3240574"/>
              <a:ext cx="39494" cy="48882"/>
            </a:xfrm>
            <a:custGeom>
              <a:rect b="b" l="l" r="r" t="t"/>
              <a:pathLst>
                <a:path extrusionOk="0" h="1463" w="1182">
                  <a:moveTo>
                    <a:pt x="638" y="0"/>
                  </a:moveTo>
                  <a:cubicBezTo>
                    <a:pt x="591" y="16"/>
                    <a:pt x="544" y="16"/>
                    <a:pt x="498" y="32"/>
                  </a:cubicBezTo>
                  <a:cubicBezTo>
                    <a:pt x="420" y="47"/>
                    <a:pt x="358" y="78"/>
                    <a:pt x="295" y="109"/>
                  </a:cubicBezTo>
                  <a:cubicBezTo>
                    <a:pt x="233" y="156"/>
                    <a:pt x="171" y="203"/>
                    <a:pt x="124" y="280"/>
                  </a:cubicBezTo>
                  <a:cubicBezTo>
                    <a:pt x="62" y="358"/>
                    <a:pt x="31" y="436"/>
                    <a:pt x="16" y="529"/>
                  </a:cubicBezTo>
                  <a:cubicBezTo>
                    <a:pt x="0" y="654"/>
                    <a:pt x="0" y="778"/>
                    <a:pt x="47" y="902"/>
                  </a:cubicBezTo>
                  <a:cubicBezTo>
                    <a:pt x="62" y="980"/>
                    <a:pt x="93" y="1058"/>
                    <a:pt x="124" y="1136"/>
                  </a:cubicBezTo>
                  <a:cubicBezTo>
                    <a:pt x="156" y="1198"/>
                    <a:pt x="202" y="1260"/>
                    <a:pt x="249" y="1307"/>
                  </a:cubicBezTo>
                  <a:cubicBezTo>
                    <a:pt x="295" y="1353"/>
                    <a:pt x="342" y="1384"/>
                    <a:pt x="404" y="1415"/>
                  </a:cubicBezTo>
                  <a:cubicBezTo>
                    <a:pt x="451" y="1431"/>
                    <a:pt x="498" y="1447"/>
                    <a:pt x="560" y="1462"/>
                  </a:cubicBezTo>
                  <a:lnTo>
                    <a:pt x="700" y="1462"/>
                  </a:lnTo>
                  <a:cubicBezTo>
                    <a:pt x="746" y="1462"/>
                    <a:pt x="809" y="1462"/>
                    <a:pt x="840" y="1447"/>
                  </a:cubicBezTo>
                  <a:cubicBezTo>
                    <a:pt x="886" y="1431"/>
                    <a:pt x="933" y="1415"/>
                    <a:pt x="980" y="1400"/>
                  </a:cubicBezTo>
                  <a:lnTo>
                    <a:pt x="1088" y="1353"/>
                  </a:lnTo>
                  <a:cubicBezTo>
                    <a:pt x="1120" y="1338"/>
                    <a:pt x="1151" y="1307"/>
                    <a:pt x="1182" y="1291"/>
                  </a:cubicBezTo>
                  <a:lnTo>
                    <a:pt x="1151" y="1136"/>
                  </a:lnTo>
                  <a:cubicBezTo>
                    <a:pt x="1088" y="1167"/>
                    <a:pt x="1042" y="1182"/>
                    <a:pt x="980" y="1213"/>
                  </a:cubicBezTo>
                  <a:cubicBezTo>
                    <a:pt x="917" y="1229"/>
                    <a:pt x="871" y="1260"/>
                    <a:pt x="809" y="1260"/>
                  </a:cubicBezTo>
                  <a:cubicBezTo>
                    <a:pt x="746" y="1275"/>
                    <a:pt x="684" y="1275"/>
                    <a:pt x="638" y="1275"/>
                  </a:cubicBezTo>
                  <a:cubicBezTo>
                    <a:pt x="575" y="1275"/>
                    <a:pt x="513" y="1260"/>
                    <a:pt x="466" y="1229"/>
                  </a:cubicBezTo>
                  <a:cubicBezTo>
                    <a:pt x="420" y="1182"/>
                    <a:pt x="373" y="1136"/>
                    <a:pt x="342" y="1089"/>
                  </a:cubicBezTo>
                  <a:cubicBezTo>
                    <a:pt x="295" y="1011"/>
                    <a:pt x="264" y="933"/>
                    <a:pt x="233" y="840"/>
                  </a:cubicBezTo>
                  <a:cubicBezTo>
                    <a:pt x="218" y="762"/>
                    <a:pt x="202" y="685"/>
                    <a:pt x="218" y="591"/>
                  </a:cubicBezTo>
                  <a:cubicBezTo>
                    <a:pt x="218" y="529"/>
                    <a:pt x="233" y="467"/>
                    <a:pt x="264" y="405"/>
                  </a:cubicBezTo>
                  <a:cubicBezTo>
                    <a:pt x="295" y="358"/>
                    <a:pt x="342" y="311"/>
                    <a:pt x="389" y="280"/>
                  </a:cubicBezTo>
                  <a:cubicBezTo>
                    <a:pt x="435" y="249"/>
                    <a:pt x="482" y="218"/>
                    <a:pt x="544" y="203"/>
                  </a:cubicBezTo>
                  <a:cubicBezTo>
                    <a:pt x="606" y="187"/>
                    <a:pt x="653" y="171"/>
                    <a:pt x="715" y="171"/>
                  </a:cubicBezTo>
                  <a:cubicBezTo>
                    <a:pt x="777" y="171"/>
                    <a:pt x="840" y="156"/>
                    <a:pt x="902" y="156"/>
                  </a:cubicBezTo>
                  <a:lnTo>
                    <a:pt x="871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55"/>
            <p:cNvSpPr/>
            <p:nvPr/>
          </p:nvSpPr>
          <p:spPr>
            <a:xfrm>
              <a:off x="4825176" y="3219257"/>
              <a:ext cx="45207" cy="54095"/>
            </a:xfrm>
            <a:custGeom>
              <a:rect b="b" l="l" r="r" t="t"/>
              <a:pathLst>
                <a:path extrusionOk="0" h="1619" w="1353">
                  <a:moveTo>
                    <a:pt x="995" y="1"/>
                  </a:moveTo>
                  <a:lnTo>
                    <a:pt x="777" y="63"/>
                  </a:lnTo>
                  <a:lnTo>
                    <a:pt x="513" y="732"/>
                  </a:lnTo>
                  <a:lnTo>
                    <a:pt x="342" y="778"/>
                  </a:lnTo>
                  <a:lnTo>
                    <a:pt x="187" y="203"/>
                  </a:lnTo>
                  <a:lnTo>
                    <a:pt x="0" y="250"/>
                  </a:lnTo>
                  <a:lnTo>
                    <a:pt x="342" y="1618"/>
                  </a:lnTo>
                  <a:lnTo>
                    <a:pt x="544" y="1571"/>
                  </a:lnTo>
                  <a:lnTo>
                    <a:pt x="373" y="949"/>
                  </a:lnTo>
                  <a:lnTo>
                    <a:pt x="544" y="903"/>
                  </a:lnTo>
                  <a:lnTo>
                    <a:pt x="1135" y="1416"/>
                  </a:lnTo>
                  <a:lnTo>
                    <a:pt x="1353" y="1369"/>
                  </a:lnTo>
                  <a:lnTo>
                    <a:pt x="684" y="77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55"/>
            <p:cNvSpPr/>
            <p:nvPr/>
          </p:nvSpPr>
          <p:spPr>
            <a:xfrm>
              <a:off x="4903596" y="3201615"/>
              <a:ext cx="36921" cy="51990"/>
            </a:xfrm>
            <a:custGeom>
              <a:rect b="b" l="l" r="r" t="t"/>
              <a:pathLst>
                <a:path extrusionOk="0" h="1556" w="1105">
                  <a:moveTo>
                    <a:pt x="747" y="0"/>
                  </a:moveTo>
                  <a:lnTo>
                    <a:pt x="1" y="187"/>
                  </a:lnTo>
                  <a:lnTo>
                    <a:pt x="359" y="1555"/>
                  </a:lnTo>
                  <a:lnTo>
                    <a:pt x="1105" y="1369"/>
                  </a:lnTo>
                  <a:lnTo>
                    <a:pt x="1058" y="1198"/>
                  </a:lnTo>
                  <a:lnTo>
                    <a:pt x="514" y="1337"/>
                  </a:lnTo>
                  <a:lnTo>
                    <a:pt x="390" y="887"/>
                  </a:lnTo>
                  <a:lnTo>
                    <a:pt x="887" y="762"/>
                  </a:lnTo>
                  <a:lnTo>
                    <a:pt x="856" y="591"/>
                  </a:lnTo>
                  <a:lnTo>
                    <a:pt x="343" y="716"/>
                  </a:lnTo>
                  <a:lnTo>
                    <a:pt x="250" y="311"/>
                  </a:lnTo>
                  <a:lnTo>
                    <a:pt x="763" y="187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55"/>
            <p:cNvSpPr/>
            <p:nvPr/>
          </p:nvSpPr>
          <p:spPr>
            <a:xfrm>
              <a:off x="4972192" y="3181334"/>
              <a:ext cx="35885" cy="50954"/>
            </a:xfrm>
            <a:custGeom>
              <a:rect b="b" l="l" r="r" t="t"/>
              <a:pathLst>
                <a:path extrusionOk="0" h="1525" w="1074">
                  <a:moveTo>
                    <a:pt x="1027" y="1"/>
                  </a:moveTo>
                  <a:lnTo>
                    <a:pt x="0" y="265"/>
                  </a:lnTo>
                  <a:lnTo>
                    <a:pt x="47" y="436"/>
                  </a:lnTo>
                  <a:lnTo>
                    <a:pt x="467" y="327"/>
                  </a:lnTo>
                  <a:lnTo>
                    <a:pt x="778" y="1525"/>
                  </a:lnTo>
                  <a:lnTo>
                    <a:pt x="965" y="1462"/>
                  </a:lnTo>
                  <a:lnTo>
                    <a:pt x="654" y="281"/>
                  </a:lnTo>
                  <a:lnTo>
                    <a:pt x="1073" y="172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55"/>
            <p:cNvSpPr/>
            <p:nvPr/>
          </p:nvSpPr>
          <p:spPr>
            <a:xfrm>
              <a:off x="4668772" y="3539818"/>
              <a:ext cx="45241" cy="51990"/>
            </a:xfrm>
            <a:custGeom>
              <a:rect b="b" l="l" r="r" t="t"/>
              <a:pathLst>
                <a:path extrusionOk="0" h="1556" w="1354">
                  <a:moveTo>
                    <a:pt x="405" y="218"/>
                  </a:moveTo>
                  <a:lnTo>
                    <a:pt x="840" y="825"/>
                  </a:lnTo>
                  <a:lnTo>
                    <a:pt x="265" y="949"/>
                  </a:lnTo>
                  <a:lnTo>
                    <a:pt x="265" y="949"/>
                  </a:lnTo>
                  <a:lnTo>
                    <a:pt x="405" y="218"/>
                  </a:lnTo>
                  <a:close/>
                  <a:moveTo>
                    <a:pt x="467" y="1"/>
                  </a:moveTo>
                  <a:lnTo>
                    <a:pt x="249" y="47"/>
                  </a:lnTo>
                  <a:lnTo>
                    <a:pt x="1" y="1556"/>
                  </a:lnTo>
                  <a:lnTo>
                    <a:pt x="187" y="1525"/>
                  </a:lnTo>
                  <a:lnTo>
                    <a:pt x="249" y="1136"/>
                  </a:lnTo>
                  <a:lnTo>
                    <a:pt x="949" y="965"/>
                  </a:lnTo>
                  <a:lnTo>
                    <a:pt x="1167" y="1276"/>
                  </a:lnTo>
                  <a:lnTo>
                    <a:pt x="1353" y="1245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55"/>
            <p:cNvSpPr/>
            <p:nvPr/>
          </p:nvSpPr>
          <p:spPr>
            <a:xfrm>
              <a:off x="4722299" y="3526854"/>
              <a:ext cx="44171" cy="49885"/>
            </a:xfrm>
            <a:custGeom>
              <a:rect b="b" l="l" r="r" t="t"/>
              <a:pathLst>
                <a:path extrusionOk="0" h="1493" w="1322">
                  <a:moveTo>
                    <a:pt x="700" y="171"/>
                  </a:moveTo>
                  <a:cubicBezTo>
                    <a:pt x="762" y="187"/>
                    <a:pt x="824" y="218"/>
                    <a:pt x="871" y="249"/>
                  </a:cubicBezTo>
                  <a:cubicBezTo>
                    <a:pt x="918" y="280"/>
                    <a:pt x="964" y="327"/>
                    <a:pt x="995" y="373"/>
                  </a:cubicBezTo>
                  <a:cubicBezTo>
                    <a:pt x="1042" y="435"/>
                    <a:pt x="1073" y="513"/>
                    <a:pt x="1089" y="575"/>
                  </a:cubicBezTo>
                  <a:cubicBezTo>
                    <a:pt x="1104" y="653"/>
                    <a:pt x="1104" y="715"/>
                    <a:pt x="1104" y="793"/>
                  </a:cubicBezTo>
                  <a:cubicBezTo>
                    <a:pt x="1089" y="855"/>
                    <a:pt x="1073" y="917"/>
                    <a:pt x="1042" y="980"/>
                  </a:cubicBezTo>
                  <a:cubicBezTo>
                    <a:pt x="1011" y="1042"/>
                    <a:pt x="980" y="1089"/>
                    <a:pt x="933" y="1120"/>
                  </a:cubicBezTo>
                  <a:cubicBezTo>
                    <a:pt x="887" y="1166"/>
                    <a:pt x="824" y="1197"/>
                    <a:pt x="762" y="1213"/>
                  </a:cubicBezTo>
                  <a:lnTo>
                    <a:pt x="482" y="1275"/>
                  </a:lnTo>
                  <a:lnTo>
                    <a:pt x="249" y="249"/>
                  </a:lnTo>
                  <a:lnTo>
                    <a:pt x="529" y="187"/>
                  </a:lnTo>
                  <a:cubicBezTo>
                    <a:pt x="576" y="171"/>
                    <a:pt x="638" y="171"/>
                    <a:pt x="700" y="171"/>
                  </a:cubicBezTo>
                  <a:close/>
                  <a:moveTo>
                    <a:pt x="700" y="0"/>
                  </a:moveTo>
                  <a:cubicBezTo>
                    <a:pt x="607" y="0"/>
                    <a:pt x="498" y="0"/>
                    <a:pt x="405" y="31"/>
                  </a:cubicBezTo>
                  <a:lnTo>
                    <a:pt x="0" y="124"/>
                  </a:lnTo>
                  <a:lnTo>
                    <a:pt x="327" y="1493"/>
                  </a:lnTo>
                  <a:lnTo>
                    <a:pt x="809" y="1384"/>
                  </a:lnTo>
                  <a:cubicBezTo>
                    <a:pt x="902" y="1353"/>
                    <a:pt x="995" y="1322"/>
                    <a:pt x="1073" y="1260"/>
                  </a:cubicBezTo>
                  <a:cubicBezTo>
                    <a:pt x="1135" y="1213"/>
                    <a:pt x="1198" y="1135"/>
                    <a:pt x="1244" y="1057"/>
                  </a:cubicBezTo>
                  <a:cubicBezTo>
                    <a:pt x="1275" y="980"/>
                    <a:pt x="1306" y="902"/>
                    <a:pt x="1322" y="809"/>
                  </a:cubicBezTo>
                  <a:cubicBezTo>
                    <a:pt x="1322" y="715"/>
                    <a:pt x="1322" y="622"/>
                    <a:pt x="1291" y="529"/>
                  </a:cubicBezTo>
                  <a:cubicBezTo>
                    <a:pt x="1275" y="435"/>
                    <a:pt x="1229" y="342"/>
                    <a:pt x="1166" y="264"/>
                  </a:cubicBezTo>
                  <a:cubicBezTo>
                    <a:pt x="1120" y="187"/>
                    <a:pt x="1042" y="124"/>
                    <a:pt x="964" y="78"/>
                  </a:cubicBezTo>
                  <a:cubicBezTo>
                    <a:pt x="887" y="47"/>
                    <a:pt x="793" y="16"/>
                    <a:pt x="700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55"/>
            <p:cNvSpPr/>
            <p:nvPr/>
          </p:nvSpPr>
          <p:spPr>
            <a:xfrm>
              <a:off x="4783076" y="3504501"/>
              <a:ext cx="60310" cy="57703"/>
            </a:xfrm>
            <a:custGeom>
              <a:rect b="b" l="l" r="r" t="t"/>
              <a:pathLst>
                <a:path extrusionOk="0" h="1727" w="1805">
                  <a:moveTo>
                    <a:pt x="1478" y="0"/>
                  </a:moveTo>
                  <a:lnTo>
                    <a:pt x="1167" y="78"/>
                  </a:lnTo>
                  <a:lnTo>
                    <a:pt x="1011" y="1322"/>
                  </a:lnTo>
                  <a:lnTo>
                    <a:pt x="312" y="280"/>
                  </a:lnTo>
                  <a:lnTo>
                    <a:pt x="1" y="358"/>
                  </a:lnTo>
                  <a:lnTo>
                    <a:pt x="327" y="1726"/>
                  </a:lnTo>
                  <a:lnTo>
                    <a:pt x="529" y="1680"/>
                  </a:lnTo>
                  <a:lnTo>
                    <a:pt x="234" y="498"/>
                  </a:lnTo>
                  <a:lnTo>
                    <a:pt x="965" y="1586"/>
                  </a:lnTo>
                  <a:lnTo>
                    <a:pt x="1182" y="1524"/>
                  </a:lnTo>
                  <a:cubicBezTo>
                    <a:pt x="1213" y="1291"/>
                    <a:pt x="1229" y="1073"/>
                    <a:pt x="1260" y="887"/>
                  </a:cubicBezTo>
                  <a:cubicBezTo>
                    <a:pt x="1260" y="793"/>
                    <a:pt x="1276" y="716"/>
                    <a:pt x="1276" y="638"/>
                  </a:cubicBezTo>
                  <a:cubicBezTo>
                    <a:pt x="1291" y="576"/>
                    <a:pt x="1291" y="498"/>
                    <a:pt x="1307" y="436"/>
                  </a:cubicBezTo>
                  <a:cubicBezTo>
                    <a:pt x="1307" y="374"/>
                    <a:pt x="1322" y="296"/>
                    <a:pt x="1322" y="234"/>
                  </a:cubicBezTo>
                  <a:lnTo>
                    <a:pt x="1618" y="1415"/>
                  </a:lnTo>
                  <a:lnTo>
                    <a:pt x="1804" y="1369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55"/>
            <p:cNvSpPr/>
            <p:nvPr/>
          </p:nvSpPr>
          <p:spPr>
            <a:xfrm>
              <a:off x="4856851" y="3496716"/>
              <a:ext cx="18210" cy="47312"/>
            </a:xfrm>
            <a:custGeom>
              <a:rect b="b" l="l" r="r" t="t"/>
              <a:pathLst>
                <a:path extrusionOk="0" h="1416" w="545">
                  <a:moveTo>
                    <a:pt x="203" y="0"/>
                  </a:moveTo>
                  <a:lnTo>
                    <a:pt x="1" y="47"/>
                  </a:lnTo>
                  <a:lnTo>
                    <a:pt x="343" y="1415"/>
                  </a:lnTo>
                  <a:lnTo>
                    <a:pt x="545" y="13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55"/>
            <p:cNvSpPr/>
            <p:nvPr/>
          </p:nvSpPr>
          <p:spPr>
            <a:xfrm>
              <a:off x="4882813" y="3482683"/>
              <a:ext cx="35885" cy="50954"/>
            </a:xfrm>
            <a:custGeom>
              <a:rect b="b" l="l" r="r" t="t"/>
              <a:pathLst>
                <a:path extrusionOk="0" h="1525" w="1074">
                  <a:moveTo>
                    <a:pt x="1027" y="0"/>
                  </a:moveTo>
                  <a:lnTo>
                    <a:pt x="1" y="265"/>
                  </a:lnTo>
                  <a:lnTo>
                    <a:pt x="48" y="436"/>
                  </a:lnTo>
                  <a:lnTo>
                    <a:pt x="467" y="327"/>
                  </a:lnTo>
                  <a:lnTo>
                    <a:pt x="763" y="1524"/>
                  </a:lnTo>
                  <a:lnTo>
                    <a:pt x="965" y="1478"/>
                  </a:lnTo>
                  <a:lnTo>
                    <a:pt x="654" y="280"/>
                  </a:lnTo>
                  <a:lnTo>
                    <a:pt x="1074" y="171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55"/>
            <p:cNvSpPr/>
            <p:nvPr/>
          </p:nvSpPr>
          <p:spPr>
            <a:xfrm>
              <a:off x="4969586" y="3463470"/>
              <a:ext cx="46276" cy="48849"/>
            </a:xfrm>
            <a:custGeom>
              <a:rect b="b" l="l" r="r" t="t"/>
              <a:pathLst>
                <a:path extrusionOk="0" h="1462" w="1385">
                  <a:moveTo>
                    <a:pt x="747" y="187"/>
                  </a:moveTo>
                  <a:cubicBezTo>
                    <a:pt x="809" y="187"/>
                    <a:pt x="856" y="218"/>
                    <a:pt x="918" y="249"/>
                  </a:cubicBezTo>
                  <a:cubicBezTo>
                    <a:pt x="965" y="280"/>
                    <a:pt x="1011" y="327"/>
                    <a:pt x="1043" y="389"/>
                  </a:cubicBezTo>
                  <a:cubicBezTo>
                    <a:pt x="1089" y="451"/>
                    <a:pt x="1120" y="529"/>
                    <a:pt x="1151" y="622"/>
                  </a:cubicBezTo>
                  <a:cubicBezTo>
                    <a:pt x="1167" y="700"/>
                    <a:pt x="1182" y="778"/>
                    <a:pt x="1182" y="871"/>
                  </a:cubicBezTo>
                  <a:cubicBezTo>
                    <a:pt x="1167" y="933"/>
                    <a:pt x="1151" y="995"/>
                    <a:pt x="1120" y="1057"/>
                  </a:cubicBezTo>
                  <a:cubicBezTo>
                    <a:pt x="1105" y="1120"/>
                    <a:pt x="1058" y="1151"/>
                    <a:pt x="1011" y="1197"/>
                  </a:cubicBezTo>
                  <a:cubicBezTo>
                    <a:pt x="921" y="1249"/>
                    <a:pt x="820" y="1279"/>
                    <a:pt x="718" y="1279"/>
                  </a:cubicBezTo>
                  <a:cubicBezTo>
                    <a:pt x="696" y="1279"/>
                    <a:pt x="675" y="1278"/>
                    <a:pt x="654" y="1275"/>
                  </a:cubicBezTo>
                  <a:cubicBezTo>
                    <a:pt x="607" y="1275"/>
                    <a:pt x="545" y="1260"/>
                    <a:pt x="498" y="1228"/>
                  </a:cubicBezTo>
                  <a:cubicBezTo>
                    <a:pt x="436" y="1182"/>
                    <a:pt x="389" y="1135"/>
                    <a:pt x="358" y="1089"/>
                  </a:cubicBezTo>
                  <a:cubicBezTo>
                    <a:pt x="312" y="1011"/>
                    <a:pt x="281" y="933"/>
                    <a:pt x="265" y="840"/>
                  </a:cubicBezTo>
                  <a:cubicBezTo>
                    <a:pt x="234" y="762"/>
                    <a:pt x="218" y="684"/>
                    <a:pt x="234" y="591"/>
                  </a:cubicBezTo>
                  <a:cubicBezTo>
                    <a:pt x="234" y="529"/>
                    <a:pt x="250" y="467"/>
                    <a:pt x="281" y="404"/>
                  </a:cubicBezTo>
                  <a:cubicBezTo>
                    <a:pt x="312" y="358"/>
                    <a:pt x="343" y="311"/>
                    <a:pt x="405" y="280"/>
                  </a:cubicBezTo>
                  <a:cubicBezTo>
                    <a:pt x="452" y="233"/>
                    <a:pt x="498" y="218"/>
                    <a:pt x="561" y="202"/>
                  </a:cubicBezTo>
                  <a:cubicBezTo>
                    <a:pt x="623" y="187"/>
                    <a:pt x="685" y="187"/>
                    <a:pt x="747" y="187"/>
                  </a:cubicBezTo>
                  <a:close/>
                  <a:moveTo>
                    <a:pt x="747" y="0"/>
                  </a:moveTo>
                  <a:cubicBezTo>
                    <a:pt x="669" y="0"/>
                    <a:pt x="592" y="16"/>
                    <a:pt x="514" y="31"/>
                  </a:cubicBezTo>
                  <a:cubicBezTo>
                    <a:pt x="452" y="47"/>
                    <a:pt x="374" y="78"/>
                    <a:pt x="312" y="109"/>
                  </a:cubicBezTo>
                  <a:cubicBezTo>
                    <a:pt x="250" y="156"/>
                    <a:pt x="187" y="202"/>
                    <a:pt x="125" y="280"/>
                  </a:cubicBezTo>
                  <a:cubicBezTo>
                    <a:pt x="78" y="358"/>
                    <a:pt x="47" y="435"/>
                    <a:pt x="32" y="529"/>
                  </a:cubicBezTo>
                  <a:cubicBezTo>
                    <a:pt x="1" y="653"/>
                    <a:pt x="16" y="778"/>
                    <a:pt x="47" y="902"/>
                  </a:cubicBezTo>
                  <a:cubicBezTo>
                    <a:pt x="78" y="980"/>
                    <a:pt x="110" y="1057"/>
                    <a:pt x="141" y="1135"/>
                  </a:cubicBezTo>
                  <a:cubicBezTo>
                    <a:pt x="187" y="1197"/>
                    <a:pt x="218" y="1260"/>
                    <a:pt x="281" y="1306"/>
                  </a:cubicBezTo>
                  <a:cubicBezTo>
                    <a:pt x="312" y="1353"/>
                    <a:pt x="374" y="1384"/>
                    <a:pt x="421" y="1415"/>
                  </a:cubicBezTo>
                  <a:cubicBezTo>
                    <a:pt x="483" y="1431"/>
                    <a:pt x="529" y="1446"/>
                    <a:pt x="592" y="1462"/>
                  </a:cubicBezTo>
                  <a:lnTo>
                    <a:pt x="747" y="1462"/>
                  </a:lnTo>
                  <a:cubicBezTo>
                    <a:pt x="794" y="1462"/>
                    <a:pt x="840" y="1446"/>
                    <a:pt x="887" y="1431"/>
                  </a:cubicBezTo>
                  <a:cubicBezTo>
                    <a:pt x="934" y="1431"/>
                    <a:pt x="980" y="1415"/>
                    <a:pt x="1027" y="1384"/>
                  </a:cubicBezTo>
                  <a:cubicBezTo>
                    <a:pt x="1120" y="1337"/>
                    <a:pt x="1214" y="1275"/>
                    <a:pt x="1276" y="1182"/>
                  </a:cubicBezTo>
                  <a:cubicBezTo>
                    <a:pt x="1307" y="1135"/>
                    <a:pt x="1338" y="1089"/>
                    <a:pt x="1354" y="1026"/>
                  </a:cubicBezTo>
                  <a:cubicBezTo>
                    <a:pt x="1369" y="964"/>
                    <a:pt x="1385" y="886"/>
                    <a:pt x="1385" y="824"/>
                  </a:cubicBezTo>
                  <a:cubicBezTo>
                    <a:pt x="1385" y="731"/>
                    <a:pt x="1369" y="653"/>
                    <a:pt x="1354" y="560"/>
                  </a:cubicBezTo>
                  <a:cubicBezTo>
                    <a:pt x="1322" y="435"/>
                    <a:pt x="1276" y="327"/>
                    <a:pt x="1198" y="233"/>
                  </a:cubicBezTo>
                  <a:cubicBezTo>
                    <a:pt x="1136" y="156"/>
                    <a:pt x="1058" y="93"/>
                    <a:pt x="980" y="62"/>
                  </a:cubicBezTo>
                  <a:cubicBezTo>
                    <a:pt x="903" y="16"/>
                    <a:pt x="825" y="0"/>
                    <a:pt x="747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55"/>
            <p:cNvSpPr/>
            <p:nvPr/>
          </p:nvSpPr>
          <p:spPr>
            <a:xfrm>
              <a:off x="5030396" y="3444759"/>
              <a:ext cx="46778" cy="54563"/>
            </a:xfrm>
            <a:custGeom>
              <a:rect b="b" l="l" r="r" t="t"/>
              <a:pathLst>
                <a:path extrusionOk="0" h="1633" w="1400">
                  <a:moveTo>
                    <a:pt x="1057" y="0"/>
                  </a:moveTo>
                  <a:lnTo>
                    <a:pt x="855" y="47"/>
                  </a:lnTo>
                  <a:lnTo>
                    <a:pt x="1151" y="1135"/>
                  </a:lnTo>
                  <a:lnTo>
                    <a:pt x="1151" y="1135"/>
                  </a:lnTo>
                  <a:lnTo>
                    <a:pt x="264" y="202"/>
                  </a:lnTo>
                  <a:lnTo>
                    <a:pt x="0" y="265"/>
                  </a:lnTo>
                  <a:lnTo>
                    <a:pt x="358" y="1633"/>
                  </a:lnTo>
                  <a:lnTo>
                    <a:pt x="560" y="1586"/>
                  </a:lnTo>
                  <a:lnTo>
                    <a:pt x="264" y="467"/>
                  </a:lnTo>
                  <a:lnTo>
                    <a:pt x="1166" y="1431"/>
                  </a:lnTo>
                  <a:lnTo>
                    <a:pt x="1399" y="1369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55"/>
            <p:cNvSpPr/>
            <p:nvPr/>
          </p:nvSpPr>
          <p:spPr>
            <a:xfrm>
              <a:off x="5090138" y="3431762"/>
              <a:ext cx="36921" cy="51990"/>
            </a:xfrm>
            <a:custGeom>
              <a:rect b="b" l="l" r="r" t="t"/>
              <a:pathLst>
                <a:path extrusionOk="0" h="1556" w="1105">
                  <a:moveTo>
                    <a:pt x="747" y="1"/>
                  </a:moveTo>
                  <a:lnTo>
                    <a:pt x="0" y="203"/>
                  </a:lnTo>
                  <a:lnTo>
                    <a:pt x="342" y="1555"/>
                  </a:lnTo>
                  <a:lnTo>
                    <a:pt x="1104" y="1369"/>
                  </a:lnTo>
                  <a:lnTo>
                    <a:pt x="1058" y="1198"/>
                  </a:lnTo>
                  <a:lnTo>
                    <a:pt x="498" y="1338"/>
                  </a:lnTo>
                  <a:lnTo>
                    <a:pt x="373" y="887"/>
                  </a:lnTo>
                  <a:lnTo>
                    <a:pt x="886" y="762"/>
                  </a:lnTo>
                  <a:lnTo>
                    <a:pt x="840" y="591"/>
                  </a:lnTo>
                  <a:lnTo>
                    <a:pt x="342" y="716"/>
                  </a:lnTo>
                  <a:lnTo>
                    <a:pt x="233" y="327"/>
                  </a:lnTo>
                  <a:lnTo>
                    <a:pt x="762" y="187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55"/>
            <p:cNvSpPr/>
            <p:nvPr/>
          </p:nvSpPr>
          <p:spPr>
            <a:xfrm>
              <a:off x="4633455" y="3363700"/>
              <a:ext cx="72238" cy="119750"/>
            </a:xfrm>
            <a:custGeom>
              <a:rect b="b" l="l" r="r" t="t"/>
              <a:pathLst>
                <a:path extrusionOk="0" h="3584" w="2162">
                  <a:moveTo>
                    <a:pt x="1011" y="1"/>
                  </a:moveTo>
                  <a:cubicBezTo>
                    <a:pt x="918" y="1"/>
                    <a:pt x="840" y="16"/>
                    <a:pt x="762" y="32"/>
                  </a:cubicBezTo>
                  <a:cubicBezTo>
                    <a:pt x="684" y="47"/>
                    <a:pt x="622" y="78"/>
                    <a:pt x="545" y="109"/>
                  </a:cubicBezTo>
                  <a:cubicBezTo>
                    <a:pt x="467" y="156"/>
                    <a:pt x="389" y="218"/>
                    <a:pt x="327" y="280"/>
                  </a:cubicBezTo>
                  <a:cubicBezTo>
                    <a:pt x="265" y="358"/>
                    <a:pt x="202" y="452"/>
                    <a:pt x="156" y="545"/>
                  </a:cubicBezTo>
                  <a:cubicBezTo>
                    <a:pt x="94" y="669"/>
                    <a:pt x="63" y="794"/>
                    <a:pt x="47" y="918"/>
                  </a:cubicBezTo>
                  <a:cubicBezTo>
                    <a:pt x="16" y="1074"/>
                    <a:pt x="0" y="1245"/>
                    <a:pt x="16" y="1416"/>
                  </a:cubicBezTo>
                  <a:cubicBezTo>
                    <a:pt x="47" y="1835"/>
                    <a:pt x="156" y="2271"/>
                    <a:pt x="311" y="2660"/>
                  </a:cubicBezTo>
                  <a:cubicBezTo>
                    <a:pt x="374" y="2815"/>
                    <a:pt x="451" y="2971"/>
                    <a:pt x="545" y="3095"/>
                  </a:cubicBezTo>
                  <a:cubicBezTo>
                    <a:pt x="622" y="3204"/>
                    <a:pt x="716" y="3297"/>
                    <a:pt x="824" y="3375"/>
                  </a:cubicBezTo>
                  <a:cubicBezTo>
                    <a:pt x="902" y="3453"/>
                    <a:pt x="995" y="3499"/>
                    <a:pt x="1089" y="3530"/>
                  </a:cubicBezTo>
                  <a:cubicBezTo>
                    <a:pt x="1182" y="3561"/>
                    <a:pt x="1275" y="3577"/>
                    <a:pt x="1353" y="3577"/>
                  </a:cubicBezTo>
                  <a:cubicBezTo>
                    <a:pt x="1380" y="3581"/>
                    <a:pt x="1406" y="3583"/>
                    <a:pt x="1431" y="3583"/>
                  </a:cubicBezTo>
                  <a:cubicBezTo>
                    <a:pt x="1492" y="3583"/>
                    <a:pt x="1547" y="3572"/>
                    <a:pt x="1602" y="3561"/>
                  </a:cubicBezTo>
                  <a:cubicBezTo>
                    <a:pt x="1680" y="3546"/>
                    <a:pt x="1757" y="3515"/>
                    <a:pt x="1820" y="3484"/>
                  </a:cubicBezTo>
                  <a:cubicBezTo>
                    <a:pt x="1882" y="3453"/>
                    <a:pt x="1944" y="3406"/>
                    <a:pt x="2006" y="3375"/>
                  </a:cubicBezTo>
                  <a:cubicBezTo>
                    <a:pt x="2053" y="3328"/>
                    <a:pt x="2115" y="3281"/>
                    <a:pt x="2162" y="3235"/>
                  </a:cubicBezTo>
                  <a:lnTo>
                    <a:pt x="2022" y="2691"/>
                  </a:lnTo>
                  <a:cubicBezTo>
                    <a:pt x="1960" y="2768"/>
                    <a:pt x="1882" y="2831"/>
                    <a:pt x="1788" y="2893"/>
                  </a:cubicBezTo>
                  <a:cubicBezTo>
                    <a:pt x="1711" y="2939"/>
                    <a:pt x="1617" y="2971"/>
                    <a:pt x="1524" y="3002"/>
                  </a:cubicBezTo>
                  <a:cubicBezTo>
                    <a:pt x="1486" y="3008"/>
                    <a:pt x="1450" y="3012"/>
                    <a:pt x="1414" y="3012"/>
                  </a:cubicBezTo>
                  <a:cubicBezTo>
                    <a:pt x="1364" y="3012"/>
                    <a:pt x="1314" y="3004"/>
                    <a:pt x="1260" y="2986"/>
                  </a:cubicBezTo>
                  <a:cubicBezTo>
                    <a:pt x="1167" y="2971"/>
                    <a:pt x="1073" y="2908"/>
                    <a:pt x="995" y="2831"/>
                  </a:cubicBezTo>
                  <a:cubicBezTo>
                    <a:pt x="902" y="2737"/>
                    <a:pt x="824" y="2613"/>
                    <a:pt x="762" y="2488"/>
                  </a:cubicBezTo>
                  <a:cubicBezTo>
                    <a:pt x="684" y="2317"/>
                    <a:pt x="622" y="2131"/>
                    <a:pt x="576" y="1929"/>
                  </a:cubicBezTo>
                  <a:cubicBezTo>
                    <a:pt x="529" y="1742"/>
                    <a:pt x="513" y="1556"/>
                    <a:pt x="498" y="1353"/>
                  </a:cubicBezTo>
                  <a:cubicBezTo>
                    <a:pt x="498" y="1229"/>
                    <a:pt x="513" y="1089"/>
                    <a:pt x="560" y="949"/>
                  </a:cubicBezTo>
                  <a:cubicBezTo>
                    <a:pt x="591" y="856"/>
                    <a:pt x="638" y="763"/>
                    <a:pt x="716" y="700"/>
                  </a:cubicBezTo>
                  <a:cubicBezTo>
                    <a:pt x="793" y="638"/>
                    <a:pt x="871" y="591"/>
                    <a:pt x="949" y="560"/>
                  </a:cubicBezTo>
                  <a:cubicBezTo>
                    <a:pt x="1015" y="549"/>
                    <a:pt x="1081" y="538"/>
                    <a:pt x="1147" y="538"/>
                  </a:cubicBezTo>
                  <a:cubicBezTo>
                    <a:pt x="1174" y="538"/>
                    <a:pt x="1201" y="540"/>
                    <a:pt x="1229" y="545"/>
                  </a:cubicBezTo>
                  <a:cubicBezTo>
                    <a:pt x="1338" y="545"/>
                    <a:pt x="1431" y="560"/>
                    <a:pt x="1524" y="591"/>
                  </a:cubicBezTo>
                  <a:lnTo>
                    <a:pt x="1400" y="63"/>
                  </a:lnTo>
                  <a:cubicBezTo>
                    <a:pt x="1338" y="47"/>
                    <a:pt x="1275" y="32"/>
                    <a:pt x="1213" y="16"/>
                  </a:cubicBezTo>
                  <a:cubicBezTo>
                    <a:pt x="1135" y="1"/>
                    <a:pt x="1073" y="1"/>
                    <a:pt x="1011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55"/>
            <p:cNvSpPr/>
            <p:nvPr/>
          </p:nvSpPr>
          <p:spPr>
            <a:xfrm>
              <a:off x="4699946" y="3353309"/>
              <a:ext cx="42133" cy="117980"/>
            </a:xfrm>
            <a:custGeom>
              <a:rect b="b" l="l" r="r" t="t"/>
              <a:pathLst>
                <a:path extrusionOk="0" h="3531" w="1261">
                  <a:moveTo>
                    <a:pt x="436" y="1"/>
                  </a:moveTo>
                  <a:lnTo>
                    <a:pt x="1" y="109"/>
                  </a:lnTo>
                  <a:lnTo>
                    <a:pt x="809" y="3530"/>
                  </a:lnTo>
                  <a:lnTo>
                    <a:pt x="1260" y="3421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55"/>
            <p:cNvSpPr/>
            <p:nvPr/>
          </p:nvSpPr>
          <p:spPr>
            <a:xfrm>
              <a:off x="4740475" y="3332025"/>
              <a:ext cx="89378" cy="129373"/>
            </a:xfrm>
            <a:custGeom>
              <a:rect b="b" l="l" r="r" t="t"/>
              <a:pathLst>
                <a:path extrusionOk="0" h="3872" w="2675">
                  <a:moveTo>
                    <a:pt x="1835" y="0"/>
                  </a:moveTo>
                  <a:lnTo>
                    <a:pt x="1400" y="109"/>
                  </a:lnTo>
                  <a:lnTo>
                    <a:pt x="2037" y="2675"/>
                  </a:lnTo>
                  <a:lnTo>
                    <a:pt x="591" y="311"/>
                  </a:lnTo>
                  <a:lnTo>
                    <a:pt x="0" y="451"/>
                  </a:lnTo>
                  <a:lnTo>
                    <a:pt x="840" y="3872"/>
                  </a:lnTo>
                  <a:lnTo>
                    <a:pt x="1260" y="3779"/>
                  </a:lnTo>
                  <a:lnTo>
                    <a:pt x="638" y="1197"/>
                  </a:lnTo>
                  <a:lnTo>
                    <a:pt x="2084" y="3561"/>
                  </a:lnTo>
                  <a:lnTo>
                    <a:pt x="2675" y="3421"/>
                  </a:lnTo>
                  <a:lnTo>
                    <a:pt x="183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55"/>
            <p:cNvSpPr/>
            <p:nvPr/>
          </p:nvSpPr>
          <p:spPr>
            <a:xfrm>
              <a:off x="4828785" y="3313815"/>
              <a:ext cx="72772" cy="125263"/>
            </a:xfrm>
            <a:custGeom>
              <a:rect b="b" l="l" r="r" t="t"/>
              <a:pathLst>
                <a:path extrusionOk="0" h="3749" w="2178">
                  <a:moveTo>
                    <a:pt x="1307" y="1"/>
                  </a:moveTo>
                  <a:lnTo>
                    <a:pt x="1" y="343"/>
                  </a:lnTo>
                  <a:lnTo>
                    <a:pt x="856" y="3748"/>
                  </a:lnTo>
                  <a:lnTo>
                    <a:pt x="2178" y="3422"/>
                  </a:lnTo>
                  <a:lnTo>
                    <a:pt x="2038" y="2877"/>
                  </a:lnTo>
                  <a:lnTo>
                    <a:pt x="1167" y="3095"/>
                  </a:lnTo>
                  <a:lnTo>
                    <a:pt x="934" y="2147"/>
                  </a:lnTo>
                  <a:lnTo>
                    <a:pt x="1727" y="1945"/>
                  </a:lnTo>
                  <a:lnTo>
                    <a:pt x="1587" y="1400"/>
                  </a:lnTo>
                  <a:lnTo>
                    <a:pt x="794" y="1602"/>
                  </a:lnTo>
                  <a:lnTo>
                    <a:pt x="576" y="763"/>
                  </a:lnTo>
                  <a:lnTo>
                    <a:pt x="1369" y="561"/>
                  </a:lnTo>
                  <a:lnTo>
                    <a:pt x="130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55"/>
            <p:cNvSpPr/>
            <p:nvPr/>
          </p:nvSpPr>
          <p:spPr>
            <a:xfrm>
              <a:off x="4898417" y="3286283"/>
              <a:ext cx="112767" cy="135120"/>
            </a:xfrm>
            <a:custGeom>
              <a:rect b="b" l="l" r="r" t="t"/>
              <a:pathLst>
                <a:path extrusionOk="0" h="4044" w="3375">
                  <a:moveTo>
                    <a:pt x="2488" y="1"/>
                  </a:moveTo>
                  <a:lnTo>
                    <a:pt x="1820" y="172"/>
                  </a:lnTo>
                  <a:lnTo>
                    <a:pt x="1913" y="2877"/>
                  </a:lnTo>
                  <a:lnTo>
                    <a:pt x="669" y="467"/>
                  </a:lnTo>
                  <a:lnTo>
                    <a:pt x="0" y="638"/>
                  </a:lnTo>
                  <a:lnTo>
                    <a:pt x="871" y="4044"/>
                  </a:lnTo>
                  <a:lnTo>
                    <a:pt x="1307" y="3935"/>
                  </a:lnTo>
                  <a:lnTo>
                    <a:pt x="591" y="1183"/>
                  </a:lnTo>
                  <a:lnTo>
                    <a:pt x="1929" y="3779"/>
                  </a:lnTo>
                  <a:lnTo>
                    <a:pt x="2333" y="3670"/>
                  </a:lnTo>
                  <a:lnTo>
                    <a:pt x="2240" y="763"/>
                  </a:lnTo>
                  <a:lnTo>
                    <a:pt x="2955" y="3515"/>
                  </a:lnTo>
                  <a:lnTo>
                    <a:pt x="3375" y="3406"/>
                  </a:lnTo>
                  <a:lnTo>
                    <a:pt x="248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55"/>
            <p:cNvSpPr/>
            <p:nvPr/>
          </p:nvSpPr>
          <p:spPr>
            <a:xfrm>
              <a:off x="5029327" y="3268641"/>
              <a:ext cx="75913" cy="126266"/>
            </a:xfrm>
            <a:custGeom>
              <a:rect b="b" l="l" r="r" t="t"/>
              <a:pathLst>
                <a:path extrusionOk="0" h="3779" w="2272">
                  <a:moveTo>
                    <a:pt x="498" y="918"/>
                  </a:moveTo>
                  <a:lnTo>
                    <a:pt x="498" y="918"/>
                  </a:lnTo>
                  <a:cubicBezTo>
                    <a:pt x="545" y="1011"/>
                    <a:pt x="607" y="1120"/>
                    <a:pt x="670" y="1244"/>
                  </a:cubicBezTo>
                  <a:cubicBezTo>
                    <a:pt x="732" y="1368"/>
                    <a:pt x="809" y="1493"/>
                    <a:pt x="856" y="1602"/>
                  </a:cubicBezTo>
                  <a:cubicBezTo>
                    <a:pt x="918" y="1711"/>
                    <a:pt x="996" y="1850"/>
                    <a:pt x="1074" y="1990"/>
                  </a:cubicBezTo>
                  <a:lnTo>
                    <a:pt x="514" y="2146"/>
                  </a:lnTo>
                  <a:cubicBezTo>
                    <a:pt x="514" y="2068"/>
                    <a:pt x="514" y="2006"/>
                    <a:pt x="514" y="1944"/>
                  </a:cubicBezTo>
                  <a:cubicBezTo>
                    <a:pt x="514" y="1897"/>
                    <a:pt x="514" y="1835"/>
                    <a:pt x="514" y="1757"/>
                  </a:cubicBezTo>
                  <a:lnTo>
                    <a:pt x="514" y="1524"/>
                  </a:lnTo>
                  <a:lnTo>
                    <a:pt x="498" y="918"/>
                  </a:lnTo>
                  <a:close/>
                  <a:moveTo>
                    <a:pt x="561" y="0"/>
                  </a:moveTo>
                  <a:lnTo>
                    <a:pt x="1" y="156"/>
                  </a:lnTo>
                  <a:lnTo>
                    <a:pt x="63" y="3779"/>
                  </a:lnTo>
                  <a:lnTo>
                    <a:pt x="561" y="3639"/>
                  </a:lnTo>
                  <a:lnTo>
                    <a:pt x="530" y="2799"/>
                  </a:lnTo>
                  <a:lnTo>
                    <a:pt x="1385" y="2566"/>
                  </a:lnTo>
                  <a:lnTo>
                    <a:pt x="1789" y="3328"/>
                  </a:lnTo>
                  <a:lnTo>
                    <a:pt x="2271" y="3203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78" name="Google Shape;1478;p55"/>
          <p:cNvSpPr txBox="1"/>
          <p:nvPr/>
        </p:nvSpPr>
        <p:spPr>
          <a:xfrm>
            <a:off x="2890550" y="183100"/>
            <a:ext cx="59742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aitree Medium"/>
                <a:ea typeface="Maitree Medium"/>
                <a:cs typeface="Maitree Medium"/>
                <a:sym typeface="Maitree Medium"/>
              </a:rPr>
              <a:t>Nancy Jewel Citizenship Award</a:t>
            </a:r>
            <a:endParaRPr sz="30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56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Winners Are:</a:t>
            </a:r>
            <a:endParaRPr/>
          </a:p>
        </p:txBody>
      </p:sp>
      <p:sp>
        <p:nvSpPr>
          <p:cNvPr id="1484" name="Google Shape;1484;p56"/>
          <p:cNvSpPr txBox="1"/>
          <p:nvPr/>
        </p:nvSpPr>
        <p:spPr>
          <a:xfrm>
            <a:off x="2661850" y="1645350"/>
            <a:ext cx="37977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1485" name="Google Shape;1485;p56"/>
          <p:cNvSpPr txBox="1"/>
          <p:nvPr/>
        </p:nvSpPr>
        <p:spPr>
          <a:xfrm>
            <a:off x="2902025" y="1605475"/>
            <a:ext cx="34251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aitree Medium"/>
                <a:ea typeface="Maitree Medium"/>
                <a:cs typeface="Maitree Medium"/>
                <a:sym typeface="Maitree Medium"/>
              </a:rPr>
              <a:t>Lilah Flores</a:t>
            </a:r>
            <a:endParaRPr sz="30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1486" name="Google Shape;1486;p56"/>
          <p:cNvSpPr txBox="1"/>
          <p:nvPr/>
        </p:nvSpPr>
        <p:spPr>
          <a:xfrm>
            <a:off x="4270500" y="2482650"/>
            <a:ext cx="6030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aitree Medium"/>
                <a:ea typeface="Maitree Medium"/>
                <a:cs typeface="Maitree Medium"/>
                <a:sym typeface="Maitree Medium"/>
              </a:rPr>
              <a:t>&amp;</a:t>
            </a:r>
            <a:endParaRPr sz="24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1487" name="Google Shape;1487;p56"/>
          <p:cNvSpPr txBox="1"/>
          <p:nvPr/>
        </p:nvSpPr>
        <p:spPr>
          <a:xfrm>
            <a:off x="3004450" y="3278250"/>
            <a:ext cx="32316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aitree Medium"/>
                <a:ea typeface="Maitree Medium"/>
                <a:cs typeface="Maitree Medium"/>
                <a:sym typeface="Maitree Medium"/>
              </a:rPr>
              <a:t>Carson Gartner</a:t>
            </a:r>
            <a:endParaRPr sz="30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2" name="Google Shape;1492;p57"/>
          <p:cNvGrpSpPr/>
          <p:nvPr/>
        </p:nvGrpSpPr>
        <p:grpSpPr>
          <a:xfrm>
            <a:off x="-258335" y="1467705"/>
            <a:ext cx="9817645" cy="3495183"/>
            <a:chOff x="238125" y="727575"/>
            <a:chExt cx="9524297" cy="3390748"/>
          </a:xfrm>
        </p:grpSpPr>
        <p:sp>
          <p:nvSpPr>
            <p:cNvPr id="1493" name="Google Shape;1493;p57"/>
            <p:cNvSpPr/>
            <p:nvPr/>
          </p:nvSpPr>
          <p:spPr>
            <a:xfrm>
              <a:off x="300974" y="1655979"/>
              <a:ext cx="875976" cy="688932"/>
            </a:xfrm>
            <a:custGeom>
              <a:rect b="b" l="l" r="r" t="t"/>
              <a:pathLst>
                <a:path extrusionOk="0" h="20619" w="26217">
                  <a:moveTo>
                    <a:pt x="2037" y="0"/>
                  </a:moveTo>
                  <a:cubicBezTo>
                    <a:pt x="1991" y="809"/>
                    <a:pt x="1913" y="1555"/>
                    <a:pt x="1851" y="2317"/>
                  </a:cubicBezTo>
                  <a:cubicBezTo>
                    <a:pt x="1789" y="3095"/>
                    <a:pt x="1726" y="3810"/>
                    <a:pt x="1602" y="4479"/>
                  </a:cubicBezTo>
                  <a:cubicBezTo>
                    <a:pt x="1369" y="5800"/>
                    <a:pt x="933" y="6920"/>
                    <a:pt x="0" y="7495"/>
                  </a:cubicBezTo>
                  <a:cubicBezTo>
                    <a:pt x="0" y="7495"/>
                    <a:pt x="63" y="7604"/>
                    <a:pt x="187" y="7806"/>
                  </a:cubicBezTo>
                  <a:cubicBezTo>
                    <a:pt x="311" y="8008"/>
                    <a:pt x="498" y="8288"/>
                    <a:pt x="747" y="8661"/>
                  </a:cubicBezTo>
                  <a:cubicBezTo>
                    <a:pt x="996" y="9003"/>
                    <a:pt x="1291" y="9392"/>
                    <a:pt x="1649" y="9843"/>
                  </a:cubicBezTo>
                  <a:cubicBezTo>
                    <a:pt x="2006" y="10247"/>
                    <a:pt x="2411" y="10714"/>
                    <a:pt x="2862" y="11165"/>
                  </a:cubicBezTo>
                  <a:cubicBezTo>
                    <a:pt x="4650" y="12984"/>
                    <a:pt x="7060" y="14725"/>
                    <a:pt x="9439" y="16109"/>
                  </a:cubicBezTo>
                  <a:cubicBezTo>
                    <a:pt x="11538" y="17322"/>
                    <a:pt x="13715" y="18426"/>
                    <a:pt x="15939" y="19390"/>
                  </a:cubicBezTo>
                  <a:cubicBezTo>
                    <a:pt x="17711" y="20168"/>
                    <a:pt x="18862" y="20619"/>
                    <a:pt x="18862" y="20619"/>
                  </a:cubicBezTo>
                  <a:cubicBezTo>
                    <a:pt x="19501" y="19104"/>
                    <a:pt x="21004" y="18193"/>
                    <a:pt x="22645" y="18193"/>
                  </a:cubicBezTo>
                  <a:cubicBezTo>
                    <a:pt x="23161" y="18193"/>
                    <a:pt x="23690" y="18283"/>
                    <a:pt x="24211" y="18473"/>
                  </a:cubicBezTo>
                  <a:lnTo>
                    <a:pt x="24366" y="18053"/>
                  </a:lnTo>
                  <a:cubicBezTo>
                    <a:pt x="24009" y="17929"/>
                    <a:pt x="23806" y="17540"/>
                    <a:pt x="23931" y="17182"/>
                  </a:cubicBezTo>
                  <a:cubicBezTo>
                    <a:pt x="24050" y="16909"/>
                    <a:pt x="24314" y="16745"/>
                    <a:pt x="24584" y="16745"/>
                  </a:cubicBezTo>
                  <a:cubicBezTo>
                    <a:pt x="24668" y="16745"/>
                    <a:pt x="24752" y="16760"/>
                    <a:pt x="24833" y="16794"/>
                  </a:cubicBezTo>
                  <a:lnTo>
                    <a:pt x="24973" y="16451"/>
                  </a:lnTo>
                  <a:cubicBezTo>
                    <a:pt x="24615" y="16327"/>
                    <a:pt x="24413" y="15938"/>
                    <a:pt x="24553" y="15581"/>
                  </a:cubicBezTo>
                  <a:cubicBezTo>
                    <a:pt x="24660" y="15308"/>
                    <a:pt x="24921" y="15143"/>
                    <a:pt x="25191" y="15143"/>
                  </a:cubicBezTo>
                  <a:cubicBezTo>
                    <a:pt x="25274" y="15143"/>
                    <a:pt x="25358" y="15159"/>
                    <a:pt x="25439" y="15192"/>
                  </a:cubicBezTo>
                  <a:lnTo>
                    <a:pt x="25579" y="14834"/>
                  </a:lnTo>
                  <a:cubicBezTo>
                    <a:pt x="25221" y="14710"/>
                    <a:pt x="25035" y="14321"/>
                    <a:pt x="25159" y="13979"/>
                  </a:cubicBezTo>
                  <a:cubicBezTo>
                    <a:pt x="25266" y="13706"/>
                    <a:pt x="25518" y="13542"/>
                    <a:pt x="25791" y="13542"/>
                  </a:cubicBezTo>
                  <a:cubicBezTo>
                    <a:pt x="25875" y="13542"/>
                    <a:pt x="25961" y="13557"/>
                    <a:pt x="26046" y="13590"/>
                  </a:cubicBezTo>
                  <a:lnTo>
                    <a:pt x="26217" y="13124"/>
                  </a:lnTo>
                  <a:cubicBezTo>
                    <a:pt x="24164" y="12378"/>
                    <a:pt x="23091" y="10045"/>
                    <a:pt x="23931" y="8055"/>
                  </a:cubicBezTo>
                  <a:cubicBezTo>
                    <a:pt x="23931" y="8055"/>
                    <a:pt x="22889" y="7635"/>
                    <a:pt x="21412" y="6998"/>
                  </a:cubicBezTo>
                  <a:cubicBezTo>
                    <a:pt x="19655" y="6236"/>
                    <a:pt x="17960" y="5380"/>
                    <a:pt x="16312" y="4432"/>
                  </a:cubicBezTo>
                  <a:cubicBezTo>
                    <a:pt x="14601" y="3437"/>
                    <a:pt x="13186" y="2348"/>
                    <a:pt x="12487" y="1618"/>
                  </a:cubicBezTo>
                  <a:cubicBezTo>
                    <a:pt x="12300" y="1446"/>
                    <a:pt x="12191" y="1291"/>
                    <a:pt x="12067" y="1167"/>
                  </a:cubicBezTo>
                  <a:cubicBezTo>
                    <a:pt x="11973" y="1042"/>
                    <a:pt x="11880" y="933"/>
                    <a:pt x="11834" y="856"/>
                  </a:cubicBezTo>
                  <a:cubicBezTo>
                    <a:pt x="11787" y="793"/>
                    <a:pt x="11740" y="731"/>
                    <a:pt x="11709" y="669"/>
                  </a:cubicBezTo>
                  <a:cubicBezTo>
                    <a:pt x="10845" y="1181"/>
                    <a:pt x="9954" y="1528"/>
                    <a:pt x="9191" y="1528"/>
                  </a:cubicBezTo>
                  <a:cubicBezTo>
                    <a:pt x="9144" y="1528"/>
                    <a:pt x="9097" y="1527"/>
                    <a:pt x="9050" y="1524"/>
                  </a:cubicBezTo>
                  <a:cubicBezTo>
                    <a:pt x="8693" y="1524"/>
                    <a:pt x="8366" y="1400"/>
                    <a:pt x="8086" y="1198"/>
                  </a:cubicBezTo>
                  <a:cubicBezTo>
                    <a:pt x="7837" y="980"/>
                    <a:pt x="7713" y="669"/>
                    <a:pt x="7728" y="342"/>
                  </a:cubicBezTo>
                  <a:lnTo>
                    <a:pt x="7246" y="311"/>
                  </a:lnTo>
                  <a:cubicBezTo>
                    <a:pt x="7246" y="560"/>
                    <a:pt x="6935" y="778"/>
                    <a:pt x="6562" y="793"/>
                  </a:cubicBezTo>
                  <a:cubicBezTo>
                    <a:pt x="6536" y="797"/>
                    <a:pt x="6510" y="799"/>
                    <a:pt x="6484" y="799"/>
                  </a:cubicBezTo>
                  <a:cubicBezTo>
                    <a:pt x="6174" y="799"/>
                    <a:pt x="5909" y="549"/>
                    <a:pt x="5909" y="234"/>
                  </a:cubicBezTo>
                  <a:lnTo>
                    <a:pt x="5536" y="218"/>
                  </a:lnTo>
                  <a:cubicBezTo>
                    <a:pt x="5505" y="576"/>
                    <a:pt x="5209" y="856"/>
                    <a:pt x="4852" y="871"/>
                  </a:cubicBezTo>
                  <a:cubicBezTo>
                    <a:pt x="4836" y="872"/>
                    <a:pt x="4820" y="873"/>
                    <a:pt x="4805" y="873"/>
                  </a:cubicBezTo>
                  <a:cubicBezTo>
                    <a:pt x="4454" y="873"/>
                    <a:pt x="4184" y="542"/>
                    <a:pt x="4199" y="140"/>
                  </a:cubicBezTo>
                  <a:lnTo>
                    <a:pt x="3826" y="109"/>
                  </a:lnTo>
                  <a:cubicBezTo>
                    <a:pt x="3810" y="545"/>
                    <a:pt x="3499" y="933"/>
                    <a:pt x="3141" y="949"/>
                  </a:cubicBezTo>
                  <a:cubicBezTo>
                    <a:pt x="3128" y="950"/>
                    <a:pt x="3115" y="951"/>
                    <a:pt x="3103" y="951"/>
                  </a:cubicBezTo>
                  <a:cubicBezTo>
                    <a:pt x="2748" y="951"/>
                    <a:pt x="2473" y="542"/>
                    <a:pt x="2488" y="32"/>
                  </a:cubicBezTo>
                  <a:lnTo>
                    <a:pt x="203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57"/>
            <p:cNvSpPr/>
            <p:nvPr/>
          </p:nvSpPr>
          <p:spPr>
            <a:xfrm>
              <a:off x="589325" y="1721435"/>
              <a:ext cx="454109" cy="317486"/>
            </a:xfrm>
            <a:custGeom>
              <a:rect b="b" l="l" r="r" t="t"/>
              <a:pathLst>
                <a:path extrusionOk="0" h="9502" w="13591">
                  <a:moveTo>
                    <a:pt x="2068" y="1"/>
                  </a:moveTo>
                  <a:lnTo>
                    <a:pt x="0" y="1602"/>
                  </a:lnTo>
                  <a:cubicBezTo>
                    <a:pt x="420" y="2162"/>
                    <a:pt x="902" y="2675"/>
                    <a:pt x="1415" y="3126"/>
                  </a:cubicBezTo>
                  <a:cubicBezTo>
                    <a:pt x="2379" y="4028"/>
                    <a:pt x="3903" y="5116"/>
                    <a:pt x="5551" y="6080"/>
                  </a:cubicBezTo>
                  <a:cubicBezTo>
                    <a:pt x="7091" y="6967"/>
                    <a:pt x="8677" y="7791"/>
                    <a:pt x="10310" y="8522"/>
                  </a:cubicBezTo>
                  <a:cubicBezTo>
                    <a:pt x="11647" y="9128"/>
                    <a:pt x="12580" y="9501"/>
                    <a:pt x="12580" y="9501"/>
                  </a:cubicBezTo>
                  <a:lnTo>
                    <a:pt x="13590" y="7091"/>
                  </a:lnTo>
                  <a:cubicBezTo>
                    <a:pt x="13590" y="7091"/>
                    <a:pt x="12689" y="6718"/>
                    <a:pt x="11398" y="6127"/>
                  </a:cubicBezTo>
                  <a:cubicBezTo>
                    <a:pt x="9859" y="5443"/>
                    <a:pt x="8350" y="4665"/>
                    <a:pt x="6889" y="3826"/>
                  </a:cubicBezTo>
                  <a:cubicBezTo>
                    <a:pt x="5349" y="2924"/>
                    <a:pt x="3981" y="1929"/>
                    <a:pt x="3188" y="1198"/>
                  </a:cubicBezTo>
                  <a:cubicBezTo>
                    <a:pt x="2784" y="840"/>
                    <a:pt x="2410" y="436"/>
                    <a:pt x="206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57"/>
            <p:cNvSpPr/>
            <p:nvPr/>
          </p:nvSpPr>
          <p:spPr>
            <a:xfrm>
              <a:off x="376320" y="1885090"/>
              <a:ext cx="563736" cy="401652"/>
            </a:xfrm>
            <a:custGeom>
              <a:rect b="b" l="l" r="r" t="t"/>
              <a:pathLst>
                <a:path extrusionOk="0" h="12021" w="16872">
                  <a:moveTo>
                    <a:pt x="2068" y="1"/>
                  </a:moveTo>
                  <a:lnTo>
                    <a:pt x="0" y="1602"/>
                  </a:lnTo>
                  <a:cubicBezTo>
                    <a:pt x="715" y="2535"/>
                    <a:pt x="1508" y="3390"/>
                    <a:pt x="2395" y="4168"/>
                  </a:cubicBezTo>
                  <a:cubicBezTo>
                    <a:pt x="3856" y="5536"/>
                    <a:pt x="5862" y="6936"/>
                    <a:pt x="7853" y="8102"/>
                  </a:cubicBezTo>
                  <a:cubicBezTo>
                    <a:pt x="9641" y="9144"/>
                    <a:pt x="11476" y="10092"/>
                    <a:pt x="13357" y="10932"/>
                  </a:cubicBezTo>
                  <a:cubicBezTo>
                    <a:pt x="14865" y="11616"/>
                    <a:pt x="15860" y="12020"/>
                    <a:pt x="15860" y="12020"/>
                  </a:cubicBezTo>
                  <a:lnTo>
                    <a:pt x="16871" y="9610"/>
                  </a:lnTo>
                  <a:cubicBezTo>
                    <a:pt x="16871" y="9610"/>
                    <a:pt x="15892" y="9206"/>
                    <a:pt x="14445" y="8553"/>
                  </a:cubicBezTo>
                  <a:cubicBezTo>
                    <a:pt x="12642" y="7744"/>
                    <a:pt x="10885" y="6842"/>
                    <a:pt x="9190" y="5847"/>
                  </a:cubicBezTo>
                  <a:cubicBezTo>
                    <a:pt x="7293" y="4743"/>
                    <a:pt x="5458" y="3437"/>
                    <a:pt x="4152" y="2240"/>
                  </a:cubicBezTo>
                  <a:cubicBezTo>
                    <a:pt x="3390" y="1556"/>
                    <a:pt x="2690" y="809"/>
                    <a:pt x="206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57"/>
            <p:cNvSpPr/>
            <p:nvPr/>
          </p:nvSpPr>
          <p:spPr>
            <a:xfrm>
              <a:off x="979484" y="2102272"/>
              <a:ext cx="72271" cy="72772"/>
            </a:xfrm>
            <a:custGeom>
              <a:rect b="b" l="l" r="r" t="t"/>
              <a:pathLst>
                <a:path extrusionOk="0" h="2178" w="2163">
                  <a:moveTo>
                    <a:pt x="1416" y="0"/>
                  </a:moveTo>
                  <a:lnTo>
                    <a:pt x="841" y="498"/>
                  </a:lnTo>
                  <a:lnTo>
                    <a:pt x="79" y="311"/>
                  </a:lnTo>
                  <a:lnTo>
                    <a:pt x="405" y="1011"/>
                  </a:lnTo>
                  <a:lnTo>
                    <a:pt x="1" y="1648"/>
                  </a:lnTo>
                  <a:lnTo>
                    <a:pt x="1" y="1648"/>
                  </a:lnTo>
                  <a:lnTo>
                    <a:pt x="778" y="1586"/>
                  </a:lnTo>
                  <a:lnTo>
                    <a:pt x="1291" y="2177"/>
                  </a:lnTo>
                  <a:lnTo>
                    <a:pt x="1447" y="1431"/>
                  </a:lnTo>
                  <a:lnTo>
                    <a:pt x="2162" y="1151"/>
                  </a:lnTo>
                  <a:lnTo>
                    <a:pt x="1478" y="762"/>
                  </a:lnTo>
                  <a:lnTo>
                    <a:pt x="141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57"/>
            <p:cNvSpPr/>
            <p:nvPr/>
          </p:nvSpPr>
          <p:spPr>
            <a:xfrm>
              <a:off x="455808" y="1757286"/>
              <a:ext cx="71202" cy="75880"/>
            </a:xfrm>
            <a:custGeom>
              <a:rect b="b" l="l" r="r" t="t"/>
              <a:pathLst>
                <a:path extrusionOk="0" h="2271" w="2131">
                  <a:moveTo>
                    <a:pt x="964" y="1"/>
                  </a:moveTo>
                  <a:cubicBezTo>
                    <a:pt x="964" y="1"/>
                    <a:pt x="902" y="187"/>
                    <a:pt x="840" y="358"/>
                  </a:cubicBezTo>
                  <a:cubicBezTo>
                    <a:pt x="778" y="545"/>
                    <a:pt x="731" y="731"/>
                    <a:pt x="731" y="731"/>
                  </a:cubicBezTo>
                  <a:lnTo>
                    <a:pt x="358" y="840"/>
                  </a:lnTo>
                  <a:lnTo>
                    <a:pt x="0" y="933"/>
                  </a:lnTo>
                  <a:cubicBezTo>
                    <a:pt x="0" y="933"/>
                    <a:pt x="156" y="1073"/>
                    <a:pt x="327" y="1198"/>
                  </a:cubicBezTo>
                  <a:cubicBezTo>
                    <a:pt x="498" y="1322"/>
                    <a:pt x="669" y="1447"/>
                    <a:pt x="669" y="1447"/>
                  </a:cubicBezTo>
                  <a:cubicBezTo>
                    <a:pt x="669" y="1447"/>
                    <a:pt x="684" y="1649"/>
                    <a:pt x="715" y="1851"/>
                  </a:cubicBezTo>
                  <a:lnTo>
                    <a:pt x="778" y="2271"/>
                  </a:lnTo>
                  <a:lnTo>
                    <a:pt x="1322" y="1726"/>
                  </a:lnTo>
                  <a:cubicBezTo>
                    <a:pt x="1322" y="1726"/>
                    <a:pt x="1508" y="1773"/>
                    <a:pt x="1695" y="1820"/>
                  </a:cubicBezTo>
                  <a:lnTo>
                    <a:pt x="2068" y="1882"/>
                  </a:lnTo>
                  <a:cubicBezTo>
                    <a:pt x="2006" y="1773"/>
                    <a:pt x="1944" y="1664"/>
                    <a:pt x="1897" y="1555"/>
                  </a:cubicBezTo>
                  <a:cubicBezTo>
                    <a:pt x="1819" y="1384"/>
                    <a:pt x="1726" y="1198"/>
                    <a:pt x="1726" y="1198"/>
                  </a:cubicBezTo>
                  <a:lnTo>
                    <a:pt x="1928" y="887"/>
                  </a:lnTo>
                  <a:cubicBezTo>
                    <a:pt x="2022" y="731"/>
                    <a:pt x="2130" y="576"/>
                    <a:pt x="2130" y="576"/>
                  </a:cubicBezTo>
                  <a:lnTo>
                    <a:pt x="2130" y="576"/>
                  </a:lnTo>
                  <a:lnTo>
                    <a:pt x="1773" y="607"/>
                  </a:lnTo>
                  <a:lnTo>
                    <a:pt x="1384" y="622"/>
                  </a:lnTo>
                  <a:cubicBezTo>
                    <a:pt x="1306" y="529"/>
                    <a:pt x="1229" y="436"/>
                    <a:pt x="1166" y="327"/>
                  </a:cubicBezTo>
                  <a:cubicBezTo>
                    <a:pt x="1073" y="156"/>
                    <a:pt x="964" y="1"/>
                    <a:pt x="96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57"/>
            <p:cNvSpPr/>
            <p:nvPr/>
          </p:nvSpPr>
          <p:spPr>
            <a:xfrm>
              <a:off x="630356" y="1751038"/>
              <a:ext cx="45241" cy="44739"/>
            </a:xfrm>
            <a:custGeom>
              <a:rect b="b" l="l" r="r" t="t"/>
              <a:pathLst>
                <a:path extrusionOk="0" h="1339" w="1354">
                  <a:moveTo>
                    <a:pt x="794" y="1"/>
                  </a:moveTo>
                  <a:lnTo>
                    <a:pt x="669" y="125"/>
                  </a:lnTo>
                  <a:cubicBezTo>
                    <a:pt x="654" y="125"/>
                    <a:pt x="887" y="359"/>
                    <a:pt x="887" y="359"/>
                  </a:cubicBezTo>
                  <a:lnTo>
                    <a:pt x="1" y="1214"/>
                  </a:lnTo>
                  <a:lnTo>
                    <a:pt x="125" y="1338"/>
                  </a:lnTo>
                  <a:lnTo>
                    <a:pt x="996" y="467"/>
                  </a:lnTo>
                  <a:cubicBezTo>
                    <a:pt x="996" y="467"/>
                    <a:pt x="1229" y="701"/>
                    <a:pt x="1229" y="701"/>
                  </a:cubicBezTo>
                  <a:lnTo>
                    <a:pt x="1354" y="576"/>
                  </a:lnTo>
                  <a:cubicBezTo>
                    <a:pt x="1354" y="576"/>
                    <a:pt x="1322" y="530"/>
                    <a:pt x="1260" y="483"/>
                  </a:cubicBezTo>
                  <a:cubicBezTo>
                    <a:pt x="1214" y="421"/>
                    <a:pt x="1136" y="359"/>
                    <a:pt x="1074" y="281"/>
                  </a:cubicBezTo>
                  <a:cubicBezTo>
                    <a:pt x="996" y="219"/>
                    <a:pt x="934" y="141"/>
                    <a:pt x="872" y="94"/>
                  </a:cubicBezTo>
                  <a:cubicBezTo>
                    <a:pt x="856" y="63"/>
                    <a:pt x="825" y="32"/>
                    <a:pt x="794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57"/>
            <p:cNvSpPr/>
            <p:nvPr/>
          </p:nvSpPr>
          <p:spPr>
            <a:xfrm>
              <a:off x="673993" y="1794708"/>
              <a:ext cx="34348" cy="40529"/>
            </a:xfrm>
            <a:custGeom>
              <a:rect b="b" l="l" r="r" t="t"/>
              <a:pathLst>
                <a:path extrusionOk="0" h="1213" w="1028">
                  <a:moveTo>
                    <a:pt x="887" y="0"/>
                  </a:moveTo>
                  <a:lnTo>
                    <a:pt x="1" y="1088"/>
                  </a:lnTo>
                  <a:lnTo>
                    <a:pt x="141" y="1213"/>
                  </a:lnTo>
                  <a:lnTo>
                    <a:pt x="1027" y="10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57"/>
            <p:cNvSpPr/>
            <p:nvPr/>
          </p:nvSpPr>
          <p:spPr>
            <a:xfrm>
              <a:off x="722842" y="1830727"/>
              <a:ext cx="44706" cy="48682"/>
            </a:xfrm>
            <a:custGeom>
              <a:rect b="b" l="l" r="r" t="t"/>
              <a:pathLst>
                <a:path extrusionOk="0" h="1457" w="1338">
                  <a:moveTo>
                    <a:pt x="780" y="0"/>
                  </a:moveTo>
                  <a:cubicBezTo>
                    <a:pt x="749" y="0"/>
                    <a:pt x="717" y="4"/>
                    <a:pt x="685" y="10"/>
                  </a:cubicBezTo>
                  <a:cubicBezTo>
                    <a:pt x="591" y="26"/>
                    <a:pt x="514" y="57"/>
                    <a:pt x="436" y="104"/>
                  </a:cubicBezTo>
                  <a:cubicBezTo>
                    <a:pt x="327" y="182"/>
                    <a:pt x="249" y="259"/>
                    <a:pt x="172" y="368"/>
                  </a:cubicBezTo>
                  <a:cubicBezTo>
                    <a:pt x="125" y="446"/>
                    <a:pt x="78" y="524"/>
                    <a:pt x="47" y="601"/>
                  </a:cubicBezTo>
                  <a:cubicBezTo>
                    <a:pt x="32" y="664"/>
                    <a:pt x="16" y="726"/>
                    <a:pt x="1" y="803"/>
                  </a:cubicBezTo>
                  <a:cubicBezTo>
                    <a:pt x="1" y="850"/>
                    <a:pt x="1" y="912"/>
                    <a:pt x="16" y="975"/>
                  </a:cubicBezTo>
                  <a:cubicBezTo>
                    <a:pt x="32" y="1021"/>
                    <a:pt x="47" y="1068"/>
                    <a:pt x="78" y="1114"/>
                  </a:cubicBezTo>
                  <a:cubicBezTo>
                    <a:pt x="109" y="1161"/>
                    <a:pt x="140" y="1192"/>
                    <a:pt x="172" y="1223"/>
                  </a:cubicBezTo>
                  <a:cubicBezTo>
                    <a:pt x="203" y="1270"/>
                    <a:pt x="234" y="1286"/>
                    <a:pt x="280" y="1317"/>
                  </a:cubicBezTo>
                  <a:cubicBezTo>
                    <a:pt x="312" y="1348"/>
                    <a:pt x="358" y="1363"/>
                    <a:pt x="389" y="1379"/>
                  </a:cubicBezTo>
                  <a:cubicBezTo>
                    <a:pt x="436" y="1410"/>
                    <a:pt x="467" y="1410"/>
                    <a:pt x="498" y="1425"/>
                  </a:cubicBezTo>
                  <a:cubicBezTo>
                    <a:pt x="545" y="1441"/>
                    <a:pt x="576" y="1457"/>
                    <a:pt x="607" y="1457"/>
                  </a:cubicBezTo>
                  <a:lnTo>
                    <a:pt x="700" y="1317"/>
                  </a:lnTo>
                  <a:cubicBezTo>
                    <a:pt x="638" y="1301"/>
                    <a:pt x="591" y="1286"/>
                    <a:pt x="529" y="1254"/>
                  </a:cubicBezTo>
                  <a:cubicBezTo>
                    <a:pt x="483" y="1239"/>
                    <a:pt x="436" y="1208"/>
                    <a:pt x="374" y="1161"/>
                  </a:cubicBezTo>
                  <a:cubicBezTo>
                    <a:pt x="343" y="1130"/>
                    <a:pt x="296" y="1099"/>
                    <a:pt x="265" y="1052"/>
                  </a:cubicBezTo>
                  <a:cubicBezTo>
                    <a:pt x="234" y="1006"/>
                    <a:pt x="218" y="959"/>
                    <a:pt x="203" y="897"/>
                  </a:cubicBezTo>
                  <a:cubicBezTo>
                    <a:pt x="203" y="835"/>
                    <a:pt x="203" y="772"/>
                    <a:pt x="218" y="710"/>
                  </a:cubicBezTo>
                  <a:cubicBezTo>
                    <a:pt x="249" y="632"/>
                    <a:pt x="296" y="555"/>
                    <a:pt x="343" y="477"/>
                  </a:cubicBezTo>
                  <a:cubicBezTo>
                    <a:pt x="389" y="415"/>
                    <a:pt x="451" y="337"/>
                    <a:pt x="514" y="290"/>
                  </a:cubicBezTo>
                  <a:cubicBezTo>
                    <a:pt x="560" y="244"/>
                    <a:pt x="622" y="228"/>
                    <a:pt x="685" y="197"/>
                  </a:cubicBezTo>
                  <a:cubicBezTo>
                    <a:pt x="716" y="197"/>
                    <a:pt x="754" y="190"/>
                    <a:pt x="790" y="190"/>
                  </a:cubicBezTo>
                  <a:cubicBezTo>
                    <a:pt x="807" y="190"/>
                    <a:pt x="825" y="192"/>
                    <a:pt x="840" y="197"/>
                  </a:cubicBezTo>
                  <a:cubicBezTo>
                    <a:pt x="887" y="213"/>
                    <a:pt x="949" y="228"/>
                    <a:pt x="996" y="259"/>
                  </a:cubicBezTo>
                  <a:cubicBezTo>
                    <a:pt x="1042" y="290"/>
                    <a:pt x="1089" y="321"/>
                    <a:pt x="1120" y="368"/>
                  </a:cubicBezTo>
                  <a:cubicBezTo>
                    <a:pt x="1167" y="399"/>
                    <a:pt x="1213" y="446"/>
                    <a:pt x="1244" y="493"/>
                  </a:cubicBezTo>
                  <a:lnTo>
                    <a:pt x="1338" y="337"/>
                  </a:lnTo>
                  <a:cubicBezTo>
                    <a:pt x="1322" y="321"/>
                    <a:pt x="1291" y="290"/>
                    <a:pt x="1276" y="259"/>
                  </a:cubicBezTo>
                  <a:cubicBezTo>
                    <a:pt x="1244" y="244"/>
                    <a:pt x="1213" y="213"/>
                    <a:pt x="1198" y="182"/>
                  </a:cubicBezTo>
                  <a:cubicBezTo>
                    <a:pt x="1167" y="150"/>
                    <a:pt x="1120" y="135"/>
                    <a:pt x="1089" y="104"/>
                  </a:cubicBezTo>
                  <a:cubicBezTo>
                    <a:pt x="1027" y="73"/>
                    <a:pt x="980" y="42"/>
                    <a:pt x="918" y="26"/>
                  </a:cubicBezTo>
                  <a:lnTo>
                    <a:pt x="902" y="26"/>
                  </a:lnTo>
                  <a:cubicBezTo>
                    <a:pt x="866" y="8"/>
                    <a:pt x="824" y="0"/>
                    <a:pt x="780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57"/>
            <p:cNvSpPr/>
            <p:nvPr/>
          </p:nvSpPr>
          <p:spPr>
            <a:xfrm>
              <a:off x="781548" y="1864307"/>
              <a:ext cx="51990" cy="57703"/>
            </a:xfrm>
            <a:custGeom>
              <a:rect b="b" l="l" r="r" t="t"/>
              <a:pathLst>
                <a:path extrusionOk="0" h="1727" w="1556">
                  <a:moveTo>
                    <a:pt x="716" y="1"/>
                  </a:moveTo>
                  <a:lnTo>
                    <a:pt x="1" y="1213"/>
                  </a:lnTo>
                  <a:lnTo>
                    <a:pt x="156" y="1307"/>
                  </a:lnTo>
                  <a:lnTo>
                    <a:pt x="483" y="747"/>
                  </a:lnTo>
                  <a:lnTo>
                    <a:pt x="638" y="840"/>
                  </a:lnTo>
                  <a:lnTo>
                    <a:pt x="685" y="1618"/>
                  </a:lnTo>
                  <a:lnTo>
                    <a:pt x="887" y="1727"/>
                  </a:lnTo>
                  <a:lnTo>
                    <a:pt x="825" y="840"/>
                  </a:lnTo>
                  <a:lnTo>
                    <a:pt x="1556" y="483"/>
                  </a:lnTo>
                  <a:lnTo>
                    <a:pt x="1369" y="374"/>
                  </a:lnTo>
                  <a:lnTo>
                    <a:pt x="731" y="685"/>
                  </a:lnTo>
                  <a:lnTo>
                    <a:pt x="576" y="592"/>
                  </a:lnTo>
                  <a:lnTo>
                    <a:pt x="871" y="94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57"/>
            <p:cNvSpPr/>
            <p:nvPr/>
          </p:nvSpPr>
          <p:spPr>
            <a:xfrm>
              <a:off x="852215" y="1902230"/>
              <a:ext cx="44171" cy="53560"/>
            </a:xfrm>
            <a:custGeom>
              <a:rect b="b" l="l" r="r" t="t"/>
              <a:pathLst>
                <a:path extrusionOk="0" h="1603" w="1322">
                  <a:moveTo>
                    <a:pt x="653" y="1"/>
                  </a:moveTo>
                  <a:lnTo>
                    <a:pt x="0" y="1245"/>
                  </a:lnTo>
                  <a:lnTo>
                    <a:pt x="684" y="1602"/>
                  </a:lnTo>
                  <a:lnTo>
                    <a:pt x="778" y="1447"/>
                  </a:lnTo>
                  <a:lnTo>
                    <a:pt x="249" y="1182"/>
                  </a:lnTo>
                  <a:lnTo>
                    <a:pt x="467" y="778"/>
                  </a:lnTo>
                  <a:lnTo>
                    <a:pt x="933" y="1011"/>
                  </a:lnTo>
                  <a:lnTo>
                    <a:pt x="1011" y="840"/>
                  </a:lnTo>
                  <a:lnTo>
                    <a:pt x="545" y="607"/>
                  </a:lnTo>
                  <a:lnTo>
                    <a:pt x="731" y="250"/>
                  </a:lnTo>
                  <a:lnTo>
                    <a:pt x="1213" y="483"/>
                  </a:lnTo>
                  <a:lnTo>
                    <a:pt x="1322" y="343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57"/>
            <p:cNvSpPr/>
            <p:nvPr/>
          </p:nvSpPr>
          <p:spPr>
            <a:xfrm>
              <a:off x="929098" y="1932903"/>
              <a:ext cx="38992" cy="51455"/>
            </a:xfrm>
            <a:custGeom>
              <a:rect b="b" l="l" r="r" t="t"/>
              <a:pathLst>
                <a:path extrusionOk="0" h="1540" w="1167">
                  <a:moveTo>
                    <a:pt x="218" y="0"/>
                  </a:moveTo>
                  <a:lnTo>
                    <a:pt x="141" y="156"/>
                  </a:lnTo>
                  <a:lnTo>
                    <a:pt x="514" y="342"/>
                  </a:lnTo>
                  <a:lnTo>
                    <a:pt x="1" y="1462"/>
                  </a:lnTo>
                  <a:lnTo>
                    <a:pt x="187" y="1540"/>
                  </a:lnTo>
                  <a:lnTo>
                    <a:pt x="700" y="420"/>
                  </a:lnTo>
                  <a:lnTo>
                    <a:pt x="1089" y="607"/>
                  </a:lnTo>
                  <a:lnTo>
                    <a:pt x="1167" y="436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57"/>
            <p:cNvSpPr/>
            <p:nvPr/>
          </p:nvSpPr>
          <p:spPr>
            <a:xfrm>
              <a:off x="404887" y="1933939"/>
              <a:ext cx="59775" cy="58739"/>
            </a:xfrm>
            <a:custGeom>
              <a:rect b="b" l="l" r="r" t="t"/>
              <a:pathLst>
                <a:path extrusionOk="0" h="1758" w="1789">
                  <a:moveTo>
                    <a:pt x="1555" y="233"/>
                  </a:moveTo>
                  <a:lnTo>
                    <a:pt x="1322" y="980"/>
                  </a:lnTo>
                  <a:cubicBezTo>
                    <a:pt x="1322" y="980"/>
                    <a:pt x="1182" y="840"/>
                    <a:pt x="1042" y="700"/>
                  </a:cubicBezTo>
                  <a:lnTo>
                    <a:pt x="778" y="389"/>
                  </a:lnTo>
                  <a:cubicBezTo>
                    <a:pt x="778" y="389"/>
                    <a:pt x="980" y="358"/>
                    <a:pt x="1167" y="311"/>
                  </a:cubicBezTo>
                  <a:lnTo>
                    <a:pt x="1555" y="233"/>
                  </a:lnTo>
                  <a:close/>
                  <a:moveTo>
                    <a:pt x="1602" y="0"/>
                  </a:moveTo>
                  <a:cubicBezTo>
                    <a:pt x="1602" y="0"/>
                    <a:pt x="1213" y="94"/>
                    <a:pt x="809" y="171"/>
                  </a:cubicBezTo>
                  <a:cubicBezTo>
                    <a:pt x="420" y="249"/>
                    <a:pt x="0" y="311"/>
                    <a:pt x="0" y="311"/>
                  </a:cubicBezTo>
                  <a:lnTo>
                    <a:pt x="187" y="513"/>
                  </a:lnTo>
                  <a:lnTo>
                    <a:pt x="591" y="451"/>
                  </a:lnTo>
                  <a:lnTo>
                    <a:pt x="933" y="824"/>
                  </a:lnTo>
                  <a:cubicBezTo>
                    <a:pt x="1089" y="995"/>
                    <a:pt x="1260" y="1166"/>
                    <a:pt x="1260" y="1166"/>
                  </a:cubicBezTo>
                  <a:lnTo>
                    <a:pt x="1151" y="1571"/>
                  </a:lnTo>
                  <a:lnTo>
                    <a:pt x="1338" y="1757"/>
                  </a:lnTo>
                  <a:cubicBezTo>
                    <a:pt x="1338" y="1757"/>
                    <a:pt x="1446" y="1353"/>
                    <a:pt x="1555" y="964"/>
                  </a:cubicBezTo>
                  <a:cubicBezTo>
                    <a:pt x="1680" y="591"/>
                    <a:pt x="1789" y="202"/>
                    <a:pt x="1789" y="202"/>
                  </a:cubicBezTo>
                  <a:cubicBezTo>
                    <a:pt x="1789" y="202"/>
                    <a:pt x="1742" y="156"/>
                    <a:pt x="1695" y="109"/>
                  </a:cubicBezTo>
                  <a:cubicBezTo>
                    <a:pt x="1649" y="62"/>
                    <a:pt x="1602" y="0"/>
                    <a:pt x="1602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57"/>
            <p:cNvSpPr/>
            <p:nvPr/>
          </p:nvSpPr>
          <p:spPr>
            <a:xfrm>
              <a:off x="468772" y="1975504"/>
              <a:ext cx="58238" cy="57703"/>
            </a:xfrm>
            <a:custGeom>
              <a:rect b="b" l="l" r="r" t="t"/>
              <a:pathLst>
                <a:path extrusionOk="0" h="1727" w="1743">
                  <a:moveTo>
                    <a:pt x="1027" y="311"/>
                  </a:moveTo>
                  <a:lnTo>
                    <a:pt x="1291" y="544"/>
                  </a:lnTo>
                  <a:cubicBezTo>
                    <a:pt x="1354" y="591"/>
                    <a:pt x="1400" y="653"/>
                    <a:pt x="1431" y="715"/>
                  </a:cubicBezTo>
                  <a:cubicBezTo>
                    <a:pt x="1463" y="778"/>
                    <a:pt x="1494" y="840"/>
                    <a:pt x="1509" y="902"/>
                  </a:cubicBezTo>
                  <a:cubicBezTo>
                    <a:pt x="1509" y="980"/>
                    <a:pt x="1509" y="1042"/>
                    <a:pt x="1494" y="1120"/>
                  </a:cubicBezTo>
                  <a:cubicBezTo>
                    <a:pt x="1478" y="1182"/>
                    <a:pt x="1447" y="1244"/>
                    <a:pt x="1400" y="1306"/>
                  </a:cubicBezTo>
                  <a:cubicBezTo>
                    <a:pt x="1354" y="1368"/>
                    <a:pt x="1291" y="1400"/>
                    <a:pt x="1229" y="1446"/>
                  </a:cubicBezTo>
                  <a:cubicBezTo>
                    <a:pt x="1167" y="1462"/>
                    <a:pt x="1089" y="1493"/>
                    <a:pt x="1027" y="1493"/>
                  </a:cubicBezTo>
                  <a:cubicBezTo>
                    <a:pt x="949" y="1493"/>
                    <a:pt x="872" y="1477"/>
                    <a:pt x="809" y="1462"/>
                  </a:cubicBezTo>
                  <a:cubicBezTo>
                    <a:pt x="732" y="1431"/>
                    <a:pt x="670" y="1400"/>
                    <a:pt x="607" y="1337"/>
                  </a:cubicBezTo>
                  <a:lnTo>
                    <a:pt x="327" y="1104"/>
                  </a:lnTo>
                  <a:lnTo>
                    <a:pt x="1027" y="311"/>
                  </a:lnTo>
                  <a:close/>
                  <a:moveTo>
                    <a:pt x="949" y="0"/>
                  </a:moveTo>
                  <a:lnTo>
                    <a:pt x="1" y="1042"/>
                  </a:lnTo>
                  <a:lnTo>
                    <a:pt x="250" y="1275"/>
                  </a:lnTo>
                  <a:cubicBezTo>
                    <a:pt x="374" y="1368"/>
                    <a:pt x="483" y="1477"/>
                    <a:pt x="483" y="1477"/>
                  </a:cubicBezTo>
                  <a:cubicBezTo>
                    <a:pt x="576" y="1555"/>
                    <a:pt x="685" y="1617"/>
                    <a:pt x="794" y="1664"/>
                  </a:cubicBezTo>
                  <a:cubicBezTo>
                    <a:pt x="903" y="1711"/>
                    <a:pt x="996" y="1726"/>
                    <a:pt x="1105" y="1726"/>
                  </a:cubicBezTo>
                  <a:cubicBezTo>
                    <a:pt x="1198" y="1726"/>
                    <a:pt x="1291" y="1695"/>
                    <a:pt x="1385" y="1664"/>
                  </a:cubicBezTo>
                  <a:cubicBezTo>
                    <a:pt x="1463" y="1617"/>
                    <a:pt x="1540" y="1555"/>
                    <a:pt x="1602" y="1477"/>
                  </a:cubicBezTo>
                  <a:cubicBezTo>
                    <a:pt x="1665" y="1400"/>
                    <a:pt x="1711" y="1306"/>
                    <a:pt x="1727" y="1197"/>
                  </a:cubicBezTo>
                  <a:cubicBezTo>
                    <a:pt x="1742" y="1104"/>
                    <a:pt x="1742" y="995"/>
                    <a:pt x="1711" y="902"/>
                  </a:cubicBezTo>
                  <a:cubicBezTo>
                    <a:pt x="1680" y="793"/>
                    <a:pt x="1634" y="700"/>
                    <a:pt x="1571" y="607"/>
                  </a:cubicBezTo>
                  <a:cubicBezTo>
                    <a:pt x="1509" y="513"/>
                    <a:pt x="1431" y="420"/>
                    <a:pt x="1338" y="342"/>
                  </a:cubicBezTo>
                  <a:cubicBezTo>
                    <a:pt x="1338" y="342"/>
                    <a:pt x="1245" y="265"/>
                    <a:pt x="1152" y="187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57"/>
            <p:cNvSpPr/>
            <p:nvPr/>
          </p:nvSpPr>
          <p:spPr>
            <a:xfrm>
              <a:off x="530619" y="2023819"/>
              <a:ext cx="77450" cy="73808"/>
            </a:xfrm>
            <a:custGeom>
              <a:rect b="b" l="l" r="r" t="t"/>
              <a:pathLst>
                <a:path extrusionOk="0" h="2209" w="2318">
                  <a:moveTo>
                    <a:pt x="855" y="0"/>
                  </a:moveTo>
                  <a:lnTo>
                    <a:pt x="0" y="1135"/>
                  </a:lnTo>
                  <a:lnTo>
                    <a:pt x="202" y="1275"/>
                  </a:lnTo>
                  <a:lnTo>
                    <a:pt x="933" y="311"/>
                  </a:lnTo>
                  <a:lnTo>
                    <a:pt x="933" y="311"/>
                  </a:lnTo>
                  <a:cubicBezTo>
                    <a:pt x="933" y="311"/>
                    <a:pt x="855" y="622"/>
                    <a:pt x="793" y="949"/>
                  </a:cubicBezTo>
                  <a:lnTo>
                    <a:pt x="653" y="1602"/>
                  </a:lnTo>
                  <a:lnTo>
                    <a:pt x="887" y="1773"/>
                  </a:lnTo>
                  <a:cubicBezTo>
                    <a:pt x="1089" y="1648"/>
                    <a:pt x="1291" y="1524"/>
                    <a:pt x="1446" y="1431"/>
                  </a:cubicBezTo>
                  <a:cubicBezTo>
                    <a:pt x="1524" y="1384"/>
                    <a:pt x="1586" y="1337"/>
                    <a:pt x="1664" y="1291"/>
                  </a:cubicBezTo>
                  <a:lnTo>
                    <a:pt x="1835" y="1182"/>
                  </a:lnTo>
                  <a:cubicBezTo>
                    <a:pt x="1897" y="1151"/>
                    <a:pt x="1959" y="1104"/>
                    <a:pt x="2006" y="1073"/>
                  </a:cubicBezTo>
                  <a:lnTo>
                    <a:pt x="2006" y="1073"/>
                  </a:lnTo>
                  <a:lnTo>
                    <a:pt x="1338" y="2084"/>
                  </a:lnTo>
                  <a:lnTo>
                    <a:pt x="1540" y="2208"/>
                  </a:lnTo>
                  <a:lnTo>
                    <a:pt x="2317" y="1042"/>
                  </a:lnTo>
                  <a:lnTo>
                    <a:pt x="2006" y="840"/>
                  </a:lnTo>
                  <a:cubicBezTo>
                    <a:pt x="2006" y="840"/>
                    <a:pt x="1726" y="995"/>
                    <a:pt x="1462" y="1166"/>
                  </a:cubicBezTo>
                  <a:lnTo>
                    <a:pt x="902" y="1493"/>
                  </a:lnTo>
                  <a:lnTo>
                    <a:pt x="1027" y="855"/>
                  </a:lnTo>
                  <a:cubicBezTo>
                    <a:pt x="1104" y="544"/>
                    <a:pt x="1166" y="233"/>
                    <a:pt x="1166" y="233"/>
                  </a:cubicBezTo>
                  <a:lnTo>
                    <a:pt x="855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57"/>
            <p:cNvSpPr/>
            <p:nvPr/>
          </p:nvSpPr>
          <p:spPr>
            <a:xfrm>
              <a:off x="607501" y="2074740"/>
              <a:ext cx="31742" cy="44171"/>
            </a:xfrm>
            <a:custGeom>
              <a:rect b="b" l="l" r="r" t="t"/>
              <a:pathLst>
                <a:path extrusionOk="0" h="1322" w="950">
                  <a:moveTo>
                    <a:pt x="762" y="0"/>
                  </a:moveTo>
                  <a:lnTo>
                    <a:pt x="1" y="1197"/>
                  </a:lnTo>
                  <a:lnTo>
                    <a:pt x="203" y="1322"/>
                  </a:lnTo>
                  <a:lnTo>
                    <a:pt x="949" y="124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57"/>
            <p:cNvSpPr/>
            <p:nvPr/>
          </p:nvSpPr>
          <p:spPr>
            <a:xfrm>
              <a:off x="649601" y="2090845"/>
              <a:ext cx="44706" cy="53527"/>
            </a:xfrm>
            <a:custGeom>
              <a:rect b="b" l="l" r="r" t="t"/>
              <a:pathLst>
                <a:path extrusionOk="0" h="1602" w="1338">
                  <a:moveTo>
                    <a:pt x="280" y="0"/>
                  </a:moveTo>
                  <a:lnTo>
                    <a:pt x="187" y="156"/>
                  </a:lnTo>
                  <a:lnTo>
                    <a:pt x="622" y="420"/>
                  </a:lnTo>
                  <a:lnTo>
                    <a:pt x="0" y="1477"/>
                  </a:lnTo>
                  <a:lnTo>
                    <a:pt x="202" y="1602"/>
                  </a:lnTo>
                  <a:lnTo>
                    <a:pt x="809" y="529"/>
                  </a:lnTo>
                  <a:lnTo>
                    <a:pt x="1244" y="778"/>
                  </a:lnTo>
                  <a:lnTo>
                    <a:pt x="1337" y="622"/>
                  </a:lnTo>
                  <a:lnTo>
                    <a:pt x="809" y="327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57"/>
            <p:cNvSpPr/>
            <p:nvPr/>
          </p:nvSpPr>
          <p:spPr>
            <a:xfrm>
              <a:off x="729090" y="2145575"/>
              <a:ext cx="51455" cy="50620"/>
            </a:xfrm>
            <a:custGeom>
              <a:rect b="b" l="l" r="r" t="t"/>
              <a:pathLst>
                <a:path extrusionOk="0" h="1515" w="1540">
                  <a:moveTo>
                    <a:pt x="824" y="197"/>
                  </a:moveTo>
                  <a:cubicBezTo>
                    <a:pt x="964" y="228"/>
                    <a:pt x="1089" y="290"/>
                    <a:pt x="1197" y="383"/>
                  </a:cubicBezTo>
                  <a:cubicBezTo>
                    <a:pt x="1229" y="430"/>
                    <a:pt x="1275" y="477"/>
                    <a:pt x="1291" y="539"/>
                  </a:cubicBezTo>
                  <a:cubicBezTo>
                    <a:pt x="1322" y="601"/>
                    <a:pt x="1322" y="679"/>
                    <a:pt x="1322" y="741"/>
                  </a:cubicBezTo>
                  <a:cubicBezTo>
                    <a:pt x="1306" y="834"/>
                    <a:pt x="1275" y="912"/>
                    <a:pt x="1244" y="990"/>
                  </a:cubicBezTo>
                  <a:cubicBezTo>
                    <a:pt x="1197" y="1068"/>
                    <a:pt x="1151" y="1130"/>
                    <a:pt x="1089" y="1192"/>
                  </a:cubicBezTo>
                  <a:cubicBezTo>
                    <a:pt x="1042" y="1239"/>
                    <a:pt x="980" y="1285"/>
                    <a:pt x="918" y="1301"/>
                  </a:cubicBezTo>
                  <a:cubicBezTo>
                    <a:pt x="855" y="1316"/>
                    <a:pt x="793" y="1316"/>
                    <a:pt x="731" y="1316"/>
                  </a:cubicBezTo>
                  <a:cubicBezTo>
                    <a:pt x="653" y="1301"/>
                    <a:pt x="591" y="1285"/>
                    <a:pt x="529" y="1239"/>
                  </a:cubicBezTo>
                  <a:cubicBezTo>
                    <a:pt x="467" y="1223"/>
                    <a:pt x="404" y="1176"/>
                    <a:pt x="358" y="1130"/>
                  </a:cubicBezTo>
                  <a:cubicBezTo>
                    <a:pt x="311" y="1083"/>
                    <a:pt x="280" y="1021"/>
                    <a:pt x="249" y="959"/>
                  </a:cubicBezTo>
                  <a:cubicBezTo>
                    <a:pt x="233" y="897"/>
                    <a:pt x="218" y="834"/>
                    <a:pt x="233" y="757"/>
                  </a:cubicBezTo>
                  <a:cubicBezTo>
                    <a:pt x="264" y="586"/>
                    <a:pt x="342" y="430"/>
                    <a:pt x="467" y="321"/>
                  </a:cubicBezTo>
                  <a:cubicBezTo>
                    <a:pt x="513" y="275"/>
                    <a:pt x="575" y="228"/>
                    <a:pt x="638" y="212"/>
                  </a:cubicBezTo>
                  <a:cubicBezTo>
                    <a:pt x="700" y="197"/>
                    <a:pt x="762" y="197"/>
                    <a:pt x="824" y="197"/>
                  </a:cubicBezTo>
                  <a:close/>
                  <a:moveTo>
                    <a:pt x="710" y="0"/>
                  </a:moveTo>
                  <a:cubicBezTo>
                    <a:pt x="674" y="0"/>
                    <a:pt x="639" y="4"/>
                    <a:pt x="607" y="10"/>
                  </a:cubicBezTo>
                  <a:cubicBezTo>
                    <a:pt x="498" y="26"/>
                    <a:pt x="404" y="57"/>
                    <a:pt x="327" y="119"/>
                  </a:cubicBezTo>
                  <a:cubicBezTo>
                    <a:pt x="233" y="197"/>
                    <a:pt x="156" y="290"/>
                    <a:pt x="93" y="399"/>
                  </a:cubicBezTo>
                  <a:cubicBezTo>
                    <a:pt x="62" y="477"/>
                    <a:pt x="31" y="570"/>
                    <a:pt x="0" y="648"/>
                  </a:cubicBezTo>
                  <a:cubicBezTo>
                    <a:pt x="0" y="726"/>
                    <a:pt x="0" y="803"/>
                    <a:pt x="0" y="866"/>
                  </a:cubicBezTo>
                  <a:cubicBezTo>
                    <a:pt x="16" y="928"/>
                    <a:pt x="31" y="990"/>
                    <a:pt x="62" y="1052"/>
                  </a:cubicBezTo>
                  <a:cubicBezTo>
                    <a:pt x="93" y="1099"/>
                    <a:pt x="125" y="1161"/>
                    <a:pt x="171" y="1208"/>
                  </a:cubicBezTo>
                  <a:cubicBezTo>
                    <a:pt x="202" y="1239"/>
                    <a:pt x="249" y="1285"/>
                    <a:pt x="296" y="1316"/>
                  </a:cubicBezTo>
                  <a:cubicBezTo>
                    <a:pt x="342" y="1348"/>
                    <a:pt x="389" y="1379"/>
                    <a:pt x="451" y="1410"/>
                  </a:cubicBezTo>
                  <a:cubicBezTo>
                    <a:pt x="498" y="1425"/>
                    <a:pt x="544" y="1456"/>
                    <a:pt x="607" y="1472"/>
                  </a:cubicBezTo>
                  <a:cubicBezTo>
                    <a:pt x="653" y="1487"/>
                    <a:pt x="715" y="1503"/>
                    <a:pt x="778" y="1503"/>
                  </a:cubicBezTo>
                  <a:cubicBezTo>
                    <a:pt x="809" y="1511"/>
                    <a:pt x="840" y="1515"/>
                    <a:pt x="871" y="1515"/>
                  </a:cubicBezTo>
                  <a:cubicBezTo>
                    <a:pt x="902" y="1515"/>
                    <a:pt x="933" y="1511"/>
                    <a:pt x="964" y="1503"/>
                  </a:cubicBezTo>
                  <a:cubicBezTo>
                    <a:pt x="1026" y="1487"/>
                    <a:pt x="1089" y="1472"/>
                    <a:pt x="1135" y="1441"/>
                  </a:cubicBezTo>
                  <a:cubicBezTo>
                    <a:pt x="1197" y="1410"/>
                    <a:pt x="1260" y="1363"/>
                    <a:pt x="1306" y="1316"/>
                  </a:cubicBezTo>
                  <a:cubicBezTo>
                    <a:pt x="1368" y="1239"/>
                    <a:pt x="1415" y="1176"/>
                    <a:pt x="1446" y="1099"/>
                  </a:cubicBezTo>
                  <a:cubicBezTo>
                    <a:pt x="1508" y="990"/>
                    <a:pt x="1539" y="866"/>
                    <a:pt x="1539" y="741"/>
                  </a:cubicBezTo>
                  <a:cubicBezTo>
                    <a:pt x="1539" y="632"/>
                    <a:pt x="1524" y="539"/>
                    <a:pt x="1477" y="461"/>
                  </a:cubicBezTo>
                  <a:cubicBezTo>
                    <a:pt x="1431" y="368"/>
                    <a:pt x="1384" y="306"/>
                    <a:pt x="1306" y="244"/>
                  </a:cubicBezTo>
                  <a:cubicBezTo>
                    <a:pt x="1244" y="197"/>
                    <a:pt x="1182" y="150"/>
                    <a:pt x="1104" y="104"/>
                  </a:cubicBezTo>
                  <a:cubicBezTo>
                    <a:pt x="1026" y="72"/>
                    <a:pt x="949" y="41"/>
                    <a:pt x="871" y="26"/>
                  </a:cubicBezTo>
                  <a:cubicBezTo>
                    <a:pt x="816" y="8"/>
                    <a:pt x="762" y="0"/>
                    <a:pt x="710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57"/>
            <p:cNvSpPr/>
            <p:nvPr/>
          </p:nvSpPr>
          <p:spPr>
            <a:xfrm>
              <a:off x="790369" y="2171871"/>
              <a:ext cx="57202" cy="60310"/>
            </a:xfrm>
            <a:custGeom>
              <a:rect b="b" l="l" r="r" t="t"/>
              <a:pathLst>
                <a:path extrusionOk="0" h="1805" w="1712">
                  <a:moveTo>
                    <a:pt x="607" y="1"/>
                  </a:moveTo>
                  <a:lnTo>
                    <a:pt x="1" y="1276"/>
                  </a:lnTo>
                  <a:lnTo>
                    <a:pt x="203" y="1369"/>
                  </a:lnTo>
                  <a:lnTo>
                    <a:pt x="701" y="327"/>
                  </a:lnTo>
                  <a:lnTo>
                    <a:pt x="856" y="1680"/>
                  </a:lnTo>
                  <a:lnTo>
                    <a:pt x="1120" y="1804"/>
                  </a:lnTo>
                  <a:lnTo>
                    <a:pt x="1711" y="514"/>
                  </a:lnTo>
                  <a:lnTo>
                    <a:pt x="1509" y="421"/>
                  </a:lnTo>
                  <a:lnTo>
                    <a:pt x="1027" y="1447"/>
                  </a:lnTo>
                  <a:lnTo>
                    <a:pt x="887" y="141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57"/>
            <p:cNvSpPr/>
            <p:nvPr/>
          </p:nvSpPr>
          <p:spPr>
            <a:xfrm>
              <a:off x="853752" y="2200438"/>
              <a:ext cx="45241" cy="55131"/>
            </a:xfrm>
            <a:custGeom>
              <a:rect b="b" l="l" r="r" t="t"/>
              <a:pathLst>
                <a:path extrusionOk="0" h="1650" w="1354">
                  <a:moveTo>
                    <a:pt x="576" y="1"/>
                  </a:moveTo>
                  <a:lnTo>
                    <a:pt x="1" y="1292"/>
                  </a:lnTo>
                  <a:lnTo>
                    <a:pt x="810" y="1649"/>
                  </a:lnTo>
                  <a:lnTo>
                    <a:pt x="872" y="1478"/>
                  </a:lnTo>
                  <a:lnTo>
                    <a:pt x="281" y="1214"/>
                  </a:lnTo>
                  <a:lnTo>
                    <a:pt x="467" y="794"/>
                  </a:lnTo>
                  <a:lnTo>
                    <a:pt x="996" y="1027"/>
                  </a:lnTo>
                  <a:lnTo>
                    <a:pt x="1074" y="872"/>
                  </a:lnTo>
                  <a:lnTo>
                    <a:pt x="545" y="638"/>
                  </a:lnTo>
                  <a:lnTo>
                    <a:pt x="701" y="265"/>
                  </a:lnTo>
                  <a:lnTo>
                    <a:pt x="1260" y="499"/>
                  </a:lnTo>
                  <a:lnTo>
                    <a:pt x="1354" y="343"/>
                  </a:lnTo>
                  <a:lnTo>
                    <a:pt x="57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57"/>
            <p:cNvSpPr/>
            <p:nvPr/>
          </p:nvSpPr>
          <p:spPr>
            <a:xfrm>
              <a:off x="506729" y="1821706"/>
              <a:ext cx="106519" cy="106018"/>
            </a:xfrm>
            <a:custGeom>
              <a:rect b="b" l="l" r="r" t="t"/>
              <a:pathLst>
                <a:path extrusionOk="0" h="3173" w="3188">
                  <a:moveTo>
                    <a:pt x="2161" y="1"/>
                  </a:moveTo>
                  <a:cubicBezTo>
                    <a:pt x="2037" y="16"/>
                    <a:pt x="1913" y="47"/>
                    <a:pt x="1788" y="94"/>
                  </a:cubicBezTo>
                  <a:cubicBezTo>
                    <a:pt x="1633" y="141"/>
                    <a:pt x="1477" y="218"/>
                    <a:pt x="1337" y="296"/>
                  </a:cubicBezTo>
                  <a:cubicBezTo>
                    <a:pt x="1151" y="420"/>
                    <a:pt x="980" y="545"/>
                    <a:pt x="809" y="685"/>
                  </a:cubicBezTo>
                  <a:cubicBezTo>
                    <a:pt x="653" y="825"/>
                    <a:pt x="498" y="980"/>
                    <a:pt x="358" y="1151"/>
                  </a:cubicBezTo>
                  <a:cubicBezTo>
                    <a:pt x="264" y="1276"/>
                    <a:pt x="171" y="1416"/>
                    <a:pt x="109" y="1571"/>
                  </a:cubicBezTo>
                  <a:cubicBezTo>
                    <a:pt x="47" y="1695"/>
                    <a:pt x="16" y="1835"/>
                    <a:pt x="0" y="1975"/>
                  </a:cubicBezTo>
                  <a:cubicBezTo>
                    <a:pt x="0" y="2084"/>
                    <a:pt x="0" y="2209"/>
                    <a:pt x="31" y="2317"/>
                  </a:cubicBezTo>
                  <a:cubicBezTo>
                    <a:pt x="62" y="2411"/>
                    <a:pt x="109" y="2504"/>
                    <a:pt x="155" y="2597"/>
                  </a:cubicBezTo>
                  <a:cubicBezTo>
                    <a:pt x="202" y="2675"/>
                    <a:pt x="264" y="2753"/>
                    <a:pt x="327" y="2831"/>
                  </a:cubicBezTo>
                  <a:cubicBezTo>
                    <a:pt x="404" y="2893"/>
                    <a:pt x="466" y="2955"/>
                    <a:pt x="544" y="3002"/>
                  </a:cubicBezTo>
                  <a:cubicBezTo>
                    <a:pt x="622" y="3048"/>
                    <a:pt x="684" y="3079"/>
                    <a:pt x="762" y="3110"/>
                  </a:cubicBezTo>
                  <a:cubicBezTo>
                    <a:pt x="840" y="3142"/>
                    <a:pt x="902" y="3157"/>
                    <a:pt x="980" y="3173"/>
                  </a:cubicBezTo>
                  <a:lnTo>
                    <a:pt x="1353" y="2768"/>
                  </a:lnTo>
                  <a:cubicBezTo>
                    <a:pt x="1244" y="2753"/>
                    <a:pt x="1135" y="2706"/>
                    <a:pt x="1042" y="2660"/>
                  </a:cubicBezTo>
                  <a:cubicBezTo>
                    <a:pt x="933" y="2613"/>
                    <a:pt x="855" y="2551"/>
                    <a:pt x="777" y="2473"/>
                  </a:cubicBezTo>
                  <a:cubicBezTo>
                    <a:pt x="700" y="2395"/>
                    <a:pt x="653" y="2302"/>
                    <a:pt x="622" y="2209"/>
                  </a:cubicBezTo>
                  <a:cubicBezTo>
                    <a:pt x="575" y="2115"/>
                    <a:pt x="575" y="1991"/>
                    <a:pt x="606" y="1898"/>
                  </a:cubicBezTo>
                  <a:cubicBezTo>
                    <a:pt x="638" y="1758"/>
                    <a:pt x="684" y="1618"/>
                    <a:pt x="762" y="1509"/>
                  </a:cubicBezTo>
                  <a:cubicBezTo>
                    <a:pt x="871" y="1353"/>
                    <a:pt x="1011" y="1198"/>
                    <a:pt x="1151" y="1073"/>
                  </a:cubicBezTo>
                  <a:cubicBezTo>
                    <a:pt x="1291" y="934"/>
                    <a:pt x="1446" y="809"/>
                    <a:pt x="1617" y="716"/>
                  </a:cubicBezTo>
                  <a:cubicBezTo>
                    <a:pt x="1742" y="638"/>
                    <a:pt x="1866" y="591"/>
                    <a:pt x="2006" y="560"/>
                  </a:cubicBezTo>
                  <a:cubicBezTo>
                    <a:pt x="2053" y="545"/>
                    <a:pt x="2103" y="537"/>
                    <a:pt x="2154" y="537"/>
                  </a:cubicBezTo>
                  <a:cubicBezTo>
                    <a:pt x="2204" y="537"/>
                    <a:pt x="2255" y="545"/>
                    <a:pt x="2301" y="560"/>
                  </a:cubicBezTo>
                  <a:cubicBezTo>
                    <a:pt x="2379" y="591"/>
                    <a:pt x="2457" y="638"/>
                    <a:pt x="2535" y="685"/>
                  </a:cubicBezTo>
                  <a:cubicBezTo>
                    <a:pt x="2597" y="763"/>
                    <a:pt x="2659" y="825"/>
                    <a:pt x="2706" y="902"/>
                  </a:cubicBezTo>
                  <a:cubicBezTo>
                    <a:pt x="2752" y="996"/>
                    <a:pt x="2783" y="1089"/>
                    <a:pt x="2814" y="1182"/>
                  </a:cubicBezTo>
                  <a:lnTo>
                    <a:pt x="3188" y="778"/>
                  </a:lnTo>
                  <a:cubicBezTo>
                    <a:pt x="3172" y="716"/>
                    <a:pt x="3157" y="654"/>
                    <a:pt x="3125" y="591"/>
                  </a:cubicBezTo>
                  <a:cubicBezTo>
                    <a:pt x="3094" y="545"/>
                    <a:pt x="3063" y="483"/>
                    <a:pt x="3032" y="420"/>
                  </a:cubicBezTo>
                  <a:cubicBezTo>
                    <a:pt x="2985" y="358"/>
                    <a:pt x="2939" y="296"/>
                    <a:pt x="2892" y="249"/>
                  </a:cubicBezTo>
                  <a:cubicBezTo>
                    <a:pt x="2830" y="187"/>
                    <a:pt x="2783" y="156"/>
                    <a:pt x="2706" y="109"/>
                  </a:cubicBezTo>
                  <a:cubicBezTo>
                    <a:pt x="2628" y="63"/>
                    <a:pt x="2550" y="32"/>
                    <a:pt x="2457" y="32"/>
                  </a:cubicBezTo>
                  <a:cubicBezTo>
                    <a:pt x="2364" y="1"/>
                    <a:pt x="2255" y="1"/>
                    <a:pt x="2161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57"/>
            <p:cNvSpPr/>
            <p:nvPr/>
          </p:nvSpPr>
          <p:spPr>
            <a:xfrm>
              <a:off x="555044" y="1858092"/>
              <a:ext cx="87808" cy="100806"/>
            </a:xfrm>
            <a:custGeom>
              <a:rect b="b" l="l" r="r" t="t"/>
              <a:pathLst>
                <a:path extrusionOk="0" h="3017" w="2628">
                  <a:moveTo>
                    <a:pt x="2286" y="0"/>
                  </a:moveTo>
                  <a:lnTo>
                    <a:pt x="0" y="2675"/>
                  </a:lnTo>
                  <a:lnTo>
                    <a:pt x="404" y="3017"/>
                  </a:lnTo>
                  <a:lnTo>
                    <a:pt x="2628" y="295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57"/>
            <p:cNvSpPr/>
            <p:nvPr/>
          </p:nvSpPr>
          <p:spPr>
            <a:xfrm>
              <a:off x="592432" y="1884054"/>
              <a:ext cx="122657" cy="134586"/>
            </a:xfrm>
            <a:custGeom>
              <a:rect b="b" l="l" r="r" t="t"/>
              <a:pathLst>
                <a:path extrusionOk="0" h="4028" w="3671">
                  <a:moveTo>
                    <a:pt x="2131" y="1"/>
                  </a:moveTo>
                  <a:lnTo>
                    <a:pt x="1" y="2799"/>
                  </a:lnTo>
                  <a:lnTo>
                    <a:pt x="405" y="3095"/>
                  </a:lnTo>
                  <a:lnTo>
                    <a:pt x="1960" y="965"/>
                  </a:lnTo>
                  <a:lnTo>
                    <a:pt x="1960" y="965"/>
                  </a:lnTo>
                  <a:cubicBezTo>
                    <a:pt x="1960" y="965"/>
                    <a:pt x="1742" y="1618"/>
                    <a:pt x="1556" y="2302"/>
                  </a:cubicBezTo>
                  <a:cubicBezTo>
                    <a:pt x="1353" y="2970"/>
                    <a:pt x="1182" y="3655"/>
                    <a:pt x="1182" y="3655"/>
                  </a:cubicBezTo>
                  <a:lnTo>
                    <a:pt x="1742" y="4028"/>
                  </a:lnTo>
                  <a:lnTo>
                    <a:pt x="3670" y="1073"/>
                  </a:lnTo>
                  <a:lnTo>
                    <a:pt x="3297" y="840"/>
                  </a:lnTo>
                  <a:lnTo>
                    <a:pt x="1820" y="3033"/>
                  </a:lnTo>
                  <a:cubicBezTo>
                    <a:pt x="1820" y="3033"/>
                    <a:pt x="2007" y="2348"/>
                    <a:pt x="2193" y="1680"/>
                  </a:cubicBezTo>
                  <a:cubicBezTo>
                    <a:pt x="2395" y="1011"/>
                    <a:pt x="2613" y="358"/>
                    <a:pt x="2613" y="358"/>
                  </a:cubicBezTo>
                  <a:lnTo>
                    <a:pt x="213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57"/>
            <p:cNvSpPr/>
            <p:nvPr/>
          </p:nvSpPr>
          <p:spPr>
            <a:xfrm>
              <a:off x="677133" y="1935476"/>
              <a:ext cx="101340" cy="125765"/>
            </a:xfrm>
            <a:custGeom>
              <a:rect b="b" l="l" r="r" t="t"/>
              <a:pathLst>
                <a:path extrusionOk="0" h="3764" w="3033">
                  <a:moveTo>
                    <a:pt x="1851" y="1"/>
                  </a:moveTo>
                  <a:lnTo>
                    <a:pt x="0" y="3002"/>
                  </a:lnTo>
                  <a:lnTo>
                    <a:pt x="653" y="3391"/>
                  </a:lnTo>
                  <a:lnTo>
                    <a:pt x="1291" y="3764"/>
                  </a:lnTo>
                  <a:lnTo>
                    <a:pt x="1571" y="3282"/>
                  </a:lnTo>
                  <a:lnTo>
                    <a:pt x="731" y="2784"/>
                  </a:lnTo>
                  <a:lnTo>
                    <a:pt x="1229" y="1929"/>
                  </a:lnTo>
                  <a:lnTo>
                    <a:pt x="1990" y="2380"/>
                  </a:lnTo>
                  <a:lnTo>
                    <a:pt x="2270" y="1898"/>
                  </a:lnTo>
                  <a:lnTo>
                    <a:pt x="1524" y="1463"/>
                  </a:lnTo>
                  <a:lnTo>
                    <a:pt x="1959" y="716"/>
                  </a:lnTo>
                  <a:lnTo>
                    <a:pt x="2690" y="1152"/>
                  </a:lnTo>
                  <a:lnTo>
                    <a:pt x="3032" y="701"/>
                  </a:lnTo>
                  <a:lnTo>
                    <a:pt x="2441" y="359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57"/>
            <p:cNvSpPr/>
            <p:nvPr/>
          </p:nvSpPr>
          <p:spPr>
            <a:xfrm>
              <a:off x="746231" y="1971862"/>
              <a:ext cx="135120" cy="146547"/>
            </a:xfrm>
            <a:custGeom>
              <a:rect b="b" l="l" r="r" t="t"/>
              <a:pathLst>
                <a:path extrusionOk="0" h="4386" w="4044">
                  <a:moveTo>
                    <a:pt x="1680" y="0"/>
                  </a:moveTo>
                  <a:lnTo>
                    <a:pt x="0" y="3095"/>
                  </a:lnTo>
                  <a:lnTo>
                    <a:pt x="420" y="3328"/>
                  </a:lnTo>
                  <a:lnTo>
                    <a:pt x="1757" y="809"/>
                  </a:lnTo>
                  <a:lnTo>
                    <a:pt x="1757" y="809"/>
                  </a:lnTo>
                  <a:cubicBezTo>
                    <a:pt x="1757" y="809"/>
                    <a:pt x="1586" y="1524"/>
                    <a:pt x="1400" y="2224"/>
                  </a:cubicBezTo>
                  <a:cubicBezTo>
                    <a:pt x="1229" y="2939"/>
                    <a:pt x="1058" y="3654"/>
                    <a:pt x="1058" y="3654"/>
                  </a:cubicBezTo>
                  <a:lnTo>
                    <a:pt x="1462" y="3857"/>
                  </a:lnTo>
                  <a:lnTo>
                    <a:pt x="2410" y="2737"/>
                  </a:lnTo>
                  <a:cubicBezTo>
                    <a:pt x="2877" y="2177"/>
                    <a:pt x="3343" y="1618"/>
                    <a:pt x="3343" y="1617"/>
                  </a:cubicBezTo>
                  <a:lnTo>
                    <a:pt x="3343" y="1617"/>
                  </a:lnTo>
                  <a:lnTo>
                    <a:pt x="2084" y="4168"/>
                  </a:lnTo>
                  <a:lnTo>
                    <a:pt x="2519" y="4385"/>
                  </a:lnTo>
                  <a:lnTo>
                    <a:pt x="4043" y="1213"/>
                  </a:lnTo>
                  <a:lnTo>
                    <a:pt x="3390" y="887"/>
                  </a:lnTo>
                  <a:cubicBezTo>
                    <a:pt x="3390" y="887"/>
                    <a:pt x="2970" y="1415"/>
                    <a:pt x="2535" y="1944"/>
                  </a:cubicBezTo>
                  <a:lnTo>
                    <a:pt x="1648" y="2970"/>
                  </a:lnTo>
                  <a:lnTo>
                    <a:pt x="1648" y="2970"/>
                  </a:lnTo>
                  <a:lnTo>
                    <a:pt x="1975" y="1664"/>
                  </a:lnTo>
                  <a:cubicBezTo>
                    <a:pt x="2146" y="995"/>
                    <a:pt x="2317" y="342"/>
                    <a:pt x="2317" y="342"/>
                  </a:cubicBezTo>
                  <a:lnTo>
                    <a:pt x="168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57"/>
            <p:cNvSpPr/>
            <p:nvPr/>
          </p:nvSpPr>
          <p:spPr>
            <a:xfrm>
              <a:off x="851180" y="2033676"/>
              <a:ext cx="94591" cy="128371"/>
            </a:xfrm>
            <a:custGeom>
              <a:rect b="b" l="l" r="r" t="t"/>
              <a:pathLst>
                <a:path extrusionOk="0" h="3842" w="2831">
                  <a:moveTo>
                    <a:pt x="2208" y="918"/>
                  </a:moveTo>
                  <a:lnTo>
                    <a:pt x="2208" y="918"/>
                  </a:lnTo>
                  <a:cubicBezTo>
                    <a:pt x="2193" y="1011"/>
                    <a:pt x="2162" y="1136"/>
                    <a:pt x="2146" y="1276"/>
                  </a:cubicBezTo>
                  <a:cubicBezTo>
                    <a:pt x="2115" y="1416"/>
                    <a:pt x="2099" y="1556"/>
                    <a:pt x="2068" y="1680"/>
                  </a:cubicBezTo>
                  <a:cubicBezTo>
                    <a:pt x="2053" y="1804"/>
                    <a:pt x="2022" y="1960"/>
                    <a:pt x="1991" y="2131"/>
                  </a:cubicBezTo>
                  <a:lnTo>
                    <a:pt x="1446" y="1882"/>
                  </a:lnTo>
                  <a:cubicBezTo>
                    <a:pt x="1477" y="1820"/>
                    <a:pt x="1524" y="1773"/>
                    <a:pt x="1555" y="1727"/>
                  </a:cubicBezTo>
                  <a:lnTo>
                    <a:pt x="1680" y="1571"/>
                  </a:lnTo>
                  <a:lnTo>
                    <a:pt x="1819" y="1400"/>
                  </a:lnTo>
                  <a:lnTo>
                    <a:pt x="2208" y="918"/>
                  </a:lnTo>
                  <a:close/>
                  <a:moveTo>
                    <a:pt x="2286" y="1"/>
                  </a:moveTo>
                  <a:cubicBezTo>
                    <a:pt x="2286" y="1"/>
                    <a:pt x="1726" y="716"/>
                    <a:pt x="1151" y="1416"/>
                  </a:cubicBezTo>
                  <a:cubicBezTo>
                    <a:pt x="576" y="2131"/>
                    <a:pt x="0" y="2831"/>
                    <a:pt x="0" y="2831"/>
                  </a:cubicBezTo>
                  <a:lnTo>
                    <a:pt x="498" y="3048"/>
                  </a:lnTo>
                  <a:lnTo>
                    <a:pt x="1026" y="2395"/>
                  </a:lnTo>
                  <a:lnTo>
                    <a:pt x="1897" y="2768"/>
                  </a:lnTo>
                  <a:lnTo>
                    <a:pt x="1757" y="3624"/>
                  </a:lnTo>
                  <a:lnTo>
                    <a:pt x="2255" y="3841"/>
                  </a:lnTo>
                  <a:cubicBezTo>
                    <a:pt x="2255" y="3841"/>
                    <a:pt x="2395" y="2939"/>
                    <a:pt x="2535" y="2038"/>
                  </a:cubicBezTo>
                  <a:lnTo>
                    <a:pt x="2830" y="249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57"/>
            <p:cNvSpPr/>
            <p:nvPr/>
          </p:nvSpPr>
          <p:spPr>
            <a:xfrm>
              <a:off x="1109894" y="2015499"/>
              <a:ext cx="919646" cy="582447"/>
            </a:xfrm>
            <a:custGeom>
              <a:rect b="b" l="l" r="r" t="t"/>
              <a:pathLst>
                <a:path extrusionOk="0" h="17432" w="27524">
                  <a:moveTo>
                    <a:pt x="6998" y="0"/>
                  </a:moveTo>
                  <a:cubicBezTo>
                    <a:pt x="6492" y="1615"/>
                    <a:pt x="4996" y="2632"/>
                    <a:pt x="3401" y="2632"/>
                  </a:cubicBezTo>
                  <a:cubicBezTo>
                    <a:pt x="2937" y="2632"/>
                    <a:pt x="2465" y="2546"/>
                    <a:pt x="2007" y="2364"/>
                  </a:cubicBezTo>
                  <a:lnTo>
                    <a:pt x="1836" y="2830"/>
                  </a:lnTo>
                  <a:cubicBezTo>
                    <a:pt x="2603" y="3091"/>
                    <a:pt x="2320" y="4136"/>
                    <a:pt x="1657" y="4136"/>
                  </a:cubicBezTo>
                  <a:cubicBezTo>
                    <a:pt x="1567" y="4136"/>
                    <a:pt x="1471" y="4117"/>
                    <a:pt x="1369" y="4074"/>
                  </a:cubicBezTo>
                  <a:lnTo>
                    <a:pt x="1229" y="4432"/>
                  </a:lnTo>
                  <a:cubicBezTo>
                    <a:pt x="2011" y="4693"/>
                    <a:pt x="1716" y="5752"/>
                    <a:pt x="1048" y="5752"/>
                  </a:cubicBezTo>
                  <a:cubicBezTo>
                    <a:pt x="959" y="5752"/>
                    <a:pt x="863" y="5734"/>
                    <a:pt x="763" y="5691"/>
                  </a:cubicBezTo>
                  <a:lnTo>
                    <a:pt x="623" y="6034"/>
                  </a:lnTo>
                  <a:cubicBezTo>
                    <a:pt x="1426" y="6292"/>
                    <a:pt x="1132" y="7363"/>
                    <a:pt x="462" y="7363"/>
                  </a:cubicBezTo>
                  <a:cubicBezTo>
                    <a:pt x="367" y="7363"/>
                    <a:pt x="264" y="7341"/>
                    <a:pt x="156" y="7293"/>
                  </a:cubicBezTo>
                  <a:lnTo>
                    <a:pt x="1" y="7713"/>
                  </a:lnTo>
                  <a:cubicBezTo>
                    <a:pt x="1027" y="8102"/>
                    <a:pt x="1882" y="8848"/>
                    <a:pt x="2395" y="9828"/>
                  </a:cubicBezTo>
                  <a:cubicBezTo>
                    <a:pt x="2908" y="10745"/>
                    <a:pt x="3017" y="11849"/>
                    <a:pt x="2691" y="12844"/>
                  </a:cubicBezTo>
                  <a:lnTo>
                    <a:pt x="5692" y="13808"/>
                  </a:lnTo>
                  <a:cubicBezTo>
                    <a:pt x="6143" y="13948"/>
                    <a:pt x="6625" y="14104"/>
                    <a:pt x="7138" y="14259"/>
                  </a:cubicBezTo>
                  <a:lnTo>
                    <a:pt x="8802" y="14694"/>
                  </a:lnTo>
                  <a:cubicBezTo>
                    <a:pt x="9937" y="14990"/>
                    <a:pt x="11165" y="15316"/>
                    <a:pt x="12378" y="15627"/>
                  </a:cubicBezTo>
                  <a:cubicBezTo>
                    <a:pt x="13622" y="15892"/>
                    <a:pt x="14866" y="16156"/>
                    <a:pt x="16032" y="16389"/>
                  </a:cubicBezTo>
                  <a:cubicBezTo>
                    <a:pt x="16607" y="16514"/>
                    <a:pt x="17167" y="16623"/>
                    <a:pt x="17711" y="16731"/>
                  </a:cubicBezTo>
                  <a:cubicBezTo>
                    <a:pt x="18240" y="16825"/>
                    <a:pt x="18753" y="16902"/>
                    <a:pt x="19220" y="16965"/>
                  </a:cubicBezTo>
                  <a:cubicBezTo>
                    <a:pt x="21117" y="17245"/>
                    <a:pt x="22376" y="17431"/>
                    <a:pt x="22376" y="17431"/>
                  </a:cubicBezTo>
                  <a:cubicBezTo>
                    <a:pt x="22532" y="16389"/>
                    <a:pt x="23107" y="15456"/>
                    <a:pt x="23962" y="14850"/>
                  </a:cubicBezTo>
                  <a:cubicBezTo>
                    <a:pt x="24759" y="14259"/>
                    <a:pt x="25714" y="13947"/>
                    <a:pt x="26688" y="13947"/>
                  </a:cubicBezTo>
                  <a:cubicBezTo>
                    <a:pt x="26816" y="13947"/>
                    <a:pt x="26944" y="13953"/>
                    <a:pt x="27072" y="13964"/>
                  </a:cubicBezTo>
                  <a:lnTo>
                    <a:pt x="27119" y="13528"/>
                  </a:lnTo>
                  <a:cubicBezTo>
                    <a:pt x="26730" y="13497"/>
                    <a:pt x="26435" y="13171"/>
                    <a:pt x="26450" y="12797"/>
                  </a:cubicBezTo>
                  <a:lnTo>
                    <a:pt x="26450" y="12782"/>
                  </a:lnTo>
                  <a:cubicBezTo>
                    <a:pt x="26494" y="12429"/>
                    <a:pt x="26803" y="12173"/>
                    <a:pt x="27152" y="12173"/>
                  </a:cubicBezTo>
                  <a:cubicBezTo>
                    <a:pt x="27172" y="12173"/>
                    <a:pt x="27192" y="12174"/>
                    <a:pt x="27212" y="12175"/>
                  </a:cubicBezTo>
                  <a:lnTo>
                    <a:pt x="27243" y="11802"/>
                  </a:lnTo>
                  <a:cubicBezTo>
                    <a:pt x="26345" y="11772"/>
                    <a:pt x="26427" y="10459"/>
                    <a:pt x="27253" y="10459"/>
                  </a:cubicBezTo>
                  <a:cubicBezTo>
                    <a:pt x="27285" y="10459"/>
                    <a:pt x="27318" y="10461"/>
                    <a:pt x="27352" y="10465"/>
                  </a:cubicBezTo>
                  <a:lnTo>
                    <a:pt x="27383" y="10092"/>
                  </a:lnTo>
                  <a:cubicBezTo>
                    <a:pt x="26496" y="10047"/>
                    <a:pt x="26569" y="8750"/>
                    <a:pt x="27405" y="8750"/>
                  </a:cubicBezTo>
                  <a:cubicBezTo>
                    <a:pt x="27433" y="8750"/>
                    <a:pt x="27462" y="8752"/>
                    <a:pt x="27492" y="8755"/>
                  </a:cubicBezTo>
                  <a:lnTo>
                    <a:pt x="27523" y="8273"/>
                  </a:lnTo>
                  <a:cubicBezTo>
                    <a:pt x="25346" y="8133"/>
                    <a:pt x="23760" y="6142"/>
                    <a:pt x="24102" y="3997"/>
                  </a:cubicBezTo>
                  <a:lnTo>
                    <a:pt x="21397" y="3592"/>
                  </a:lnTo>
                  <a:lnTo>
                    <a:pt x="20091" y="3390"/>
                  </a:lnTo>
                  <a:cubicBezTo>
                    <a:pt x="19624" y="3297"/>
                    <a:pt x="19142" y="3204"/>
                    <a:pt x="18644" y="3095"/>
                  </a:cubicBezTo>
                  <a:cubicBezTo>
                    <a:pt x="17634" y="2877"/>
                    <a:pt x="16561" y="2659"/>
                    <a:pt x="15488" y="2442"/>
                  </a:cubicBezTo>
                  <a:lnTo>
                    <a:pt x="12362" y="1618"/>
                  </a:lnTo>
                  <a:lnTo>
                    <a:pt x="10916" y="1229"/>
                  </a:lnTo>
                  <a:cubicBezTo>
                    <a:pt x="10465" y="1104"/>
                    <a:pt x="10030" y="965"/>
                    <a:pt x="9641" y="840"/>
                  </a:cubicBezTo>
                  <a:cubicBezTo>
                    <a:pt x="8055" y="327"/>
                    <a:pt x="6998" y="0"/>
                    <a:pt x="6998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57"/>
            <p:cNvSpPr/>
            <p:nvPr/>
          </p:nvSpPr>
          <p:spPr>
            <a:xfrm>
              <a:off x="1339037" y="2077313"/>
              <a:ext cx="529421" cy="204217"/>
            </a:xfrm>
            <a:custGeom>
              <a:rect b="b" l="l" r="r" t="t"/>
              <a:pathLst>
                <a:path extrusionOk="0" h="6112" w="15845">
                  <a:moveTo>
                    <a:pt x="809" y="1"/>
                  </a:moveTo>
                  <a:lnTo>
                    <a:pt x="0" y="2504"/>
                  </a:lnTo>
                  <a:cubicBezTo>
                    <a:pt x="0" y="2504"/>
                    <a:pt x="949" y="2800"/>
                    <a:pt x="2379" y="3251"/>
                  </a:cubicBezTo>
                  <a:cubicBezTo>
                    <a:pt x="3810" y="3670"/>
                    <a:pt x="5738" y="4152"/>
                    <a:pt x="7666" y="4666"/>
                  </a:cubicBezTo>
                  <a:cubicBezTo>
                    <a:pt x="9610" y="5054"/>
                    <a:pt x="11553" y="5505"/>
                    <a:pt x="13015" y="5754"/>
                  </a:cubicBezTo>
                  <a:lnTo>
                    <a:pt x="15472" y="6112"/>
                  </a:lnTo>
                  <a:lnTo>
                    <a:pt x="15845" y="3515"/>
                  </a:lnTo>
                  <a:lnTo>
                    <a:pt x="13466" y="3173"/>
                  </a:lnTo>
                  <a:cubicBezTo>
                    <a:pt x="12051" y="2924"/>
                    <a:pt x="10154" y="2489"/>
                    <a:pt x="8272" y="2115"/>
                  </a:cubicBezTo>
                  <a:cubicBezTo>
                    <a:pt x="6391" y="1618"/>
                    <a:pt x="4525" y="1151"/>
                    <a:pt x="3125" y="747"/>
                  </a:cubicBezTo>
                  <a:lnTo>
                    <a:pt x="80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57"/>
            <p:cNvSpPr/>
            <p:nvPr/>
          </p:nvSpPr>
          <p:spPr>
            <a:xfrm>
              <a:off x="1256943" y="2332953"/>
              <a:ext cx="573592" cy="214575"/>
            </a:xfrm>
            <a:custGeom>
              <a:rect b="b" l="l" r="r" t="t"/>
              <a:pathLst>
                <a:path extrusionOk="0" h="6422" w="17167">
                  <a:moveTo>
                    <a:pt x="809" y="0"/>
                  </a:moveTo>
                  <a:lnTo>
                    <a:pt x="0" y="2503"/>
                  </a:lnTo>
                  <a:lnTo>
                    <a:pt x="2566" y="3312"/>
                  </a:lnTo>
                  <a:cubicBezTo>
                    <a:pt x="4105" y="3763"/>
                    <a:pt x="6204" y="4292"/>
                    <a:pt x="8288" y="4836"/>
                  </a:cubicBezTo>
                  <a:cubicBezTo>
                    <a:pt x="10403" y="5271"/>
                    <a:pt x="12517" y="5753"/>
                    <a:pt x="14119" y="6018"/>
                  </a:cubicBezTo>
                  <a:lnTo>
                    <a:pt x="16794" y="6422"/>
                  </a:lnTo>
                  <a:lnTo>
                    <a:pt x="17167" y="3825"/>
                  </a:lnTo>
                  <a:lnTo>
                    <a:pt x="14554" y="3436"/>
                  </a:lnTo>
                  <a:cubicBezTo>
                    <a:pt x="12999" y="3172"/>
                    <a:pt x="10947" y="2706"/>
                    <a:pt x="8879" y="2286"/>
                  </a:cubicBezTo>
                  <a:cubicBezTo>
                    <a:pt x="6857" y="1757"/>
                    <a:pt x="4821" y="1228"/>
                    <a:pt x="3297" y="793"/>
                  </a:cubicBezTo>
                  <a:lnTo>
                    <a:pt x="80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57"/>
            <p:cNvSpPr/>
            <p:nvPr/>
          </p:nvSpPr>
          <p:spPr>
            <a:xfrm>
              <a:off x="1848179" y="2339168"/>
              <a:ext cx="74309" cy="71737"/>
            </a:xfrm>
            <a:custGeom>
              <a:rect b="b" l="l" r="r" t="t"/>
              <a:pathLst>
                <a:path extrusionOk="0" h="2147" w="2224">
                  <a:moveTo>
                    <a:pt x="1213" y="1"/>
                  </a:moveTo>
                  <a:lnTo>
                    <a:pt x="778" y="623"/>
                  </a:lnTo>
                  <a:lnTo>
                    <a:pt x="0" y="607"/>
                  </a:lnTo>
                  <a:lnTo>
                    <a:pt x="482" y="1213"/>
                  </a:lnTo>
                  <a:lnTo>
                    <a:pt x="249" y="1929"/>
                  </a:lnTo>
                  <a:lnTo>
                    <a:pt x="249" y="1929"/>
                  </a:lnTo>
                  <a:lnTo>
                    <a:pt x="996" y="1680"/>
                  </a:lnTo>
                  <a:lnTo>
                    <a:pt x="1649" y="2146"/>
                  </a:lnTo>
                  <a:lnTo>
                    <a:pt x="1649" y="2146"/>
                  </a:lnTo>
                  <a:lnTo>
                    <a:pt x="1602" y="1384"/>
                  </a:lnTo>
                  <a:lnTo>
                    <a:pt x="1913" y="1167"/>
                  </a:lnTo>
                  <a:cubicBezTo>
                    <a:pt x="2068" y="1058"/>
                    <a:pt x="2224" y="934"/>
                    <a:pt x="2224" y="934"/>
                  </a:cubicBezTo>
                  <a:cubicBezTo>
                    <a:pt x="2224" y="934"/>
                    <a:pt x="2022" y="887"/>
                    <a:pt x="1835" y="825"/>
                  </a:cubicBezTo>
                  <a:cubicBezTo>
                    <a:pt x="1649" y="778"/>
                    <a:pt x="1462" y="716"/>
                    <a:pt x="1462" y="716"/>
                  </a:cubicBezTo>
                  <a:lnTo>
                    <a:pt x="121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57"/>
            <p:cNvSpPr/>
            <p:nvPr/>
          </p:nvSpPr>
          <p:spPr>
            <a:xfrm>
              <a:off x="1240838" y="2197866"/>
              <a:ext cx="71737" cy="72772"/>
            </a:xfrm>
            <a:custGeom>
              <a:rect b="b" l="l" r="r" t="t"/>
              <a:pathLst>
                <a:path extrusionOk="0" h="2178" w="2147">
                  <a:moveTo>
                    <a:pt x="1322" y="0"/>
                  </a:moveTo>
                  <a:lnTo>
                    <a:pt x="778" y="544"/>
                  </a:lnTo>
                  <a:lnTo>
                    <a:pt x="0" y="404"/>
                  </a:lnTo>
                  <a:lnTo>
                    <a:pt x="358" y="1073"/>
                  </a:lnTo>
                  <a:lnTo>
                    <a:pt x="0" y="1742"/>
                  </a:lnTo>
                  <a:lnTo>
                    <a:pt x="778" y="1617"/>
                  </a:lnTo>
                  <a:lnTo>
                    <a:pt x="1337" y="2177"/>
                  </a:lnTo>
                  <a:lnTo>
                    <a:pt x="1446" y="1415"/>
                  </a:lnTo>
                  <a:lnTo>
                    <a:pt x="2146" y="1089"/>
                  </a:lnTo>
                  <a:lnTo>
                    <a:pt x="1431" y="762"/>
                  </a:lnTo>
                  <a:lnTo>
                    <a:pt x="132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57"/>
            <p:cNvSpPr/>
            <p:nvPr/>
          </p:nvSpPr>
          <p:spPr>
            <a:xfrm>
              <a:off x="1390961" y="2106950"/>
              <a:ext cx="35885" cy="51455"/>
            </a:xfrm>
            <a:custGeom>
              <a:rect b="b" l="l" r="r" t="t"/>
              <a:pathLst>
                <a:path extrusionOk="0" h="1540" w="1074">
                  <a:moveTo>
                    <a:pt x="48" y="0"/>
                  </a:moveTo>
                  <a:lnTo>
                    <a:pt x="1" y="171"/>
                  </a:lnTo>
                  <a:lnTo>
                    <a:pt x="405" y="311"/>
                  </a:lnTo>
                  <a:lnTo>
                    <a:pt x="48" y="1477"/>
                  </a:lnTo>
                  <a:lnTo>
                    <a:pt x="250" y="1539"/>
                  </a:lnTo>
                  <a:lnTo>
                    <a:pt x="607" y="373"/>
                  </a:lnTo>
                  <a:lnTo>
                    <a:pt x="1012" y="498"/>
                  </a:lnTo>
                  <a:lnTo>
                    <a:pt x="1074" y="32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57"/>
            <p:cNvSpPr/>
            <p:nvPr/>
          </p:nvSpPr>
          <p:spPr>
            <a:xfrm>
              <a:off x="1459022" y="2130840"/>
              <a:ext cx="19279" cy="47312"/>
            </a:xfrm>
            <a:custGeom>
              <a:rect b="b" l="l" r="r" t="t"/>
              <a:pathLst>
                <a:path extrusionOk="0" h="1416" w="577">
                  <a:moveTo>
                    <a:pt x="390" y="0"/>
                  </a:moveTo>
                  <a:lnTo>
                    <a:pt x="1" y="1369"/>
                  </a:lnTo>
                  <a:lnTo>
                    <a:pt x="188" y="1415"/>
                  </a:lnTo>
                  <a:lnTo>
                    <a:pt x="576" y="63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57"/>
            <p:cNvSpPr/>
            <p:nvPr/>
          </p:nvSpPr>
          <p:spPr>
            <a:xfrm>
              <a:off x="1518797" y="2149551"/>
              <a:ext cx="41064" cy="49384"/>
            </a:xfrm>
            <a:custGeom>
              <a:rect b="b" l="l" r="r" t="t"/>
              <a:pathLst>
                <a:path extrusionOk="0" h="1478" w="1229">
                  <a:moveTo>
                    <a:pt x="653" y="0"/>
                  </a:moveTo>
                  <a:cubicBezTo>
                    <a:pt x="575" y="0"/>
                    <a:pt x="498" y="16"/>
                    <a:pt x="420" y="47"/>
                  </a:cubicBezTo>
                  <a:cubicBezTo>
                    <a:pt x="327" y="93"/>
                    <a:pt x="264" y="156"/>
                    <a:pt x="202" y="218"/>
                  </a:cubicBezTo>
                  <a:cubicBezTo>
                    <a:pt x="124" y="327"/>
                    <a:pt x="78" y="436"/>
                    <a:pt x="47" y="560"/>
                  </a:cubicBezTo>
                  <a:cubicBezTo>
                    <a:pt x="16" y="638"/>
                    <a:pt x="0" y="731"/>
                    <a:pt x="0" y="809"/>
                  </a:cubicBezTo>
                  <a:cubicBezTo>
                    <a:pt x="0" y="886"/>
                    <a:pt x="16" y="949"/>
                    <a:pt x="31" y="1026"/>
                  </a:cubicBezTo>
                  <a:cubicBezTo>
                    <a:pt x="62" y="1089"/>
                    <a:pt x="78" y="1135"/>
                    <a:pt x="124" y="1182"/>
                  </a:cubicBezTo>
                  <a:cubicBezTo>
                    <a:pt x="156" y="1229"/>
                    <a:pt x="187" y="1275"/>
                    <a:pt x="233" y="1306"/>
                  </a:cubicBezTo>
                  <a:cubicBezTo>
                    <a:pt x="280" y="1337"/>
                    <a:pt x="327" y="1368"/>
                    <a:pt x="373" y="1384"/>
                  </a:cubicBezTo>
                  <a:cubicBezTo>
                    <a:pt x="420" y="1400"/>
                    <a:pt x="467" y="1415"/>
                    <a:pt x="513" y="1431"/>
                  </a:cubicBezTo>
                  <a:cubicBezTo>
                    <a:pt x="560" y="1446"/>
                    <a:pt x="607" y="1462"/>
                    <a:pt x="653" y="1462"/>
                  </a:cubicBezTo>
                  <a:cubicBezTo>
                    <a:pt x="700" y="1462"/>
                    <a:pt x="746" y="1462"/>
                    <a:pt x="778" y="1477"/>
                  </a:cubicBezTo>
                  <a:cubicBezTo>
                    <a:pt x="824" y="1477"/>
                    <a:pt x="855" y="1477"/>
                    <a:pt x="902" y="1462"/>
                  </a:cubicBezTo>
                  <a:lnTo>
                    <a:pt x="933" y="1306"/>
                  </a:lnTo>
                  <a:cubicBezTo>
                    <a:pt x="871" y="1306"/>
                    <a:pt x="809" y="1306"/>
                    <a:pt x="746" y="1291"/>
                  </a:cubicBezTo>
                  <a:cubicBezTo>
                    <a:pt x="684" y="1291"/>
                    <a:pt x="622" y="1275"/>
                    <a:pt x="560" y="1260"/>
                  </a:cubicBezTo>
                  <a:cubicBezTo>
                    <a:pt x="498" y="1244"/>
                    <a:pt x="451" y="1213"/>
                    <a:pt x="389" y="1182"/>
                  </a:cubicBezTo>
                  <a:cubicBezTo>
                    <a:pt x="342" y="1151"/>
                    <a:pt x="311" y="1104"/>
                    <a:pt x="280" y="1057"/>
                  </a:cubicBezTo>
                  <a:cubicBezTo>
                    <a:pt x="249" y="995"/>
                    <a:pt x="218" y="933"/>
                    <a:pt x="218" y="871"/>
                  </a:cubicBezTo>
                  <a:cubicBezTo>
                    <a:pt x="218" y="778"/>
                    <a:pt x="218" y="700"/>
                    <a:pt x="249" y="607"/>
                  </a:cubicBezTo>
                  <a:cubicBezTo>
                    <a:pt x="264" y="529"/>
                    <a:pt x="296" y="451"/>
                    <a:pt x="358" y="373"/>
                  </a:cubicBezTo>
                  <a:cubicBezTo>
                    <a:pt x="389" y="327"/>
                    <a:pt x="435" y="280"/>
                    <a:pt x="482" y="249"/>
                  </a:cubicBezTo>
                  <a:cubicBezTo>
                    <a:pt x="544" y="218"/>
                    <a:pt x="591" y="187"/>
                    <a:pt x="653" y="187"/>
                  </a:cubicBezTo>
                  <a:cubicBezTo>
                    <a:pt x="715" y="187"/>
                    <a:pt x="778" y="187"/>
                    <a:pt x="824" y="202"/>
                  </a:cubicBezTo>
                  <a:cubicBezTo>
                    <a:pt x="886" y="218"/>
                    <a:pt x="949" y="233"/>
                    <a:pt x="1011" y="264"/>
                  </a:cubicBezTo>
                  <a:cubicBezTo>
                    <a:pt x="1073" y="280"/>
                    <a:pt x="1120" y="311"/>
                    <a:pt x="1182" y="342"/>
                  </a:cubicBezTo>
                  <a:lnTo>
                    <a:pt x="1228" y="171"/>
                  </a:lnTo>
                  <a:lnTo>
                    <a:pt x="1120" y="125"/>
                  </a:lnTo>
                  <a:lnTo>
                    <a:pt x="1011" y="62"/>
                  </a:lnTo>
                  <a:cubicBezTo>
                    <a:pt x="964" y="47"/>
                    <a:pt x="918" y="31"/>
                    <a:pt x="871" y="16"/>
                  </a:cubicBezTo>
                  <a:cubicBezTo>
                    <a:pt x="809" y="0"/>
                    <a:pt x="731" y="0"/>
                    <a:pt x="653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57"/>
            <p:cNvSpPr/>
            <p:nvPr/>
          </p:nvSpPr>
          <p:spPr>
            <a:xfrm>
              <a:off x="1595145" y="2166692"/>
              <a:ext cx="45241" cy="53026"/>
            </a:xfrm>
            <a:custGeom>
              <a:rect b="b" l="l" r="r" t="t"/>
              <a:pathLst>
                <a:path extrusionOk="0" h="1587" w="1354">
                  <a:moveTo>
                    <a:pt x="327" y="0"/>
                  </a:moveTo>
                  <a:lnTo>
                    <a:pt x="1" y="1369"/>
                  </a:lnTo>
                  <a:lnTo>
                    <a:pt x="203" y="1415"/>
                  </a:lnTo>
                  <a:lnTo>
                    <a:pt x="358" y="778"/>
                  </a:lnTo>
                  <a:lnTo>
                    <a:pt x="530" y="824"/>
                  </a:lnTo>
                  <a:lnTo>
                    <a:pt x="825" y="1540"/>
                  </a:lnTo>
                  <a:lnTo>
                    <a:pt x="1058" y="1586"/>
                  </a:lnTo>
                  <a:lnTo>
                    <a:pt x="1058" y="1586"/>
                  </a:lnTo>
                  <a:lnTo>
                    <a:pt x="716" y="762"/>
                  </a:lnTo>
                  <a:lnTo>
                    <a:pt x="1354" y="218"/>
                  </a:lnTo>
                  <a:lnTo>
                    <a:pt x="1120" y="171"/>
                  </a:lnTo>
                  <a:lnTo>
                    <a:pt x="576" y="638"/>
                  </a:lnTo>
                  <a:lnTo>
                    <a:pt x="390" y="607"/>
                  </a:lnTo>
                  <a:lnTo>
                    <a:pt x="530" y="47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57"/>
            <p:cNvSpPr/>
            <p:nvPr/>
          </p:nvSpPr>
          <p:spPr>
            <a:xfrm>
              <a:off x="1677774" y="2183298"/>
              <a:ext cx="34816" cy="51489"/>
            </a:xfrm>
            <a:custGeom>
              <a:rect b="b" l="l" r="r" t="t"/>
              <a:pathLst>
                <a:path extrusionOk="0" h="1541" w="1042">
                  <a:moveTo>
                    <a:pt x="280" y="1"/>
                  </a:moveTo>
                  <a:lnTo>
                    <a:pt x="0" y="1385"/>
                  </a:lnTo>
                  <a:lnTo>
                    <a:pt x="778" y="1540"/>
                  </a:lnTo>
                  <a:lnTo>
                    <a:pt x="809" y="1369"/>
                  </a:lnTo>
                  <a:lnTo>
                    <a:pt x="233" y="1245"/>
                  </a:lnTo>
                  <a:lnTo>
                    <a:pt x="327" y="794"/>
                  </a:lnTo>
                  <a:lnTo>
                    <a:pt x="855" y="903"/>
                  </a:lnTo>
                  <a:lnTo>
                    <a:pt x="887" y="732"/>
                  </a:lnTo>
                  <a:lnTo>
                    <a:pt x="358" y="623"/>
                  </a:lnTo>
                  <a:lnTo>
                    <a:pt x="451" y="219"/>
                  </a:lnTo>
                  <a:lnTo>
                    <a:pt x="980" y="327"/>
                  </a:lnTo>
                  <a:lnTo>
                    <a:pt x="1042" y="156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57"/>
            <p:cNvSpPr/>
            <p:nvPr/>
          </p:nvSpPr>
          <p:spPr>
            <a:xfrm>
              <a:off x="1756227" y="2197866"/>
              <a:ext cx="36386" cy="50419"/>
            </a:xfrm>
            <a:custGeom>
              <a:rect b="b" l="l" r="r" t="t"/>
              <a:pathLst>
                <a:path extrusionOk="0" h="1509" w="1089">
                  <a:moveTo>
                    <a:pt x="31" y="0"/>
                  </a:moveTo>
                  <a:lnTo>
                    <a:pt x="0" y="187"/>
                  </a:lnTo>
                  <a:lnTo>
                    <a:pt x="436" y="265"/>
                  </a:lnTo>
                  <a:lnTo>
                    <a:pt x="218" y="1477"/>
                  </a:lnTo>
                  <a:lnTo>
                    <a:pt x="420" y="1508"/>
                  </a:lnTo>
                  <a:lnTo>
                    <a:pt x="622" y="296"/>
                  </a:lnTo>
                  <a:lnTo>
                    <a:pt x="1057" y="358"/>
                  </a:lnTo>
                  <a:lnTo>
                    <a:pt x="1089" y="187"/>
                  </a:lnTo>
                  <a:lnTo>
                    <a:pt x="560" y="109"/>
                  </a:lnTo>
                  <a:cubicBezTo>
                    <a:pt x="296" y="62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57"/>
            <p:cNvSpPr/>
            <p:nvPr/>
          </p:nvSpPr>
          <p:spPr>
            <a:xfrm>
              <a:off x="1278226" y="2365163"/>
              <a:ext cx="48882" cy="53527"/>
            </a:xfrm>
            <a:custGeom>
              <a:rect b="b" l="l" r="r" t="t"/>
              <a:pathLst>
                <a:path extrusionOk="0" h="1602" w="1463">
                  <a:moveTo>
                    <a:pt x="1089" y="202"/>
                  </a:moveTo>
                  <a:lnTo>
                    <a:pt x="1198" y="964"/>
                  </a:lnTo>
                  <a:lnTo>
                    <a:pt x="592" y="778"/>
                  </a:lnTo>
                  <a:lnTo>
                    <a:pt x="1089" y="202"/>
                  </a:lnTo>
                  <a:close/>
                  <a:moveTo>
                    <a:pt x="1043" y="0"/>
                  </a:moveTo>
                  <a:lnTo>
                    <a:pt x="1" y="1135"/>
                  </a:lnTo>
                  <a:lnTo>
                    <a:pt x="203" y="1197"/>
                  </a:lnTo>
                  <a:lnTo>
                    <a:pt x="467" y="917"/>
                  </a:lnTo>
                  <a:lnTo>
                    <a:pt x="1214" y="1151"/>
                  </a:lnTo>
                  <a:lnTo>
                    <a:pt x="1260" y="1539"/>
                  </a:lnTo>
                  <a:lnTo>
                    <a:pt x="1462" y="1602"/>
                  </a:lnTo>
                  <a:lnTo>
                    <a:pt x="1260" y="62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57"/>
            <p:cNvSpPr/>
            <p:nvPr/>
          </p:nvSpPr>
          <p:spPr>
            <a:xfrm>
              <a:off x="1347858" y="2380199"/>
              <a:ext cx="48849" cy="51322"/>
            </a:xfrm>
            <a:custGeom>
              <a:rect b="b" l="l" r="r" t="t"/>
              <a:pathLst>
                <a:path extrusionOk="0" h="1536" w="1462">
                  <a:moveTo>
                    <a:pt x="560" y="234"/>
                  </a:moveTo>
                  <a:cubicBezTo>
                    <a:pt x="560" y="234"/>
                    <a:pt x="638" y="265"/>
                    <a:pt x="700" y="281"/>
                  </a:cubicBezTo>
                  <a:lnTo>
                    <a:pt x="856" y="328"/>
                  </a:lnTo>
                  <a:cubicBezTo>
                    <a:pt x="918" y="343"/>
                    <a:pt x="980" y="374"/>
                    <a:pt x="1027" y="405"/>
                  </a:cubicBezTo>
                  <a:cubicBezTo>
                    <a:pt x="1135" y="483"/>
                    <a:pt x="1198" y="607"/>
                    <a:pt x="1213" y="732"/>
                  </a:cubicBezTo>
                  <a:cubicBezTo>
                    <a:pt x="1229" y="810"/>
                    <a:pt x="1213" y="872"/>
                    <a:pt x="1198" y="949"/>
                  </a:cubicBezTo>
                  <a:cubicBezTo>
                    <a:pt x="1182" y="1012"/>
                    <a:pt x="1151" y="1089"/>
                    <a:pt x="1104" y="1136"/>
                  </a:cubicBezTo>
                  <a:cubicBezTo>
                    <a:pt x="1011" y="1245"/>
                    <a:pt x="902" y="1323"/>
                    <a:pt x="762" y="1338"/>
                  </a:cubicBezTo>
                  <a:cubicBezTo>
                    <a:pt x="731" y="1346"/>
                    <a:pt x="696" y="1350"/>
                    <a:pt x="661" y="1350"/>
                  </a:cubicBezTo>
                  <a:cubicBezTo>
                    <a:pt x="626" y="1350"/>
                    <a:pt x="591" y="1346"/>
                    <a:pt x="560" y="1338"/>
                  </a:cubicBezTo>
                  <a:lnTo>
                    <a:pt x="405" y="1292"/>
                  </a:lnTo>
                  <a:lnTo>
                    <a:pt x="265" y="1245"/>
                  </a:lnTo>
                  <a:lnTo>
                    <a:pt x="560" y="234"/>
                  </a:lnTo>
                  <a:close/>
                  <a:moveTo>
                    <a:pt x="405" y="1"/>
                  </a:moveTo>
                  <a:lnTo>
                    <a:pt x="0" y="1354"/>
                  </a:lnTo>
                  <a:cubicBezTo>
                    <a:pt x="0" y="1354"/>
                    <a:pt x="125" y="1385"/>
                    <a:pt x="249" y="1432"/>
                  </a:cubicBezTo>
                  <a:cubicBezTo>
                    <a:pt x="389" y="1478"/>
                    <a:pt x="513" y="1509"/>
                    <a:pt x="513" y="1509"/>
                  </a:cubicBezTo>
                  <a:cubicBezTo>
                    <a:pt x="577" y="1527"/>
                    <a:pt x="636" y="1535"/>
                    <a:pt x="695" y="1535"/>
                  </a:cubicBezTo>
                  <a:cubicBezTo>
                    <a:pt x="737" y="1535"/>
                    <a:pt x="779" y="1531"/>
                    <a:pt x="824" y="1525"/>
                  </a:cubicBezTo>
                  <a:cubicBezTo>
                    <a:pt x="918" y="1525"/>
                    <a:pt x="1011" y="1494"/>
                    <a:pt x="1089" y="1447"/>
                  </a:cubicBezTo>
                  <a:cubicBezTo>
                    <a:pt x="1167" y="1400"/>
                    <a:pt x="1244" y="1338"/>
                    <a:pt x="1291" y="1260"/>
                  </a:cubicBezTo>
                  <a:cubicBezTo>
                    <a:pt x="1353" y="1183"/>
                    <a:pt x="1400" y="1105"/>
                    <a:pt x="1415" y="1012"/>
                  </a:cubicBezTo>
                  <a:cubicBezTo>
                    <a:pt x="1446" y="903"/>
                    <a:pt x="1462" y="810"/>
                    <a:pt x="1446" y="716"/>
                  </a:cubicBezTo>
                  <a:cubicBezTo>
                    <a:pt x="1415" y="623"/>
                    <a:pt x="1384" y="530"/>
                    <a:pt x="1322" y="452"/>
                  </a:cubicBezTo>
                  <a:cubicBezTo>
                    <a:pt x="1275" y="374"/>
                    <a:pt x="1198" y="312"/>
                    <a:pt x="1120" y="265"/>
                  </a:cubicBezTo>
                  <a:cubicBezTo>
                    <a:pt x="1027" y="203"/>
                    <a:pt x="933" y="156"/>
                    <a:pt x="824" y="125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57"/>
            <p:cNvSpPr/>
            <p:nvPr/>
          </p:nvSpPr>
          <p:spPr>
            <a:xfrm>
              <a:off x="1413848" y="2397874"/>
              <a:ext cx="65990" cy="59775"/>
            </a:xfrm>
            <a:custGeom>
              <a:rect b="b" l="l" r="r" t="t"/>
              <a:pathLst>
                <a:path extrusionOk="0" h="1789" w="1975">
                  <a:moveTo>
                    <a:pt x="373" y="1"/>
                  </a:moveTo>
                  <a:lnTo>
                    <a:pt x="0" y="1369"/>
                  </a:lnTo>
                  <a:lnTo>
                    <a:pt x="218" y="1416"/>
                  </a:lnTo>
                  <a:lnTo>
                    <a:pt x="529" y="249"/>
                  </a:lnTo>
                  <a:lnTo>
                    <a:pt x="684" y="1540"/>
                  </a:lnTo>
                  <a:lnTo>
                    <a:pt x="933" y="1618"/>
                  </a:lnTo>
                  <a:cubicBezTo>
                    <a:pt x="1073" y="1416"/>
                    <a:pt x="1213" y="1245"/>
                    <a:pt x="1322" y="1089"/>
                  </a:cubicBezTo>
                  <a:lnTo>
                    <a:pt x="1462" y="887"/>
                  </a:lnTo>
                  <a:cubicBezTo>
                    <a:pt x="1508" y="825"/>
                    <a:pt x="1555" y="778"/>
                    <a:pt x="1586" y="731"/>
                  </a:cubicBezTo>
                  <a:cubicBezTo>
                    <a:pt x="1633" y="669"/>
                    <a:pt x="1679" y="607"/>
                    <a:pt x="1711" y="560"/>
                  </a:cubicBezTo>
                  <a:lnTo>
                    <a:pt x="1711" y="560"/>
                  </a:lnTo>
                  <a:lnTo>
                    <a:pt x="1415" y="1742"/>
                  </a:lnTo>
                  <a:lnTo>
                    <a:pt x="1617" y="1789"/>
                  </a:lnTo>
                  <a:lnTo>
                    <a:pt x="1975" y="420"/>
                  </a:lnTo>
                  <a:lnTo>
                    <a:pt x="1633" y="343"/>
                  </a:lnTo>
                  <a:lnTo>
                    <a:pt x="871" y="1353"/>
                  </a:lnTo>
                  <a:lnTo>
                    <a:pt x="715" y="94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57"/>
            <p:cNvSpPr/>
            <p:nvPr/>
          </p:nvSpPr>
          <p:spPr>
            <a:xfrm>
              <a:off x="1495408" y="2419191"/>
              <a:ext cx="18210" cy="47813"/>
            </a:xfrm>
            <a:custGeom>
              <a:rect b="b" l="l" r="r" t="t"/>
              <a:pathLst>
                <a:path extrusionOk="0" h="1431" w="545">
                  <a:moveTo>
                    <a:pt x="342" y="0"/>
                  </a:moveTo>
                  <a:lnTo>
                    <a:pt x="0" y="1369"/>
                  </a:lnTo>
                  <a:lnTo>
                    <a:pt x="203" y="1431"/>
                  </a:lnTo>
                  <a:lnTo>
                    <a:pt x="545" y="6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57"/>
            <p:cNvSpPr/>
            <p:nvPr/>
          </p:nvSpPr>
          <p:spPr>
            <a:xfrm>
              <a:off x="1533332" y="2426442"/>
              <a:ext cx="39527" cy="51489"/>
            </a:xfrm>
            <a:custGeom>
              <a:rect b="b" l="l" r="r" t="t"/>
              <a:pathLst>
                <a:path extrusionOk="0" h="1541" w="1183">
                  <a:moveTo>
                    <a:pt x="47" y="1"/>
                  </a:moveTo>
                  <a:lnTo>
                    <a:pt x="0" y="187"/>
                  </a:lnTo>
                  <a:lnTo>
                    <a:pt x="234" y="234"/>
                  </a:lnTo>
                  <a:cubicBezTo>
                    <a:pt x="343" y="281"/>
                    <a:pt x="451" y="296"/>
                    <a:pt x="451" y="296"/>
                  </a:cubicBezTo>
                  <a:lnTo>
                    <a:pt x="172" y="1494"/>
                  </a:lnTo>
                  <a:lnTo>
                    <a:pt x="389" y="1540"/>
                  </a:lnTo>
                  <a:lnTo>
                    <a:pt x="669" y="343"/>
                  </a:lnTo>
                  <a:lnTo>
                    <a:pt x="1136" y="436"/>
                  </a:lnTo>
                  <a:lnTo>
                    <a:pt x="1182" y="265"/>
                  </a:lnTo>
                  <a:lnTo>
                    <a:pt x="607" y="141"/>
                  </a:lnTo>
                  <a:cubicBezTo>
                    <a:pt x="311" y="94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57"/>
            <p:cNvSpPr/>
            <p:nvPr/>
          </p:nvSpPr>
          <p:spPr>
            <a:xfrm>
              <a:off x="1619570" y="2449830"/>
              <a:ext cx="50419" cy="48882"/>
            </a:xfrm>
            <a:custGeom>
              <a:rect b="b" l="l" r="r" t="t"/>
              <a:pathLst>
                <a:path extrusionOk="0" h="1463" w="1509">
                  <a:moveTo>
                    <a:pt x="765" y="176"/>
                  </a:moveTo>
                  <a:cubicBezTo>
                    <a:pt x="798" y="176"/>
                    <a:pt x="833" y="179"/>
                    <a:pt x="871" y="187"/>
                  </a:cubicBezTo>
                  <a:cubicBezTo>
                    <a:pt x="934" y="203"/>
                    <a:pt x="996" y="234"/>
                    <a:pt x="1058" y="265"/>
                  </a:cubicBezTo>
                  <a:cubicBezTo>
                    <a:pt x="1105" y="296"/>
                    <a:pt x="1151" y="343"/>
                    <a:pt x="1182" y="389"/>
                  </a:cubicBezTo>
                  <a:cubicBezTo>
                    <a:pt x="1229" y="452"/>
                    <a:pt x="1245" y="514"/>
                    <a:pt x="1260" y="576"/>
                  </a:cubicBezTo>
                  <a:cubicBezTo>
                    <a:pt x="1276" y="669"/>
                    <a:pt x="1276" y="747"/>
                    <a:pt x="1245" y="825"/>
                  </a:cubicBezTo>
                  <a:cubicBezTo>
                    <a:pt x="1229" y="918"/>
                    <a:pt x="1198" y="996"/>
                    <a:pt x="1167" y="1073"/>
                  </a:cubicBezTo>
                  <a:cubicBezTo>
                    <a:pt x="1136" y="1136"/>
                    <a:pt x="1074" y="1182"/>
                    <a:pt x="1027" y="1213"/>
                  </a:cubicBezTo>
                  <a:cubicBezTo>
                    <a:pt x="965" y="1260"/>
                    <a:pt x="918" y="1276"/>
                    <a:pt x="840" y="1276"/>
                  </a:cubicBezTo>
                  <a:cubicBezTo>
                    <a:pt x="819" y="1278"/>
                    <a:pt x="797" y="1280"/>
                    <a:pt x="775" y="1280"/>
                  </a:cubicBezTo>
                  <a:cubicBezTo>
                    <a:pt x="668" y="1280"/>
                    <a:pt x="555" y="1249"/>
                    <a:pt x="452" y="1198"/>
                  </a:cubicBezTo>
                  <a:cubicBezTo>
                    <a:pt x="405" y="1167"/>
                    <a:pt x="358" y="1120"/>
                    <a:pt x="327" y="1073"/>
                  </a:cubicBezTo>
                  <a:cubicBezTo>
                    <a:pt x="281" y="1011"/>
                    <a:pt x="265" y="949"/>
                    <a:pt x="249" y="887"/>
                  </a:cubicBezTo>
                  <a:cubicBezTo>
                    <a:pt x="234" y="716"/>
                    <a:pt x="265" y="545"/>
                    <a:pt x="358" y="389"/>
                  </a:cubicBezTo>
                  <a:cubicBezTo>
                    <a:pt x="389" y="327"/>
                    <a:pt x="436" y="280"/>
                    <a:pt x="498" y="249"/>
                  </a:cubicBezTo>
                  <a:cubicBezTo>
                    <a:pt x="545" y="203"/>
                    <a:pt x="607" y="187"/>
                    <a:pt x="669" y="187"/>
                  </a:cubicBezTo>
                  <a:cubicBezTo>
                    <a:pt x="700" y="179"/>
                    <a:pt x="731" y="176"/>
                    <a:pt x="765" y="176"/>
                  </a:cubicBezTo>
                  <a:close/>
                  <a:moveTo>
                    <a:pt x="654" y="1"/>
                  </a:moveTo>
                  <a:cubicBezTo>
                    <a:pt x="576" y="1"/>
                    <a:pt x="483" y="16"/>
                    <a:pt x="405" y="63"/>
                  </a:cubicBezTo>
                  <a:cubicBezTo>
                    <a:pt x="312" y="109"/>
                    <a:pt x="234" y="172"/>
                    <a:pt x="172" y="249"/>
                  </a:cubicBezTo>
                  <a:cubicBezTo>
                    <a:pt x="110" y="343"/>
                    <a:pt x="47" y="452"/>
                    <a:pt x="32" y="576"/>
                  </a:cubicBezTo>
                  <a:cubicBezTo>
                    <a:pt x="16" y="669"/>
                    <a:pt x="1" y="747"/>
                    <a:pt x="16" y="840"/>
                  </a:cubicBezTo>
                  <a:cubicBezTo>
                    <a:pt x="16" y="918"/>
                    <a:pt x="32" y="980"/>
                    <a:pt x="63" y="1042"/>
                  </a:cubicBezTo>
                  <a:cubicBezTo>
                    <a:pt x="94" y="1105"/>
                    <a:pt x="125" y="1167"/>
                    <a:pt x="172" y="1213"/>
                  </a:cubicBezTo>
                  <a:cubicBezTo>
                    <a:pt x="203" y="1245"/>
                    <a:pt x="249" y="1291"/>
                    <a:pt x="296" y="1322"/>
                  </a:cubicBezTo>
                  <a:cubicBezTo>
                    <a:pt x="358" y="1353"/>
                    <a:pt x="405" y="1384"/>
                    <a:pt x="452" y="1400"/>
                  </a:cubicBezTo>
                  <a:cubicBezTo>
                    <a:pt x="514" y="1416"/>
                    <a:pt x="560" y="1431"/>
                    <a:pt x="607" y="1447"/>
                  </a:cubicBezTo>
                  <a:cubicBezTo>
                    <a:pt x="669" y="1462"/>
                    <a:pt x="716" y="1462"/>
                    <a:pt x="778" y="1462"/>
                  </a:cubicBezTo>
                  <a:cubicBezTo>
                    <a:pt x="825" y="1462"/>
                    <a:pt x="887" y="1462"/>
                    <a:pt x="949" y="1447"/>
                  </a:cubicBezTo>
                  <a:cubicBezTo>
                    <a:pt x="996" y="1447"/>
                    <a:pt x="1058" y="1431"/>
                    <a:pt x="1120" y="1400"/>
                  </a:cubicBezTo>
                  <a:cubicBezTo>
                    <a:pt x="1167" y="1369"/>
                    <a:pt x="1229" y="1338"/>
                    <a:pt x="1276" y="1291"/>
                  </a:cubicBezTo>
                  <a:cubicBezTo>
                    <a:pt x="1322" y="1245"/>
                    <a:pt x="1369" y="1182"/>
                    <a:pt x="1400" y="1120"/>
                  </a:cubicBezTo>
                  <a:cubicBezTo>
                    <a:pt x="1431" y="1042"/>
                    <a:pt x="1462" y="965"/>
                    <a:pt x="1478" y="871"/>
                  </a:cubicBezTo>
                  <a:cubicBezTo>
                    <a:pt x="1509" y="747"/>
                    <a:pt x="1509" y="623"/>
                    <a:pt x="1478" y="514"/>
                  </a:cubicBezTo>
                  <a:cubicBezTo>
                    <a:pt x="1447" y="420"/>
                    <a:pt x="1400" y="327"/>
                    <a:pt x="1338" y="249"/>
                  </a:cubicBezTo>
                  <a:cubicBezTo>
                    <a:pt x="1276" y="187"/>
                    <a:pt x="1214" y="141"/>
                    <a:pt x="1136" y="94"/>
                  </a:cubicBezTo>
                  <a:cubicBezTo>
                    <a:pt x="1058" y="63"/>
                    <a:pt x="980" y="32"/>
                    <a:pt x="903" y="16"/>
                  </a:cubicBezTo>
                  <a:cubicBezTo>
                    <a:pt x="825" y="1"/>
                    <a:pt x="747" y="1"/>
                    <a:pt x="654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57"/>
            <p:cNvSpPr/>
            <p:nvPr/>
          </p:nvSpPr>
          <p:spPr>
            <a:xfrm>
              <a:off x="1689202" y="2461258"/>
              <a:ext cx="47813" cy="53560"/>
            </a:xfrm>
            <a:custGeom>
              <a:rect b="b" l="l" r="r" t="t"/>
              <a:pathLst>
                <a:path extrusionOk="0" h="1603" w="1431">
                  <a:moveTo>
                    <a:pt x="249" y="1"/>
                  </a:moveTo>
                  <a:lnTo>
                    <a:pt x="0" y="1385"/>
                  </a:lnTo>
                  <a:lnTo>
                    <a:pt x="218" y="1431"/>
                  </a:lnTo>
                  <a:lnTo>
                    <a:pt x="420" y="296"/>
                  </a:lnTo>
                  <a:lnTo>
                    <a:pt x="669" y="934"/>
                  </a:lnTo>
                  <a:cubicBezTo>
                    <a:pt x="778" y="1245"/>
                    <a:pt x="902" y="1556"/>
                    <a:pt x="902" y="1556"/>
                  </a:cubicBezTo>
                  <a:lnTo>
                    <a:pt x="1182" y="1602"/>
                  </a:lnTo>
                  <a:lnTo>
                    <a:pt x="1431" y="218"/>
                  </a:lnTo>
                  <a:lnTo>
                    <a:pt x="1213" y="187"/>
                  </a:lnTo>
                  <a:lnTo>
                    <a:pt x="1011" y="1291"/>
                  </a:lnTo>
                  <a:cubicBezTo>
                    <a:pt x="1011" y="1291"/>
                    <a:pt x="902" y="980"/>
                    <a:pt x="778" y="685"/>
                  </a:cubicBezTo>
                  <a:cubicBezTo>
                    <a:pt x="669" y="374"/>
                    <a:pt x="545" y="63"/>
                    <a:pt x="545" y="63"/>
                  </a:cubicBezTo>
                  <a:lnTo>
                    <a:pt x="249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57"/>
            <p:cNvSpPr/>
            <p:nvPr/>
          </p:nvSpPr>
          <p:spPr>
            <a:xfrm>
              <a:off x="1756728" y="2472685"/>
              <a:ext cx="35885" cy="50453"/>
            </a:xfrm>
            <a:custGeom>
              <a:rect b="b" l="l" r="r" t="t"/>
              <a:pathLst>
                <a:path extrusionOk="0" h="1510" w="1074">
                  <a:moveTo>
                    <a:pt x="234" y="1"/>
                  </a:moveTo>
                  <a:lnTo>
                    <a:pt x="1" y="1385"/>
                  </a:lnTo>
                  <a:lnTo>
                    <a:pt x="856" y="1509"/>
                  </a:lnTo>
                  <a:lnTo>
                    <a:pt x="887" y="1338"/>
                  </a:lnTo>
                  <a:lnTo>
                    <a:pt x="249" y="1245"/>
                  </a:lnTo>
                  <a:lnTo>
                    <a:pt x="327" y="794"/>
                  </a:lnTo>
                  <a:lnTo>
                    <a:pt x="903" y="871"/>
                  </a:lnTo>
                  <a:lnTo>
                    <a:pt x="934" y="700"/>
                  </a:lnTo>
                  <a:lnTo>
                    <a:pt x="358" y="607"/>
                  </a:lnTo>
                  <a:lnTo>
                    <a:pt x="421" y="203"/>
                  </a:lnTo>
                  <a:lnTo>
                    <a:pt x="1011" y="296"/>
                  </a:lnTo>
                  <a:lnTo>
                    <a:pt x="1074" y="125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57"/>
            <p:cNvSpPr/>
            <p:nvPr/>
          </p:nvSpPr>
          <p:spPr>
            <a:xfrm>
              <a:off x="1327577" y="2202009"/>
              <a:ext cx="79021" cy="119517"/>
            </a:xfrm>
            <a:custGeom>
              <a:rect b="b" l="l" r="r" t="t"/>
              <a:pathLst>
                <a:path extrusionOk="0" h="3577" w="2365">
                  <a:moveTo>
                    <a:pt x="1556" y="1"/>
                  </a:moveTo>
                  <a:cubicBezTo>
                    <a:pt x="1463" y="1"/>
                    <a:pt x="1369" y="16"/>
                    <a:pt x="1276" y="32"/>
                  </a:cubicBezTo>
                  <a:cubicBezTo>
                    <a:pt x="1183" y="63"/>
                    <a:pt x="1074" y="109"/>
                    <a:pt x="981" y="172"/>
                  </a:cubicBezTo>
                  <a:cubicBezTo>
                    <a:pt x="872" y="234"/>
                    <a:pt x="778" y="327"/>
                    <a:pt x="685" y="420"/>
                  </a:cubicBezTo>
                  <a:cubicBezTo>
                    <a:pt x="576" y="545"/>
                    <a:pt x="483" y="685"/>
                    <a:pt x="405" y="840"/>
                  </a:cubicBezTo>
                  <a:cubicBezTo>
                    <a:pt x="219" y="1229"/>
                    <a:pt x="94" y="1633"/>
                    <a:pt x="32" y="2069"/>
                  </a:cubicBezTo>
                  <a:cubicBezTo>
                    <a:pt x="1" y="2224"/>
                    <a:pt x="1" y="2395"/>
                    <a:pt x="16" y="2566"/>
                  </a:cubicBezTo>
                  <a:cubicBezTo>
                    <a:pt x="32" y="2691"/>
                    <a:pt x="63" y="2831"/>
                    <a:pt x="125" y="2955"/>
                  </a:cubicBezTo>
                  <a:cubicBezTo>
                    <a:pt x="172" y="3048"/>
                    <a:pt x="219" y="3142"/>
                    <a:pt x="296" y="3219"/>
                  </a:cubicBezTo>
                  <a:cubicBezTo>
                    <a:pt x="359" y="3297"/>
                    <a:pt x="436" y="3359"/>
                    <a:pt x="514" y="3406"/>
                  </a:cubicBezTo>
                  <a:cubicBezTo>
                    <a:pt x="592" y="3453"/>
                    <a:pt x="670" y="3499"/>
                    <a:pt x="763" y="3530"/>
                  </a:cubicBezTo>
                  <a:cubicBezTo>
                    <a:pt x="841" y="3546"/>
                    <a:pt x="918" y="3561"/>
                    <a:pt x="1012" y="3577"/>
                  </a:cubicBezTo>
                  <a:lnTo>
                    <a:pt x="1229" y="3577"/>
                  </a:lnTo>
                  <a:cubicBezTo>
                    <a:pt x="1292" y="3577"/>
                    <a:pt x="1369" y="3561"/>
                    <a:pt x="1447" y="3546"/>
                  </a:cubicBezTo>
                  <a:lnTo>
                    <a:pt x="1603" y="3002"/>
                  </a:lnTo>
                  <a:lnTo>
                    <a:pt x="1603" y="3002"/>
                  </a:lnTo>
                  <a:cubicBezTo>
                    <a:pt x="1494" y="3033"/>
                    <a:pt x="1385" y="3048"/>
                    <a:pt x="1276" y="3048"/>
                  </a:cubicBezTo>
                  <a:cubicBezTo>
                    <a:pt x="1183" y="3048"/>
                    <a:pt x="1074" y="3033"/>
                    <a:pt x="981" y="3002"/>
                  </a:cubicBezTo>
                  <a:cubicBezTo>
                    <a:pt x="887" y="2971"/>
                    <a:pt x="794" y="2924"/>
                    <a:pt x="732" y="2846"/>
                  </a:cubicBezTo>
                  <a:cubicBezTo>
                    <a:pt x="654" y="2784"/>
                    <a:pt x="607" y="2675"/>
                    <a:pt x="576" y="2582"/>
                  </a:cubicBezTo>
                  <a:cubicBezTo>
                    <a:pt x="545" y="2442"/>
                    <a:pt x="530" y="2302"/>
                    <a:pt x="545" y="2162"/>
                  </a:cubicBezTo>
                  <a:cubicBezTo>
                    <a:pt x="576" y="1773"/>
                    <a:pt x="701" y="1400"/>
                    <a:pt x="887" y="1058"/>
                  </a:cubicBezTo>
                  <a:cubicBezTo>
                    <a:pt x="949" y="934"/>
                    <a:pt x="1043" y="825"/>
                    <a:pt x="1152" y="731"/>
                  </a:cubicBezTo>
                  <a:cubicBezTo>
                    <a:pt x="1229" y="669"/>
                    <a:pt x="1323" y="623"/>
                    <a:pt x="1416" y="591"/>
                  </a:cubicBezTo>
                  <a:cubicBezTo>
                    <a:pt x="1443" y="587"/>
                    <a:pt x="1471" y="585"/>
                    <a:pt x="1498" y="585"/>
                  </a:cubicBezTo>
                  <a:cubicBezTo>
                    <a:pt x="1564" y="585"/>
                    <a:pt x="1630" y="596"/>
                    <a:pt x="1696" y="607"/>
                  </a:cubicBezTo>
                  <a:cubicBezTo>
                    <a:pt x="1805" y="638"/>
                    <a:pt x="1882" y="685"/>
                    <a:pt x="1976" y="731"/>
                  </a:cubicBezTo>
                  <a:cubicBezTo>
                    <a:pt x="2053" y="794"/>
                    <a:pt x="2131" y="871"/>
                    <a:pt x="2209" y="934"/>
                  </a:cubicBezTo>
                  <a:lnTo>
                    <a:pt x="2364" y="420"/>
                  </a:lnTo>
                  <a:cubicBezTo>
                    <a:pt x="2318" y="358"/>
                    <a:pt x="2271" y="312"/>
                    <a:pt x="2209" y="280"/>
                  </a:cubicBezTo>
                  <a:cubicBezTo>
                    <a:pt x="2162" y="234"/>
                    <a:pt x="2100" y="187"/>
                    <a:pt x="2038" y="156"/>
                  </a:cubicBezTo>
                  <a:cubicBezTo>
                    <a:pt x="1960" y="109"/>
                    <a:pt x="1882" y="78"/>
                    <a:pt x="1805" y="47"/>
                  </a:cubicBezTo>
                  <a:cubicBezTo>
                    <a:pt x="1727" y="32"/>
                    <a:pt x="1649" y="16"/>
                    <a:pt x="155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57"/>
            <p:cNvSpPr/>
            <p:nvPr/>
          </p:nvSpPr>
          <p:spPr>
            <a:xfrm>
              <a:off x="1396173" y="2218114"/>
              <a:ext cx="48348" cy="117445"/>
            </a:xfrm>
            <a:custGeom>
              <a:rect b="b" l="l" r="r" t="t"/>
              <a:pathLst>
                <a:path extrusionOk="0" h="3515" w="1447">
                  <a:moveTo>
                    <a:pt x="980" y="1"/>
                  </a:moveTo>
                  <a:lnTo>
                    <a:pt x="0" y="3390"/>
                  </a:lnTo>
                  <a:lnTo>
                    <a:pt x="482" y="3515"/>
                  </a:lnTo>
                  <a:lnTo>
                    <a:pt x="1447" y="125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57"/>
            <p:cNvSpPr/>
            <p:nvPr/>
          </p:nvSpPr>
          <p:spPr>
            <a:xfrm>
              <a:off x="1440344" y="2229541"/>
              <a:ext cx="95092" cy="130977"/>
            </a:xfrm>
            <a:custGeom>
              <a:rect b="b" l="l" r="r" t="t"/>
              <a:pathLst>
                <a:path extrusionOk="0" h="3920" w="2846">
                  <a:moveTo>
                    <a:pt x="933" y="1"/>
                  </a:moveTo>
                  <a:lnTo>
                    <a:pt x="0" y="3390"/>
                  </a:lnTo>
                  <a:lnTo>
                    <a:pt x="451" y="3515"/>
                  </a:lnTo>
                  <a:lnTo>
                    <a:pt x="1135" y="949"/>
                  </a:lnTo>
                  <a:lnTo>
                    <a:pt x="1337" y="3748"/>
                  </a:lnTo>
                  <a:lnTo>
                    <a:pt x="1975" y="3919"/>
                  </a:lnTo>
                  <a:lnTo>
                    <a:pt x="2846" y="498"/>
                  </a:lnTo>
                  <a:lnTo>
                    <a:pt x="2395" y="374"/>
                  </a:lnTo>
                  <a:lnTo>
                    <a:pt x="1742" y="2940"/>
                  </a:lnTo>
                  <a:lnTo>
                    <a:pt x="1540" y="156"/>
                  </a:lnTo>
                  <a:lnTo>
                    <a:pt x="93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57"/>
            <p:cNvSpPr/>
            <p:nvPr/>
          </p:nvSpPr>
          <p:spPr>
            <a:xfrm>
              <a:off x="1535403" y="2253431"/>
              <a:ext cx="74343" cy="125765"/>
            </a:xfrm>
            <a:custGeom>
              <a:rect b="b" l="l" r="r" t="t"/>
              <a:pathLst>
                <a:path extrusionOk="0" h="3764" w="2225">
                  <a:moveTo>
                    <a:pt x="840" y="1"/>
                  </a:moveTo>
                  <a:lnTo>
                    <a:pt x="1" y="3437"/>
                  </a:lnTo>
                  <a:lnTo>
                    <a:pt x="716" y="3624"/>
                  </a:lnTo>
                  <a:lnTo>
                    <a:pt x="1431" y="3764"/>
                  </a:lnTo>
                  <a:lnTo>
                    <a:pt x="1556" y="3220"/>
                  </a:lnTo>
                  <a:lnTo>
                    <a:pt x="1089" y="3126"/>
                  </a:lnTo>
                  <a:cubicBezTo>
                    <a:pt x="856" y="3080"/>
                    <a:pt x="623" y="3018"/>
                    <a:pt x="623" y="3018"/>
                  </a:cubicBezTo>
                  <a:lnTo>
                    <a:pt x="840" y="2053"/>
                  </a:lnTo>
                  <a:cubicBezTo>
                    <a:pt x="840" y="2053"/>
                    <a:pt x="1058" y="2116"/>
                    <a:pt x="1276" y="2162"/>
                  </a:cubicBezTo>
                  <a:cubicBezTo>
                    <a:pt x="1493" y="2209"/>
                    <a:pt x="1696" y="2240"/>
                    <a:pt x="1696" y="2240"/>
                  </a:cubicBezTo>
                  <a:lnTo>
                    <a:pt x="1820" y="1696"/>
                  </a:lnTo>
                  <a:lnTo>
                    <a:pt x="1400" y="1618"/>
                  </a:lnTo>
                  <a:cubicBezTo>
                    <a:pt x="1182" y="1571"/>
                    <a:pt x="980" y="1509"/>
                    <a:pt x="980" y="1509"/>
                  </a:cubicBezTo>
                  <a:lnTo>
                    <a:pt x="1182" y="670"/>
                  </a:lnTo>
                  <a:cubicBezTo>
                    <a:pt x="1182" y="670"/>
                    <a:pt x="1385" y="732"/>
                    <a:pt x="1602" y="778"/>
                  </a:cubicBezTo>
                  <a:lnTo>
                    <a:pt x="2022" y="856"/>
                  </a:lnTo>
                  <a:lnTo>
                    <a:pt x="2224" y="328"/>
                  </a:lnTo>
                  <a:cubicBezTo>
                    <a:pt x="2224" y="328"/>
                    <a:pt x="1867" y="265"/>
                    <a:pt x="1525" y="188"/>
                  </a:cubicBezTo>
                  <a:lnTo>
                    <a:pt x="84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57"/>
            <p:cNvSpPr/>
            <p:nvPr/>
          </p:nvSpPr>
          <p:spPr>
            <a:xfrm>
              <a:off x="1611785" y="2270070"/>
              <a:ext cx="112767" cy="134084"/>
            </a:xfrm>
            <a:custGeom>
              <a:rect b="b" l="l" r="r" t="t"/>
              <a:pathLst>
                <a:path extrusionOk="0" h="4013" w="3375">
                  <a:moveTo>
                    <a:pt x="747" y="1"/>
                  </a:moveTo>
                  <a:lnTo>
                    <a:pt x="0" y="3452"/>
                  </a:lnTo>
                  <a:lnTo>
                    <a:pt x="467" y="3546"/>
                  </a:lnTo>
                  <a:lnTo>
                    <a:pt x="1058" y="762"/>
                  </a:lnTo>
                  <a:lnTo>
                    <a:pt x="1136" y="3686"/>
                  </a:lnTo>
                  <a:lnTo>
                    <a:pt x="1586" y="3779"/>
                  </a:lnTo>
                  <a:lnTo>
                    <a:pt x="2799" y="1120"/>
                  </a:lnTo>
                  <a:lnTo>
                    <a:pt x="2271" y="3919"/>
                  </a:lnTo>
                  <a:lnTo>
                    <a:pt x="2722" y="4012"/>
                  </a:lnTo>
                  <a:lnTo>
                    <a:pt x="3375" y="545"/>
                  </a:lnTo>
                  <a:lnTo>
                    <a:pt x="2659" y="405"/>
                  </a:lnTo>
                  <a:lnTo>
                    <a:pt x="1540" y="2862"/>
                  </a:lnTo>
                  <a:lnTo>
                    <a:pt x="1462" y="156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57"/>
            <p:cNvSpPr/>
            <p:nvPr/>
          </p:nvSpPr>
          <p:spPr>
            <a:xfrm>
              <a:off x="1725053" y="2297602"/>
              <a:ext cx="81593" cy="123693"/>
            </a:xfrm>
            <a:custGeom>
              <a:rect b="b" l="l" r="r" t="t"/>
              <a:pathLst>
                <a:path extrusionOk="0" h="3702" w="2442">
                  <a:moveTo>
                    <a:pt x="1664" y="903"/>
                  </a:moveTo>
                  <a:cubicBezTo>
                    <a:pt x="1664" y="1011"/>
                    <a:pt x="1680" y="1120"/>
                    <a:pt x="1695" y="1260"/>
                  </a:cubicBezTo>
                  <a:cubicBezTo>
                    <a:pt x="1695" y="1416"/>
                    <a:pt x="1711" y="1540"/>
                    <a:pt x="1726" y="1664"/>
                  </a:cubicBezTo>
                  <a:cubicBezTo>
                    <a:pt x="1726" y="1789"/>
                    <a:pt x="1742" y="1944"/>
                    <a:pt x="1757" y="2115"/>
                  </a:cubicBezTo>
                  <a:lnTo>
                    <a:pt x="1151" y="2022"/>
                  </a:lnTo>
                  <a:cubicBezTo>
                    <a:pt x="1182" y="1960"/>
                    <a:pt x="1213" y="1913"/>
                    <a:pt x="1229" y="1851"/>
                  </a:cubicBezTo>
                  <a:cubicBezTo>
                    <a:pt x="1260" y="1804"/>
                    <a:pt x="1291" y="1742"/>
                    <a:pt x="1322" y="1680"/>
                  </a:cubicBezTo>
                  <a:lnTo>
                    <a:pt x="1400" y="1462"/>
                  </a:lnTo>
                  <a:lnTo>
                    <a:pt x="1664" y="903"/>
                  </a:lnTo>
                  <a:close/>
                  <a:moveTo>
                    <a:pt x="1493" y="1"/>
                  </a:moveTo>
                  <a:lnTo>
                    <a:pt x="762" y="1664"/>
                  </a:lnTo>
                  <a:lnTo>
                    <a:pt x="0" y="3328"/>
                  </a:lnTo>
                  <a:cubicBezTo>
                    <a:pt x="0" y="3328"/>
                    <a:pt x="140" y="3359"/>
                    <a:pt x="265" y="3375"/>
                  </a:cubicBezTo>
                  <a:lnTo>
                    <a:pt x="529" y="3421"/>
                  </a:lnTo>
                  <a:lnTo>
                    <a:pt x="886" y="2628"/>
                  </a:lnTo>
                  <a:lnTo>
                    <a:pt x="1819" y="2768"/>
                  </a:lnTo>
                  <a:lnTo>
                    <a:pt x="1897" y="3624"/>
                  </a:lnTo>
                  <a:lnTo>
                    <a:pt x="2441" y="3701"/>
                  </a:lnTo>
                  <a:lnTo>
                    <a:pt x="2255" y="1898"/>
                  </a:lnTo>
                  <a:lnTo>
                    <a:pt x="2099" y="94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57"/>
            <p:cNvSpPr/>
            <p:nvPr/>
          </p:nvSpPr>
          <p:spPr>
            <a:xfrm>
              <a:off x="2014440" y="2119413"/>
              <a:ext cx="925326" cy="503994"/>
            </a:xfrm>
            <a:custGeom>
              <a:rect b="b" l="l" r="r" t="t"/>
              <a:pathLst>
                <a:path extrusionOk="0" h="15084" w="27694">
                  <a:moveTo>
                    <a:pt x="21925" y="0"/>
                  </a:moveTo>
                  <a:cubicBezTo>
                    <a:pt x="21925" y="0"/>
                    <a:pt x="21645" y="47"/>
                    <a:pt x="21163" y="140"/>
                  </a:cubicBezTo>
                  <a:cubicBezTo>
                    <a:pt x="20681" y="202"/>
                    <a:pt x="19981" y="311"/>
                    <a:pt x="19157" y="451"/>
                  </a:cubicBezTo>
                  <a:cubicBezTo>
                    <a:pt x="18333" y="560"/>
                    <a:pt x="17353" y="747"/>
                    <a:pt x="16327" y="871"/>
                  </a:cubicBezTo>
                  <a:cubicBezTo>
                    <a:pt x="15316" y="980"/>
                    <a:pt x="14228" y="1089"/>
                    <a:pt x="13155" y="1213"/>
                  </a:cubicBezTo>
                  <a:cubicBezTo>
                    <a:pt x="12066" y="1353"/>
                    <a:pt x="10994" y="1369"/>
                    <a:pt x="9967" y="1415"/>
                  </a:cubicBezTo>
                  <a:cubicBezTo>
                    <a:pt x="8957" y="1446"/>
                    <a:pt x="8024" y="1493"/>
                    <a:pt x="7215" y="1524"/>
                  </a:cubicBezTo>
                  <a:lnTo>
                    <a:pt x="4509" y="1462"/>
                  </a:lnTo>
                  <a:cubicBezTo>
                    <a:pt x="4478" y="2504"/>
                    <a:pt x="4043" y="3483"/>
                    <a:pt x="3281" y="4199"/>
                  </a:cubicBezTo>
                  <a:cubicBezTo>
                    <a:pt x="2626" y="4840"/>
                    <a:pt x="1742" y="5182"/>
                    <a:pt x="831" y="5182"/>
                  </a:cubicBezTo>
                  <a:cubicBezTo>
                    <a:pt x="705" y="5182"/>
                    <a:pt x="578" y="5176"/>
                    <a:pt x="451" y="5163"/>
                  </a:cubicBezTo>
                  <a:lnTo>
                    <a:pt x="420" y="5645"/>
                  </a:lnTo>
                  <a:cubicBezTo>
                    <a:pt x="793" y="5676"/>
                    <a:pt x="1073" y="6002"/>
                    <a:pt x="1042" y="6375"/>
                  </a:cubicBezTo>
                  <a:cubicBezTo>
                    <a:pt x="1013" y="6721"/>
                    <a:pt x="731" y="6987"/>
                    <a:pt x="392" y="6987"/>
                  </a:cubicBezTo>
                  <a:cubicBezTo>
                    <a:pt x="366" y="6987"/>
                    <a:pt x="339" y="6985"/>
                    <a:pt x="311" y="6982"/>
                  </a:cubicBezTo>
                  <a:lnTo>
                    <a:pt x="280" y="7355"/>
                  </a:lnTo>
                  <a:cubicBezTo>
                    <a:pt x="653" y="7386"/>
                    <a:pt x="949" y="7713"/>
                    <a:pt x="933" y="8086"/>
                  </a:cubicBezTo>
                  <a:cubicBezTo>
                    <a:pt x="890" y="8445"/>
                    <a:pt x="595" y="8698"/>
                    <a:pt x="256" y="8698"/>
                  </a:cubicBezTo>
                  <a:cubicBezTo>
                    <a:pt x="228" y="8698"/>
                    <a:pt x="200" y="8696"/>
                    <a:pt x="171" y="8692"/>
                  </a:cubicBezTo>
                  <a:lnTo>
                    <a:pt x="140" y="9065"/>
                  </a:lnTo>
                  <a:cubicBezTo>
                    <a:pt x="529" y="9097"/>
                    <a:pt x="824" y="9423"/>
                    <a:pt x="809" y="9796"/>
                  </a:cubicBezTo>
                  <a:cubicBezTo>
                    <a:pt x="765" y="10157"/>
                    <a:pt x="468" y="10423"/>
                    <a:pt x="116" y="10423"/>
                  </a:cubicBezTo>
                  <a:cubicBezTo>
                    <a:pt x="88" y="10423"/>
                    <a:pt x="60" y="10422"/>
                    <a:pt x="31" y="10418"/>
                  </a:cubicBezTo>
                  <a:lnTo>
                    <a:pt x="0" y="10854"/>
                  </a:lnTo>
                  <a:cubicBezTo>
                    <a:pt x="1104" y="10962"/>
                    <a:pt x="2130" y="11444"/>
                    <a:pt x="2939" y="12206"/>
                  </a:cubicBezTo>
                  <a:cubicBezTo>
                    <a:pt x="3701" y="12937"/>
                    <a:pt x="4121" y="13948"/>
                    <a:pt x="4105" y="15005"/>
                  </a:cubicBezTo>
                  <a:lnTo>
                    <a:pt x="7308" y="15083"/>
                  </a:lnTo>
                  <a:cubicBezTo>
                    <a:pt x="8272" y="15052"/>
                    <a:pt x="9407" y="15005"/>
                    <a:pt x="10605" y="14943"/>
                  </a:cubicBezTo>
                  <a:cubicBezTo>
                    <a:pt x="11802" y="14896"/>
                    <a:pt x="13093" y="14865"/>
                    <a:pt x="14352" y="14710"/>
                  </a:cubicBezTo>
                  <a:lnTo>
                    <a:pt x="18084" y="14306"/>
                  </a:lnTo>
                  <a:cubicBezTo>
                    <a:pt x="19250" y="14166"/>
                    <a:pt x="20323" y="13979"/>
                    <a:pt x="21241" y="13839"/>
                  </a:cubicBezTo>
                  <a:cubicBezTo>
                    <a:pt x="22173" y="13699"/>
                    <a:pt x="22935" y="13575"/>
                    <a:pt x="23480" y="13481"/>
                  </a:cubicBezTo>
                  <a:lnTo>
                    <a:pt x="24304" y="13341"/>
                  </a:lnTo>
                  <a:cubicBezTo>
                    <a:pt x="23931" y="11196"/>
                    <a:pt x="25454" y="9128"/>
                    <a:pt x="27694" y="8708"/>
                  </a:cubicBezTo>
                  <a:lnTo>
                    <a:pt x="27600" y="8272"/>
                  </a:lnTo>
                  <a:cubicBezTo>
                    <a:pt x="27552" y="8283"/>
                    <a:pt x="27503" y="8287"/>
                    <a:pt x="27456" y="8287"/>
                  </a:cubicBezTo>
                  <a:cubicBezTo>
                    <a:pt x="27135" y="8287"/>
                    <a:pt x="26844" y="8069"/>
                    <a:pt x="26776" y="7744"/>
                  </a:cubicBezTo>
                  <a:cubicBezTo>
                    <a:pt x="26714" y="7371"/>
                    <a:pt x="26963" y="7013"/>
                    <a:pt x="27336" y="6951"/>
                  </a:cubicBezTo>
                  <a:lnTo>
                    <a:pt x="27274" y="6578"/>
                  </a:lnTo>
                  <a:cubicBezTo>
                    <a:pt x="27225" y="6588"/>
                    <a:pt x="27177" y="6593"/>
                    <a:pt x="27129" y="6593"/>
                  </a:cubicBezTo>
                  <a:cubicBezTo>
                    <a:pt x="26809" y="6593"/>
                    <a:pt x="26517" y="6374"/>
                    <a:pt x="26450" y="6049"/>
                  </a:cubicBezTo>
                  <a:cubicBezTo>
                    <a:pt x="26387" y="5676"/>
                    <a:pt x="26636" y="5334"/>
                    <a:pt x="27009" y="5271"/>
                  </a:cubicBezTo>
                  <a:lnTo>
                    <a:pt x="26932" y="4898"/>
                  </a:lnTo>
                  <a:cubicBezTo>
                    <a:pt x="26883" y="4908"/>
                    <a:pt x="26835" y="4913"/>
                    <a:pt x="26788" y="4913"/>
                  </a:cubicBezTo>
                  <a:cubicBezTo>
                    <a:pt x="26470" y="4913"/>
                    <a:pt x="26191" y="4694"/>
                    <a:pt x="26123" y="4370"/>
                  </a:cubicBezTo>
                  <a:cubicBezTo>
                    <a:pt x="26045" y="3996"/>
                    <a:pt x="26294" y="3639"/>
                    <a:pt x="26667" y="3577"/>
                  </a:cubicBezTo>
                  <a:lnTo>
                    <a:pt x="26574" y="3110"/>
                  </a:lnTo>
                  <a:cubicBezTo>
                    <a:pt x="26317" y="3157"/>
                    <a:pt x="26062" y="3180"/>
                    <a:pt x="25811" y="3180"/>
                  </a:cubicBezTo>
                  <a:cubicBezTo>
                    <a:pt x="23917" y="3180"/>
                    <a:pt x="22254" y="1881"/>
                    <a:pt x="2192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57"/>
            <p:cNvSpPr/>
            <p:nvPr/>
          </p:nvSpPr>
          <p:spPr>
            <a:xfrm>
              <a:off x="2202520" y="2178119"/>
              <a:ext cx="527349" cy="132280"/>
            </a:xfrm>
            <a:custGeom>
              <a:rect b="b" l="l" r="r" t="t"/>
              <a:pathLst>
                <a:path extrusionOk="0" h="3959" w="15783">
                  <a:moveTo>
                    <a:pt x="15347" y="0"/>
                  </a:moveTo>
                  <a:cubicBezTo>
                    <a:pt x="15347" y="0"/>
                    <a:pt x="14383" y="140"/>
                    <a:pt x="12937" y="374"/>
                  </a:cubicBezTo>
                  <a:cubicBezTo>
                    <a:pt x="11475" y="638"/>
                    <a:pt x="9563" y="809"/>
                    <a:pt x="7650" y="1011"/>
                  </a:cubicBezTo>
                  <a:cubicBezTo>
                    <a:pt x="6702" y="1135"/>
                    <a:pt x="5753" y="1167"/>
                    <a:pt x="4851" y="1198"/>
                  </a:cubicBezTo>
                  <a:cubicBezTo>
                    <a:pt x="3965" y="1244"/>
                    <a:pt x="3125" y="1275"/>
                    <a:pt x="2410" y="1306"/>
                  </a:cubicBezTo>
                  <a:cubicBezTo>
                    <a:pt x="2122" y="1322"/>
                    <a:pt x="1835" y="1330"/>
                    <a:pt x="1547" y="1330"/>
                  </a:cubicBezTo>
                  <a:cubicBezTo>
                    <a:pt x="1260" y="1330"/>
                    <a:pt x="972" y="1322"/>
                    <a:pt x="684" y="1306"/>
                  </a:cubicBezTo>
                  <a:lnTo>
                    <a:pt x="31" y="1291"/>
                  </a:lnTo>
                  <a:lnTo>
                    <a:pt x="0" y="3919"/>
                  </a:lnTo>
                  <a:lnTo>
                    <a:pt x="669" y="3934"/>
                  </a:lnTo>
                  <a:cubicBezTo>
                    <a:pt x="933" y="3944"/>
                    <a:pt x="1267" y="3959"/>
                    <a:pt x="1655" y="3959"/>
                  </a:cubicBezTo>
                  <a:cubicBezTo>
                    <a:pt x="1906" y="3959"/>
                    <a:pt x="2180" y="3953"/>
                    <a:pt x="2472" y="3934"/>
                  </a:cubicBezTo>
                  <a:lnTo>
                    <a:pt x="4991" y="3825"/>
                  </a:lnTo>
                  <a:cubicBezTo>
                    <a:pt x="5924" y="3779"/>
                    <a:pt x="6904" y="3763"/>
                    <a:pt x="7899" y="3623"/>
                  </a:cubicBezTo>
                  <a:cubicBezTo>
                    <a:pt x="9858" y="3421"/>
                    <a:pt x="11833" y="3235"/>
                    <a:pt x="13326" y="2955"/>
                  </a:cubicBezTo>
                  <a:lnTo>
                    <a:pt x="15783" y="2582"/>
                  </a:lnTo>
                  <a:lnTo>
                    <a:pt x="15347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57"/>
            <p:cNvSpPr/>
            <p:nvPr/>
          </p:nvSpPr>
          <p:spPr>
            <a:xfrm>
              <a:off x="2198878" y="2442547"/>
              <a:ext cx="576199" cy="136223"/>
            </a:xfrm>
            <a:custGeom>
              <a:rect b="b" l="l" r="r" t="t"/>
              <a:pathLst>
                <a:path extrusionOk="0" h="4077" w="17245">
                  <a:moveTo>
                    <a:pt x="16809" y="1"/>
                  </a:moveTo>
                  <a:lnTo>
                    <a:pt x="14228" y="405"/>
                  </a:lnTo>
                  <a:cubicBezTo>
                    <a:pt x="12688" y="685"/>
                    <a:pt x="10589" y="887"/>
                    <a:pt x="8490" y="1105"/>
                  </a:cubicBezTo>
                  <a:cubicBezTo>
                    <a:pt x="7448" y="1245"/>
                    <a:pt x="6375" y="1276"/>
                    <a:pt x="5396" y="1307"/>
                  </a:cubicBezTo>
                  <a:lnTo>
                    <a:pt x="2675" y="1431"/>
                  </a:lnTo>
                  <a:cubicBezTo>
                    <a:pt x="2363" y="1450"/>
                    <a:pt x="2074" y="1456"/>
                    <a:pt x="1809" y="1456"/>
                  </a:cubicBezTo>
                  <a:cubicBezTo>
                    <a:pt x="1398" y="1456"/>
                    <a:pt x="1046" y="1441"/>
                    <a:pt x="762" y="1431"/>
                  </a:cubicBezTo>
                  <a:lnTo>
                    <a:pt x="31" y="1416"/>
                  </a:lnTo>
                  <a:lnTo>
                    <a:pt x="0" y="4044"/>
                  </a:lnTo>
                  <a:lnTo>
                    <a:pt x="747" y="4059"/>
                  </a:lnTo>
                  <a:cubicBezTo>
                    <a:pt x="1036" y="4059"/>
                    <a:pt x="1398" y="4076"/>
                    <a:pt x="1816" y="4076"/>
                  </a:cubicBezTo>
                  <a:cubicBezTo>
                    <a:pt x="2094" y="4076"/>
                    <a:pt x="2398" y="4069"/>
                    <a:pt x="2721" y="4044"/>
                  </a:cubicBezTo>
                  <a:cubicBezTo>
                    <a:pt x="3545" y="4013"/>
                    <a:pt x="4509" y="3981"/>
                    <a:pt x="5520" y="3935"/>
                  </a:cubicBezTo>
                  <a:cubicBezTo>
                    <a:pt x="6546" y="3888"/>
                    <a:pt x="7650" y="3857"/>
                    <a:pt x="8723" y="3717"/>
                  </a:cubicBezTo>
                  <a:cubicBezTo>
                    <a:pt x="10885" y="3484"/>
                    <a:pt x="13046" y="3282"/>
                    <a:pt x="14617" y="3002"/>
                  </a:cubicBezTo>
                  <a:cubicBezTo>
                    <a:pt x="16187" y="2753"/>
                    <a:pt x="17244" y="2582"/>
                    <a:pt x="17244" y="2582"/>
                  </a:cubicBezTo>
                  <a:lnTo>
                    <a:pt x="1680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57"/>
            <p:cNvSpPr/>
            <p:nvPr/>
          </p:nvSpPr>
          <p:spPr>
            <a:xfrm>
              <a:off x="2746477" y="2308528"/>
              <a:ext cx="73808" cy="72238"/>
            </a:xfrm>
            <a:custGeom>
              <a:rect b="b" l="l" r="r" t="t"/>
              <a:pathLst>
                <a:path extrusionOk="0" h="2162" w="2209">
                  <a:moveTo>
                    <a:pt x="964" y="0"/>
                  </a:moveTo>
                  <a:lnTo>
                    <a:pt x="747" y="731"/>
                  </a:lnTo>
                  <a:lnTo>
                    <a:pt x="373" y="855"/>
                  </a:lnTo>
                  <a:cubicBezTo>
                    <a:pt x="187" y="918"/>
                    <a:pt x="0" y="964"/>
                    <a:pt x="0" y="964"/>
                  </a:cubicBezTo>
                  <a:lnTo>
                    <a:pt x="638" y="1400"/>
                  </a:lnTo>
                  <a:lnTo>
                    <a:pt x="638" y="2162"/>
                  </a:lnTo>
                  <a:lnTo>
                    <a:pt x="1260" y="1680"/>
                  </a:lnTo>
                  <a:lnTo>
                    <a:pt x="2006" y="1897"/>
                  </a:lnTo>
                  <a:lnTo>
                    <a:pt x="1742" y="1197"/>
                  </a:lnTo>
                  <a:lnTo>
                    <a:pt x="2208" y="576"/>
                  </a:lnTo>
                  <a:lnTo>
                    <a:pt x="1431" y="607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57"/>
            <p:cNvSpPr/>
            <p:nvPr/>
          </p:nvSpPr>
          <p:spPr>
            <a:xfrm>
              <a:off x="2122998" y="2359950"/>
              <a:ext cx="75379" cy="69665"/>
            </a:xfrm>
            <a:custGeom>
              <a:rect b="b" l="l" r="r" t="t"/>
              <a:pathLst>
                <a:path extrusionOk="0" h="2085" w="2256">
                  <a:moveTo>
                    <a:pt x="1152" y="1"/>
                  </a:moveTo>
                  <a:lnTo>
                    <a:pt x="794" y="669"/>
                  </a:lnTo>
                  <a:lnTo>
                    <a:pt x="1" y="762"/>
                  </a:lnTo>
                  <a:lnTo>
                    <a:pt x="545" y="1307"/>
                  </a:lnTo>
                  <a:lnTo>
                    <a:pt x="390" y="2038"/>
                  </a:lnTo>
                  <a:lnTo>
                    <a:pt x="390" y="2038"/>
                  </a:lnTo>
                  <a:lnTo>
                    <a:pt x="1105" y="1711"/>
                  </a:lnTo>
                  <a:lnTo>
                    <a:pt x="1805" y="2084"/>
                  </a:lnTo>
                  <a:lnTo>
                    <a:pt x="1805" y="2084"/>
                  </a:lnTo>
                  <a:lnTo>
                    <a:pt x="1680" y="1338"/>
                  </a:lnTo>
                  <a:lnTo>
                    <a:pt x="2256" y="825"/>
                  </a:lnTo>
                  <a:lnTo>
                    <a:pt x="1478" y="685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57"/>
            <p:cNvSpPr/>
            <p:nvPr/>
          </p:nvSpPr>
          <p:spPr>
            <a:xfrm>
              <a:off x="2236801" y="2242538"/>
              <a:ext cx="35885" cy="47312"/>
            </a:xfrm>
            <a:custGeom>
              <a:rect b="b" l="l" r="r" t="t"/>
              <a:pathLst>
                <a:path extrusionOk="0" h="1416" w="1074">
                  <a:moveTo>
                    <a:pt x="0" y="0"/>
                  </a:moveTo>
                  <a:lnTo>
                    <a:pt x="16" y="1"/>
                  </a:lnTo>
                  <a:lnTo>
                    <a:pt x="16" y="0"/>
                  </a:lnTo>
                  <a:close/>
                  <a:moveTo>
                    <a:pt x="1058" y="0"/>
                  </a:moveTo>
                  <a:cubicBezTo>
                    <a:pt x="1058" y="0"/>
                    <a:pt x="809" y="16"/>
                    <a:pt x="544" y="16"/>
                  </a:cubicBezTo>
                  <a:lnTo>
                    <a:pt x="16" y="1"/>
                  </a:lnTo>
                  <a:lnTo>
                    <a:pt x="16" y="171"/>
                  </a:lnTo>
                  <a:lnTo>
                    <a:pt x="436" y="187"/>
                  </a:lnTo>
                  <a:lnTo>
                    <a:pt x="451" y="1415"/>
                  </a:lnTo>
                  <a:lnTo>
                    <a:pt x="653" y="1415"/>
                  </a:lnTo>
                  <a:lnTo>
                    <a:pt x="638" y="187"/>
                  </a:lnTo>
                  <a:lnTo>
                    <a:pt x="1073" y="171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57"/>
            <p:cNvSpPr/>
            <p:nvPr/>
          </p:nvSpPr>
          <p:spPr>
            <a:xfrm>
              <a:off x="2318361" y="2239932"/>
              <a:ext cx="8353" cy="47312"/>
            </a:xfrm>
            <a:custGeom>
              <a:rect b="b" l="l" r="r" t="t"/>
              <a:pathLst>
                <a:path extrusionOk="0" h="1416" w="250">
                  <a:moveTo>
                    <a:pt x="203" y="1"/>
                  </a:moveTo>
                  <a:lnTo>
                    <a:pt x="1" y="16"/>
                  </a:lnTo>
                  <a:lnTo>
                    <a:pt x="47" y="1416"/>
                  </a:lnTo>
                  <a:lnTo>
                    <a:pt x="249" y="1416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57"/>
            <p:cNvSpPr/>
            <p:nvPr/>
          </p:nvSpPr>
          <p:spPr>
            <a:xfrm>
              <a:off x="2374996" y="2236290"/>
              <a:ext cx="36386" cy="48882"/>
            </a:xfrm>
            <a:custGeom>
              <a:rect b="b" l="l" r="r" t="t"/>
              <a:pathLst>
                <a:path extrusionOk="0" h="1463" w="1089">
                  <a:moveTo>
                    <a:pt x="622" y="1"/>
                  </a:moveTo>
                  <a:cubicBezTo>
                    <a:pt x="560" y="1"/>
                    <a:pt x="482" y="16"/>
                    <a:pt x="420" y="48"/>
                  </a:cubicBezTo>
                  <a:cubicBezTo>
                    <a:pt x="342" y="63"/>
                    <a:pt x="265" y="110"/>
                    <a:pt x="203" y="156"/>
                  </a:cubicBezTo>
                  <a:cubicBezTo>
                    <a:pt x="140" y="234"/>
                    <a:pt x="94" y="312"/>
                    <a:pt x="63" y="390"/>
                  </a:cubicBezTo>
                  <a:cubicBezTo>
                    <a:pt x="16" y="514"/>
                    <a:pt x="0" y="638"/>
                    <a:pt x="16" y="763"/>
                  </a:cubicBezTo>
                  <a:cubicBezTo>
                    <a:pt x="16" y="841"/>
                    <a:pt x="31" y="934"/>
                    <a:pt x="63" y="1012"/>
                  </a:cubicBezTo>
                  <a:cubicBezTo>
                    <a:pt x="78" y="1089"/>
                    <a:pt x="109" y="1152"/>
                    <a:pt x="156" y="1198"/>
                  </a:cubicBezTo>
                  <a:cubicBezTo>
                    <a:pt x="187" y="1260"/>
                    <a:pt x="234" y="1291"/>
                    <a:pt x="280" y="1338"/>
                  </a:cubicBezTo>
                  <a:cubicBezTo>
                    <a:pt x="327" y="1369"/>
                    <a:pt x="374" y="1385"/>
                    <a:pt x="420" y="1416"/>
                  </a:cubicBezTo>
                  <a:cubicBezTo>
                    <a:pt x="467" y="1431"/>
                    <a:pt x="529" y="1447"/>
                    <a:pt x="576" y="1447"/>
                  </a:cubicBezTo>
                  <a:cubicBezTo>
                    <a:pt x="622" y="1462"/>
                    <a:pt x="669" y="1462"/>
                    <a:pt x="716" y="1462"/>
                  </a:cubicBezTo>
                  <a:cubicBezTo>
                    <a:pt x="778" y="1447"/>
                    <a:pt x="825" y="1447"/>
                    <a:pt x="871" y="1447"/>
                  </a:cubicBezTo>
                  <a:cubicBezTo>
                    <a:pt x="918" y="1431"/>
                    <a:pt x="949" y="1416"/>
                    <a:pt x="980" y="1416"/>
                  </a:cubicBezTo>
                  <a:cubicBezTo>
                    <a:pt x="1027" y="1400"/>
                    <a:pt x="1058" y="1385"/>
                    <a:pt x="1089" y="1369"/>
                  </a:cubicBezTo>
                  <a:lnTo>
                    <a:pt x="1089" y="1214"/>
                  </a:lnTo>
                  <a:cubicBezTo>
                    <a:pt x="1027" y="1229"/>
                    <a:pt x="964" y="1245"/>
                    <a:pt x="902" y="1260"/>
                  </a:cubicBezTo>
                  <a:cubicBezTo>
                    <a:pt x="840" y="1276"/>
                    <a:pt x="778" y="1276"/>
                    <a:pt x="716" y="1276"/>
                  </a:cubicBezTo>
                  <a:cubicBezTo>
                    <a:pt x="653" y="1276"/>
                    <a:pt x="591" y="1260"/>
                    <a:pt x="529" y="1245"/>
                  </a:cubicBezTo>
                  <a:cubicBezTo>
                    <a:pt x="482" y="1229"/>
                    <a:pt x="420" y="1198"/>
                    <a:pt x="389" y="1167"/>
                  </a:cubicBezTo>
                  <a:cubicBezTo>
                    <a:pt x="342" y="1120"/>
                    <a:pt x="296" y="1058"/>
                    <a:pt x="280" y="996"/>
                  </a:cubicBezTo>
                  <a:cubicBezTo>
                    <a:pt x="249" y="918"/>
                    <a:pt x="218" y="841"/>
                    <a:pt x="218" y="747"/>
                  </a:cubicBezTo>
                  <a:cubicBezTo>
                    <a:pt x="218" y="669"/>
                    <a:pt x="218" y="576"/>
                    <a:pt x="249" y="498"/>
                  </a:cubicBezTo>
                  <a:cubicBezTo>
                    <a:pt x="265" y="436"/>
                    <a:pt x="296" y="374"/>
                    <a:pt x="327" y="327"/>
                  </a:cubicBezTo>
                  <a:cubicBezTo>
                    <a:pt x="374" y="281"/>
                    <a:pt x="420" y="250"/>
                    <a:pt x="467" y="219"/>
                  </a:cubicBezTo>
                  <a:cubicBezTo>
                    <a:pt x="529" y="203"/>
                    <a:pt x="576" y="187"/>
                    <a:pt x="638" y="187"/>
                  </a:cubicBezTo>
                  <a:cubicBezTo>
                    <a:pt x="669" y="180"/>
                    <a:pt x="700" y="176"/>
                    <a:pt x="731" y="176"/>
                  </a:cubicBezTo>
                  <a:cubicBezTo>
                    <a:pt x="762" y="176"/>
                    <a:pt x="793" y="180"/>
                    <a:pt x="825" y="187"/>
                  </a:cubicBezTo>
                  <a:cubicBezTo>
                    <a:pt x="887" y="187"/>
                    <a:pt x="949" y="203"/>
                    <a:pt x="1011" y="219"/>
                  </a:cubicBezTo>
                  <a:lnTo>
                    <a:pt x="996" y="48"/>
                  </a:lnTo>
                  <a:cubicBezTo>
                    <a:pt x="964" y="32"/>
                    <a:pt x="933" y="32"/>
                    <a:pt x="887" y="16"/>
                  </a:cubicBezTo>
                  <a:cubicBezTo>
                    <a:pt x="856" y="16"/>
                    <a:pt x="809" y="16"/>
                    <a:pt x="778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57"/>
            <p:cNvSpPr/>
            <p:nvPr/>
          </p:nvSpPr>
          <p:spPr>
            <a:xfrm>
              <a:off x="2455520" y="2229040"/>
              <a:ext cx="40028" cy="50419"/>
            </a:xfrm>
            <a:custGeom>
              <a:rect b="b" l="l" r="r" t="t"/>
              <a:pathLst>
                <a:path extrusionOk="0" h="1509" w="1198">
                  <a:moveTo>
                    <a:pt x="1042" y="0"/>
                  </a:moveTo>
                  <a:lnTo>
                    <a:pt x="809" y="16"/>
                  </a:lnTo>
                  <a:lnTo>
                    <a:pt x="436" y="638"/>
                  </a:lnTo>
                  <a:lnTo>
                    <a:pt x="249" y="669"/>
                  </a:lnTo>
                  <a:lnTo>
                    <a:pt x="203" y="78"/>
                  </a:lnTo>
                  <a:lnTo>
                    <a:pt x="1" y="109"/>
                  </a:lnTo>
                  <a:lnTo>
                    <a:pt x="125" y="1508"/>
                  </a:lnTo>
                  <a:lnTo>
                    <a:pt x="327" y="1493"/>
                  </a:lnTo>
                  <a:lnTo>
                    <a:pt x="265" y="840"/>
                  </a:lnTo>
                  <a:lnTo>
                    <a:pt x="451" y="824"/>
                  </a:lnTo>
                  <a:lnTo>
                    <a:pt x="965" y="1415"/>
                  </a:lnTo>
                  <a:lnTo>
                    <a:pt x="1198" y="1400"/>
                  </a:lnTo>
                  <a:lnTo>
                    <a:pt x="607" y="715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57"/>
            <p:cNvSpPr/>
            <p:nvPr/>
          </p:nvSpPr>
          <p:spPr>
            <a:xfrm>
              <a:off x="2537615" y="2221221"/>
              <a:ext cx="31708" cy="49417"/>
            </a:xfrm>
            <a:custGeom>
              <a:rect b="b" l="l" r="r" t="t"/>
              <a:pathLst>
                <a:path extrusionOk="0" h="1479" w="949">
                  <a:moveTo>
                    <a:pt x="778" y="1"/>
                  </a:moveTo>
                  <a:lnTo>
                    <a:pt x="0" y="79"/>
                  </a:lnTo>
                  <a:lnTo>
                    <a:pt x="171" y="1478"/>
                  </a:lnTo>
                  <a:lnTo>
                    <a:pt x="949" y="1400"/>
                  </a:lnTo>
                  <a:lnTo>
                    <a:pt x="933" y="1214"/>
                  </a:lnTo>
                  <a:lnTo>
                    <a:pt x="342" y="1276"/>
                  </a:lnTo>
                  <a:lnTo>
                    <a:pt x="296" y="825"/>
                  </a:lnTo>
                  <a:lnTo>
                    <a:pt x="824" y="763"/>
                  </a:lnTo>
                  <a:lnTo>
                    <a:pt x="793" y="592"/>
                  </a:lnTo>
                  <a:lnTo>
                    <a:pt x="265" y="638"/>
                  </a:lnTo>
                  <a:lnTo>
                    <a:pt x="218" y="234"/>
                  </a:lnTo>
                  <a:lnTo>
                    <a:pt x="762" y="17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57"/>
            <p:cNvSpPr/>
            <p:nvPr/>
          </p:nvSpPr>
          <p:spPr>
            <a:xfrm>
              <a:off x="2608784" y="2209293"/>
              <a:ext cx="36921" cy="49918"/>
            </a:xfrm>
            <a:custGeom>
              <a:rect b="b" l="l" r="r" t="t"/>
              <a:pathLst>
                <a:path extrusionOk="0" h="1494" w="1105">
                  <a:moveTo>
                    <a:pt x="1073" y="0"/>
                  </a:moveTo>
                  <a:lnTo>
                    <a:pt x="1" y="171"/>
                  </a:lnTo>
                  <a:lnTo>
                    <a:pt x="32" y="342"/>
                  </a:lnTo>
                  <a:lnTo>
                    <a:pt x="467" y="280"/>
                  </a:lnTo>
                  <a:lnTo>
                    <a:pt x="638" y="1493"/>
                  </a:lnTo>
                  <a:lnTo>
                    <a:pt x="840" y="1462"/>
                  </a:lnTo>
                  <a:lnTo>
                    <a:pt x="669" y="249"/>
                  </a:lnTo>
                  <a:lnTo>
                    <a:pt x="1105" y="171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57"/>
            <p:cNvSpPr/>
            <p:nvPr/>
          </p:nvSpPr>
          <p:spPr>
            <a:xfrm>
              <a:off x="2215484" y="2512179"/>
              <a:ext cx="51990" cy="47813"/>
            </a:xfrm>
            <a:custGeom>
              <a:rect b="b" l="l" r="r" t="t"/>
              <a:pathLst>
                <a:path extrusionOk="0" h="1431" w="1556">
                  <a:moveTo>
                    <a:pt x="778" y="203"/>
                  </a:moveTo>
                  <a:lnTo>
                    <a:pt x="1105" y="887"/>
                  </a:lnTo>
                  <a:lnTo>
                    <a:pt x="452" y="871"/>
                  </a:lnTo>
                  <a:lnTo>
                    <a:pt x="778" y="203"/>
                  </a:lnTo>
                  <a:close/>
                  <a:moveTo>
                    <a:pt x="669" y="0"/>
                  </a:moveTo>
                  <a:lnTo>
                    <a:pt x="1" y="1400"/>
                  </a:lnTo>
                  <a:lnTo>
                    <a:pt x="218" y="1400"/>
                  </a:lnTo>
                  <a:lnTo>
                    <a:pt x="389" y="1042"/>
                  </a:lnTo>
                  <a:lnTo>
                    <a:pt x="1182" y="1073"/>
                  </a:lnTo>
                  <a:lnTo>
                    <a:pt x="1354" y="1431"/>
                  </a:lnTo>
                  <a:lnTo>
                    <a:pt x="1556" y="1415"/>
                  </a:lnTo>
                  <a:lnTo>
                    <a:pt x="1229" y="716"/>
                  </a:lnTo>
                  <a:cubicBezTo>
                    <a:pt x="1074" y="358"/>
                    <a:pt x="903" y="0"/>
                    <a:pt x="903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57"/>
            <p:cNvSpPr/>
            <p:nvPr/>
          </p:nvSpPr>
          <p:spPr>
            <a:xfrm>
              <a:off x="2288758" y="2510942"/>
              <a:ext cx="43136" cy="48014"/>
            </a:xfrm>
            <a:custGeom>
              <a:rect b="b" l="l" r="r" t="t"/>
              <a:pathLst>
                <a:path extrusionOk="0" h="1437" w="1291">
                  <a:moveTo>
                    <a:pt x="544" y="177"/>
                  </a:moveTo>
                  <a:cubicBezTo>
                    <a:pt x="607" y="177"/>
                    <a:pt x="669" y="177"/>
                    <a:pt x="731" y="209"/>
                  </a:cubicBezTo>
                  <a:cubicBezTo>
                    <a:pt x="793" y="224"/>
                    <a:pt x="855" y="271"/>
                    <a:pt x="902" y="302"/>
                  </a:cubicBezTo>
                  <a:cubicBezTo>
                    <a:pt x="949" y="348"/>
                    <a:pt x="980" y="411"/>
                    <a:pt x="1011" y="457"/>
                  </a:cubicBezTo>
                  <a:cubicBezTo>
                    <a:pt x="1042" y="535"/>
                    <a:pt x="1058" y="597"/>
                    <a:pt x="1058" y="675"/>
                  </a:cubicBezTo>
                  <a:cubicBezTo>
                    <a:pt x="1058" y="753"/>
                    <a:pt x="1058" y="815"/>
                    <a:pt x="1026" y="893"/>
                  </a:cubicBezTo>
                  <a:cubicBezTo>
                    <a:pt x="995" y="955"/>
                    <a:pt x="964" y="1017"/>
                    <a:pt x="918" y="1064"/>
                  </a:cubicBezTo>
                  <a:cubicBezTo>
                    <a:pt x="871" y="1110"/>
                    <a:pt x="824" y="1157"/>
                    <a:pt x="762" y="1188"/>
                  </a:cubicBezTo>
                  <a:cubicBezTo>
                    <a:pt x="700" y="1219"/>
                    <a:pt x="638" y="1235"/>
                    <a:pt x="560" y="1235"/>
                  </a:cubicBezTo>
                  <a:lnTo>
                    <a:pt x="249" y="1250"/>
                  </a:lnTo>
                  <a:lnTo>
                    <a:pt x="218" y="193"/>
                  </a:lnTo>
                  <a:lnTo>
                    <a:pt x="544" y="177"/>
                  </a:lnTo>
                  <a:close/>
                  <a:moveTo>
                    <a:pt x="538" y="0"/>
                  </a:moveTo>
                  <a:cubicBezTo>
                    <a:pt x="509" y="0"/>
                    <a:pt x="480" y="2"/>
                    <a:pt x="451" y="6"/>
                  </a:cubicBezTo>
                  <a:lnTo>
                    <a:pt x="0" y="22"/>
                  </a:lnTo>
                  <a:lnTo>
                    <a:pt x="31" y="1437"/>
                  </a:lnTo>
                  <a:lnTo>
                    <a:pt x="576" y="1406"/>
                  </a:lnTo>
                  <a:cubicBezTo>
                    <a:pt x="684" y="1406"/>
                    <a:pt x="778" y="1375"/>
                    <a:pt x="871" y="1344"/>
                  </a:cubicBezTo>
                  <a:cubicBezTo>
                    <a:pt x="964" y="1297"/>
                    <a:pt x="1042" y="1250"/>
                    <a:pt x="1104" y="1173"/>
                  </a:cubicBezTo>
                  <a:cubicBezTo>
                    <a:pt x="1166" y="1110"/>
                    <a:pt x="1213" y="1033"/>
                    <a:pt x="1244" y="939"/>
                  </a:cubicBezTo>
                  <a:cubicBezTo>
                    <a:pt x="1275" y="862"/>
                    <a:pt x="1291" y="753"/>
                    <a:pt x="1291" y="659"/>
                  </a:cubicBezTo>
                  <a:cubicBezTo>
                    <a:pt x="1291" y="566"/>
                    <a:pt x="1260" y="457"/>
                    <a:pt x="1213" y="380"/>
                  </a:cubicBezTo>
                  <a:cubicBezTo>
                    <a:pt x="1166" y="286"/>
                    <a:pt x="1104" y="224"/>
                    <a:pt x="1026" y="162"/>
                  </a:cubicBezTo>
                  <a:cubicBezTo>
                    <a:pt x="949" y="100"/>
                    <a:pt x="871" y="69"/>
                    <a:pt x="762" y="37"/>
                  </a:cubicBezTo>
                  <a:cubicBezTo>
                    <a:pt x="694" y="15"/>
                    <a:pt x="617" y="0"/>
                    <a:pt x="538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57"/>
            <p:cNvSpPr/>
            <p:nvPr/>
          </p:nvSpPr>
          <p:spPr>
            <a:xfrm>
              <a:off x="2356819" y="2506465"/>
              <a:ext cx="58739" cy="49384"/>
            </a:xfrm>
            <a:custGeom>
              <a:rect b="b" l="l" r="r" t="t"/>
              <a:pathLst>
                <a:path extrusionOk="0" h="1478" w="1758">
                  <a:moveTo>
                    <a:pt x="1664" y="0"/>
                  </a:moveTo>
                  <a:lnTo>
                    <a:pt x="1322" y="16"/>
                  </a:lnTo>
                  <a:lnTo>
                    <a:pt x="902" y="1198"/>
                  </a:lnTo>
                  <a:lnTo>
                    <a:pt x="358" y="63"/>
                  </a:lnTo>
                  <a:lnTo>
                    <a:pt x="0" y="78"/>
                  </a:lnTo>
                  <a:lnTo>
                    <a:pt x="62" y="1478"/>
                  </a:lnTo>
                  <a:lnTo>
                    <a:pt x="296" y="1462"/>
                  </a:lnTo>
                  <a:lnTo>
                    <a:pt x="233" y="249"/>
                  </a:lnTo>
                  <a:lnTo>
                    <a:pt x="778" y="1447"/>
                  </a:lnTo>
                  <a:lnTo>
                    <a:pt x="1042" y="1431"/>
                  </a:lnTo>
                  <a:cubicBezTo>
                    <a:pt x="1120" y="1213"/>
                    <a:pt x="1197" y="996"/>
                    <a:pt x="1260" y="825"/>
                  </a:cubicBezTo>
                  <a:cubicBezTo>
                    <a:pt x="1275" y="747"/>
                    <a:pt x="1306" y="669"/>
                    <a:pt x="1337" y="591"/>
                  </a:cubicBezTo>
                  <a:lnTo>
                    <a:pt x="1400" y="389"/>
                  </a:lnTo>
                  <a:cubicBezTo>
                    <a:pt x="1415" y="327"/>
                    <a:pt x="1446" y="265"/>
                    <a:pt x="1462" y="203"/>
                  </a:cubicBezTo>
                  <a:lnTo>
                    <a:pt x="1540" y="1415"/>
                  </a:lnTo>
                  <a:lnTo>
                    <a:pt x="1757" y="1400"/>
                  </a:lnTo>
                  <a:lnTo>
                    <a:pt x="166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57"/>
            <p:cNvSpPr/>
            <p:nvPr/>
          </p:nvSpPr>
          <p:spPr>
            <a:xfrm>
              <a:off x="2440451" y="2504393"/>
              <a:ext cx="10959" cy="47813"/>
            </a:xfrm>
            <a:custGeom>
              <a:rect b="b" l="l" r="r" t="t"/>
              <a:pathLst>
                <a:path extrusionOk="0" h="1431" w="328">
                  <a:moveTo>
                    <a:pt x="218" y="0"/>
                  </a:moveTo>
                  <a:lnTo>
                    <a:pt x="1" y="31"/>
                  </a:lnTo>
                  <a:lnTo>
                    <a:pt x="109" y="1431"/>
                  </a:lnTo>
                  <a:lnTo>
                    <a:pt x="327" y="1415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57"/>
            <p:cNvSpPr/>
            <p:nvPr/>
          </p:nvSpPr>
          <p:spPr>
            <a:xfrm>
              <a:off x="2469553" y="2498145"/>
              <a:ext cx="39527" cy="49384"/>
            </a:xfrm>
            <a:custGeom>
              <a:rect b="b" l="l" r="r" t="t"/>
              <a:pathLst>
                <a:path extrusionOk="0" h="1478" w="1183">
                  <a:moveTo>
                    <a:pt x="1167" y="1"/>
                  </a:moveTo>
                  <a:lnTo>
                    <a:pt x="0" y="125"/>
                  </a:lnTo>
                  <a:lnTo>
                    <a:pt x="16" y="296"/>
                  </a:lnTo>
                  <a:lnTo>
                    <a:pt x="498" y="249"/>
                  </a:lnTo>
                  <a:lnTo>
                    <a:pt x="607" y="1478"/>
                  </a:lnTo>
                  <a:lnTo>
                    <a:pt x="824" y="1462"/>
                  </a:lnTo>
                  <a:lnTo>
                    <a:pt x="716" y="234"/>
                  </a:lnTo>
                  <a:lnTo>
                    <a:pt x="1182" y="187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57"/>
            <p:cNvSpPr/>
            <p:nvPr/>
          </p:nvSpPr>
          <p:spPr>
            <a:xfrm>
              <a:off x="2564612" y="2488923"/>
              <a:ext cx="49918" cy="48749"/>
            </a:xfrm>
            <a:custGeom>
              <a:rect b="b" l="l" r="r" t="t"/>
              <a:pathLst>
                <a:path extrusionOk="0" h="1459" w="1494">
                  <a:moveTo>
                    <a:pt x="685" y="183"/>
                  </a:moveTo>
                  <a:cubicBezTo>
                    <a:pt x="747" y="183"/>
                    <a:pt x="825" y="183"/>
                    <a:pt x="887" y="199"/>
                  </a:cubicBezTo>
                  <a:cubicBezTo>
                    <a:pt x="949" y="199"/>
                    <a:pt x="1012" y="230"/>
                    <a:pt x="1058" y="277"/>
                  </a:cubicBezTo>
                  <a:cubicBezTo>
                    <a:pt x="1105" y="308"/>
                    <a:pt x="1152" y="370"/>
                    <a:pt x="1183" y="432"/>
                  </a:cubicBezTo>
                  <a:cubicBezTo>
                    <a:pt x="1214" y="510"/>
                    <a:pt x="1245" y="588"/>
                    <a:pt x="1245" y="665"/>
                  </a:cubicBezTo>
                  <a:cubicBezTo>
                    <a:pt x="1260" y="759"/>
                    <a:pt x="1260" y="836"/>
                    <a:pt x="1245" y="930"/>
                  </a:cubicBezTo>
                  <a:cubicBezTo>
                    <a:pt x="1229" y="992"/>
                    <a:pt x="1198" y="1054"/>
                    <a:pt x="1167" y="1116"/>
                  </a:cubicBezTo>
                  <a:cubicBezTo>
                    <a:pt x="1120" y="1163"/>
                    <a:pt x="1074" y="1194"/>
                    <a:pt x="1012" y="1225"/>
                  </a:cubicBezTo>
                  <a:cubicBezTo>
                    <a:pt x="949" y="1256"/>
                    <a:pt x="887" y="1272"/>
                    <a:pt x="825" y="1272"/>
                  </a:cubicBezTo>
                  <a:cubicBezTo>
                    <a:pt x="799" y="1277"/>
                    <a:pt x="775" y="1279"/>
                    <a:pt x="752" y="1279"/>
                  </a:cubicBezTo>
                  <a:cubicBezTo>
                    <a:pt x="706" y="1279"/>
                    <a:pt x="664" y="1272"/>
                    <a:pt x="623" y="1272"/>
                  </a:cubicBezTo>
                  <a:cubicBezTo>
                    <a:pt x="561" y="1256"/>
                    <a:pt x="498" y="1225"/>
                    <a:pt x="452" y="1194"/>
                  </a:cubicBezTo>
                  <a:cubicBezTo>
                    <a:pt x="390" y="1147"/>
                    <a:pt x="343" y="1085"/>
                    <a:pt x="312" y="1023"/>
                  </a:cubicBezTo>
                  <a:cubicBezTo>
                    <a:pt x="281" y="945"/>
                    <a:pt x="250" y="868"/>
                    <a:pt x="250" y="774"/>
                  </a:cubicBezTo>
                  <a:cubicBezTo>
                    <a:pt x="234" y="696"/>
                    <a:pt x="234" y="619"/>
                    <a:pt x="250" y="525"/>
                  </a:cubicBezTo>
                  <a:cubicBezTo>
                    <a:pt x="265" y="463"/>
                    <a:pt x="296" y="401"/>
                    <a:pt x="343" y="354"/>
                  </a:cubicBezTo>
                  <a:cubicBezTo>
                    <a:pt x="390" y="292"/>
                    <a:pt x="436" y="261"/>
                    <a:pt x="498" y="230"/>
                  </a:cubicBezTo>
                  <a:cubicBezTo>
                    <a:pt x="545" y="214"/>
                    <a:pt x="623" y="183"/>
                    <a:pt x="685" y="183"/>
                  </a:cubicBezTo>
                  <a:close/>
                  <a:moveTo>
                    <a:pt x="784" y="1"/>
                  </a:moveTo>
                  <a:cubicBezTo>
                    <a:pt x="743" y="1"/>
                    <a:pt x="701" y="5"/>
                    <a:pt x="654" y="12"/>
                  </a:cubicBezTo>
                  <a:cubicBezTo>
                    <a:pt x="576" y="12"/>
                    <a:pt x="498" y="28"/>
                    <a:pt x="421" y="59"/>
                  </a:cubicBezTo>
                  <a:cubicBezTo>
                    <a:pt x="343" y="90"/>
                    <a:pt x="265" y="137"/>
                    <a:pt x="203" y="199"/>
                  </a:cubicBezTo>
                  <a:cubicBezTo>
                    <a:pt x="125" y="261"/>
                    <a:pt x="79" y="354"/>
                    <a:pt x="48" y="448"/>
                  </a:cubicBezTo>
                  <a:cubicBezTo>
                    <a:pt x="1" y="557"/>
                    <a:pt x="1" y="681"/>
                    <a:pt x="16" y="805"/>
                  </a:cubicBezTo>
                  <a:cubicBezTo>
                    <a:pt x="16" y="899"/>
                    <a:pt x="48" y="976"/>
                    <a:pt x="79" y="1054"/>
                  </a:cubicBezTo>
                  <a:cubicBezTo>
                    <a:pt x="110" y="1132"/>
                    <a:pt x="141" y="1194"/>
                    <a:pt x="187" y="1241"/>
                  </a:cubicBezTo>
                  <a:cubicBezTo>
                    <a:pt x="234" y="1287"/>
                    <a:pt x="281" y="1334"/>
                    <a:pt x="343" y="1365"/>
                  </a:cubicBezTo>
                  <a:cubicBezTo>
                    <a:pt x="390" y="1396"/>
                    <a:pt x="452" y="1412"/>
                    <a:pt x="514" y="1427"/>
                  </a:cubicBezTo>
                  <a:cubicBezTo>
                    <a:pt x="561" y="1443"/>
                    <a:pt x="623" y="1458"/>
                    <a:pt x="685" y="1458"/>
                  </a:cubicBezTo>
                  <a:lnTo>
                    <a:pt x="841" y="1458"/>
                  </a:lnTo>
                  <a:cubicBezTo>
                    <a:pt x="887" y="1443"/>
                    <a:pt x="949" y="1443"/>
                    <a:pt x="996" y="1427"/>
                  </a:cubicBezTo>
                  <a:cubicBezTo>
                    <a:pt x="1058" y="1412"/>
                    <a:pt x="1105" y="1381"/>
                    <a:pt x="1167" y="1365"/>
                  </a:cubicBezTo>
                  <a:cubicBezTo>
                    <a:pt x="1214" y="1334"/>
                    <a:pt x="1260" y="1303"/>
                    <a:pt x="1307" y="1256"/>
                  </a:cubicBezTo>
                  <a:cubicBezTo>
                    <a:pt x="1354" y="1210"/>
                    <a:pt x="1385" y="1163"/>
                    <a:pt x="1416" y="1116"/>
                  </a:cubicBezTo>
                  <a:cubicBezTo>
                    <a:pt x="1447" y="1039"/>
                    <a:pt x="1478" y="976"/>
                    <a:pt x="1478" y="914"/>
                  </a:cubicBezTo>
                  <a:cubicBezTo>
                    <a:pt x="1494" y="821"/>
                    <a:pt x="1494" y="728"/>
                    <a:pt x="1478" y="650"/>
                  </a:cubicBezTo>
                  <a:cubicBezTo>
                    <a:pt x="1478" y="525"/>
                    <a:pt x="1431" y="401"/>
                    <a:pt x="1369" y="292"/>
                  </a:cubicBezTo>
                  <a:cubicBezTo>
                    <a:pt x="1307" y="214"/>
                    <a:pt x="1245" y="152"/>
                    <a:pt x="1152" y="90"/>
                  </a:cubicBezTo>
                  <a:cubicBezTo>
                    <a:pt x="1074" y="59"/>
                    <a:pt x="996" y="28"/>
                    <a:pt x="903" y="12"/>
                  </a:cubicBezTo>
                  <a:cubicBezTo>
                    <a:pt x="864" y="5"/>
                    <a:pt x="825" y="1"/>
                    <a:pt x="784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57"/>
            <p:cNvSpPr/>
            <p:nvPr/>
          </p:nvSpPr>
          <p:spPr>
            <a:xfrm>
              <a:off x="2635280" y="2477897"/>
              <a:ext cx="46276" cy="52491"/>
            </a:xfrm>
            <a:custGeom>
              <a:rect b="b" l="l" r="r" t="t"/>
              <a:pathLst>
                <a:path extrusionOk="0" h="1571" w="1385">
                  <a:moveTo>
                    <a:pt x="1167" y="0"/>
                  </a:moveTo>
                  <a:lnTo>
                    <a:pt x="965" y="31"/>
                  </a:lnTo>
                  <a:lnTo>
                    <a:pt x="1120" y="1135"/>
                  </a:lnTo>
                  <a:lnTo>
                    <a:pt x="296" y="125"/>
                  </a:lnTo>
                  <a:lnTo>
                    <a:pt x="1" y="171"/>
                  </a:lnTo>
                  <a:lnTo>
                    <a:pt x="203" y="1571"/>
                  </a:lnTo>
                  <a:lnTo>
                    <a:pt x="420" y="1540"/>
                  </a:lnTo>
                  <a:lnTo>
                    <a:pt x="249" y="389"/>
                  </a:lnTo>
                  <a:lnTo>
                    <a:pt x="1105" y="1431"/>
                  </a:lnTo>
                  <a:lnTo>
                    <a:pt x="1384" y="1384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57"/>
            <p:cNvSpPr/>
            <p:nvPr/>
          </p:nvSpPr>
          <p:spPr>
            <a:xfrm>
              <a:off x="2701771" y="2469043"/>
              <a:ext cx="35384" cy="50954"/>
            </a:xfrm>
            <a:custGeom>
              <a:rect b="b" l="l" r="r" t="t"/>
              <a:pathLst>
                <a:path extrusionOk="0" h="1525" w="1059">
                  <a:moveTo>
                    <a:pt x="841" y="1"/>
                  </a:moveTo>
                  <a:lnTo>
                    <a:pt x="1" y="125"/>
                  </a:lnTo>
                  <a:lnTo>
                    <a:pt x="219" y="1525"/>
                  </a:lnTo>
                  <a:lnTo>
                    <a:pt x="1058" y="1385"/>
                  </a:lnTo>
                  <a:lnTo>
                    <a:pt x="1027" y="1214"/>
                  </a:lnTo>
                  <a:lnTo>
                    <a:pt x="405" y="1307"/>
                  </a:lnTo>
                  <a:lnTo>
                    <a:pt x="327" y="856"/>
                  </a:lnTo>
                  <a:lnTo>
                    <a:pt x="903" y="763"/>
                  </a:lnTo>
                  <a:lnTo>
                    <a:pt x="872" y="592"/>
                  </a:lnTo>
                  <a:lnTo>
                    <a:pt x="296" y="685"/>
                  </a:lnTo>
                  <a:lnTo>
                    <a:pt x="234" y="281"/>
                  </a:lnTo>
                  <a:lnTo>
                    <a:pt x="825" y="187"/>
                  </a:lnTo>
                  <a:lnTo>
                    <a:pt x="841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57"/>
            <p:cNvSpPr/>
            <p:nvPr/>
          </p:nvSpPr>
          <p:spPr>
            <a:xfrm>
              <a:off x="2222233" y="2336361"/>
              <a:ext cx="62381" cy="121287"/>
            </a:xfrm>
            <a:custGeom>
              <a:rect b="b" l="l" r="r" t="t"/>
              <a:pathLst>
                <a:path extrusionOk="0" h="3630" w="1867">
                  <a:moveTo>
                    <a:pt x="1239" y="0"/>
                  </a:moveTo>
                  <a:cubicBezTo>
                    <a:pt x="1214" y="0"/>
                    <a:pt x="1190" y="2"/>
                    <a:pt x="1167" y="7"/>
                  </a:cubicBezTo>
                  <a:cubicBezTo>
                    <a:pt x="1089" y="7"/>
                    <a:pt x="996" y="7"/>
                    <a:pt x="918" y="22"/>
                  </a:cubicBezTo>
                  <a:lnTo>
                    <a:pt x="918" y="38"/>
                  </a:lnTo>
                  <a:cubicBezTo>
                    <a:pt x="825" y="54"/>
                    <a:pt x="747" y="85"/>
                    <a:pt x="670" y="131"/>
                  </a:cubicBezTo>
                  <a:cubicBezTo>
                    <a:pt x="576" y="193"/>
                    <a:pt x="498" y="271"/>
                    <a:pt x="421" y="349"/>
                  </a:cubicBezTo>
                  <a:cubicBezTo>
                    <a:pt x="343" y="442"/>
                    <a:pt x="265" y="551"/>
                    <a:pt x="219" y="675"/>
                  </a:cubicBezTo>
                  <a:cubicBezTo>
                    <a:pt x="156" y="831"/>
                    <a:pt x="110" y="986"/>
                    <a:pt x="79" y="1157"/>
                  </a:cubicBezTo>
                  <a:cubicBezTo>
                    <a:pt x="1" y="1577"/>
                    <a:pt x="1" y="2013"/>
                    <a:pt x="63" y="2433"/>
                  </a:cubicBezTo>
                  <a:cubicBezTo>
                    <a:pt x="94" y="2604"/>
                    <a:pt x="141" y="2759"/>
                    <a:pt x="203" y="2915"/>
                  </a:cubicBezTo>
                  <a:cubicBezTo>
                    <a:pt x="265" y="3039"/>
                    <a:pt x="343" y="3163"/>
                    <a:pt x="421" y="3257"/>
                  </a:cubicBezTo>
                  <a:cubicBezTo>
                    <a:pt x="498" y="3350"/>
                    <a:pt x="576" y="3412"/>
                    <a:pt x="670" y="3474"/>
                  </a:cubicBezTo>
                  <a:cubicBezTo>
                    <a:pt x="763" y="3537"/>
                    <a:pt x="856" y="3568"/>
                    <a:pt x="949" y="3599"/>
                  </a:cubicBezTo>
                  <a:cubicBezTo>
                    <a:pt x="1027" y="3614"/>
                    <a:pt x="1120" y="3630"/>
                    <a:pt x="1198" y="3630"/>
                  </a:cubicBezTo>
                  <a:cubicBezTo>
                    <a:pt x="1291" y="3630"/>
                    <a:pt x="1369" y="3614"/>
                    <a:pt x="1463" y="3583"/>
                  </a:cubicBezTo>
                  <a:cubicBezTo>
                    <a:pt x="1525" y="3568"/>
                    <a:pt x="1602" y="3552"/>
                    <a:pt x="1665" y="3505"/>
                  </a:cubicBezTo>
                  <a:cubicBezTo>
                    <a:pt x="1742" y="3490"/>
                    <a:pt x="1805" y="3443"/>
                    <a:pt x="1867" y="3412"/>
                  </a:cubicBezTo>
                  <a:lnTo>
                    <a:pt x="1851" y="2852"/>
                  </a:lnTo>
                  <a:cubicBezTo>
                    <a:pt x="1758" y="2915"/>
                    <a:pt x="1665" y="2961"/>
                    <a:pt x="1556" y="3008"/>
                  </a:cubicBezTo>
                  <a:cubicBezTo>
                    <a:pt x="1463" y="3039"/>
                    <a:pt x="1369" y="3054"/>
                    <a:pt x="1260" y="3070"/>
                  </a:cubicBezTo>
                  <a:cubicBezTo>
                    <a:pt x="1167" y="3070"/>
                    <a:pt x="1058" y="3039"/>
                    <a:pt x="980" y="2992"/>
                  </a:cubicBezTo>
                  <a:cubicBezTo>
                    <a:pt x="887" y="2946"/>
                    <a:pt x="809" y="2868"/>
                    <a:pt x="747" y="2775"/>
                  </a:cubicBezTo>
                  <a:cubicBezTo>
                    <a:pt x="670" y="2650"/>
                    <a:pt x="623" y="2526"/>
                    <a:pt x="592" y="2386"/>
                  </a:cubicBezTo>
                  <a:cubicBezTo>
                    <a:pt x="514" y="1997"/>
                    <a:pt x="514" y="1608"/>
                    <a:pt x="592" y="1220"/>
                  </a:cubicBezTo>
                  <a:cubicBezTo>
                    <a:pt x="607" y="1095"/>
                    <a:pt x="670" y="955"/>
                    <a:pt x="747" y="847"/>
                  </a:cubicBezTo>
                  <a:cubicBezTo>
                    <a:pt x="794" y="753"/>
                    <a:pt x="872" y="691"/>
                    <a:pt x="965" y="644"/>
                  </a:cubicBezTo>
                  <a:cubicBezTo>
                    <a:pt x="1075" y="585"/>
                    <a:pt x="1197" y="557"/>
                    <a:pt x="1320" y="557"/>
                  </a:cubicBezTo>
                  <a:cubicBezTo>
                    <a:pt x="1389" y="557"/>
                    <a:pt x="1458" y="565"/>
                    <a:pt x="1525" y="582"/>
                  </a:cubicBezTo>
                  <a:cubicBezTo>
                    <a:pt x="1634" y="613"/>
                    <a:pt x="1727" y="644"/>
                    <a:pt x="1820" y="691"/>
                  </a:cubicBezTo>
                  <a:lnTo>
                    <a:pt x="1805" y="147"/>
                  </a:lnTo>
                  <a:cubicBezTo>
                    <a:pt x="1742" y="116"/>
                    <a:pt x="1680" y="100"/>
                    <a:pt x="1618" y="69"/>
                  </a:cubicBezTo>
                  <a:cubicBezTo>
                    <a:pt x="1556" y="54"/>
                    <a:pt x="1478" y="38"/>
                    <a:pt x="1416" y="22"/>
                  </a:cubicBezTo>
                  <a:cubicBezTo>
                    <a:pt x="1361" y="11"/>
                    <a:pt x="1298" y="0"/>
                    <a:pt x="1239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57"/>
            <p:cNvSpPr/>
            <p:nvPr/>
          </p:nvSpPr>
          <p:spPr>
            <a:xfrm>
              <a:off x="2304328" y="2335526"/>
              <a:ext cx="19780" cy="118481"/>
            </a:xfrm>
            <a:custGeom>
              <a:rect b="b" l="l" r="r" t="t"/>
              <a:pathLst>
                <a:path extrusionOk="0" h="3546" w="592">
                  <a:moveTo>
                    <a:pt x="483" y="1"/>
                  </a:moveTo>
                  <a:lnTo>
                    <a:pt x="1" y="16"/>
                  </a:lnTo>
                  <a:lnTo>
                    <a:pt x="94" y="3546"/>
                  </a:lnTo>
                  <a:lnTo>
                    <a:pt x="592" y="3530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57"/>
            <p:cNvSpPr/>
            <p:nvPr/>
          </p:nvSpPr>
          <p:spPr>
            <a:xfrm>
              <a:off x="2347965" y="2331884"/>
              <a:ext cx="73808" cy="120051"/>
            </a:xfrm>
            <a:custGeom>
              <a:rect b="b" l="l" r="r" t="t"/>
              <a:pathLst>
                <a:path extrusionOk="0" h="3593" w="2209">
                  <a:moveTo>
                    <a:pt x="1960" y="1"/>
                  </a:moveTo>
                  <a:lnTo>
                    <a:pt x="1509" y="16"/>
                  </a:lnTo>
                  <a:lnTo>
                    <a:pt x="1680" y="2644"/>
                  </a:lnTo>
                  <a:cubicBezTo>
                    <a:pt x="1680" y="2644"/>
                    <a:pt x="1416" y="2007"/>
                    <a:pt x="1151" y="1354"/>
                  </a:cubicBezTo>
                  <a:lnTo>
                    <a:pt x="623" y="48"/>
                  </a:lnTo>
                  <a:lnTo>
                    <a:pt x="1" y="79"/>
                  </a:lnTo>
                  <a:lnTo>
                    <a:pt x="156" y="3593"/>
                  </a:lnTo>
                  <a:lnTo>
                    <a:pt x="623" y="3577"/>
                  </a:lnTo>
                  <a:lnTo>
                    <a:pt x="498" y="934"/>
                  </a:lnTo>
                  <a:lnTo>
                    <a:pt x="1012" y="2240"/>
                  </a:lnTo>
                  <a:lnTo>
                    <a:pt x="1556" y="3531"/>
                  </a:lnTo>
                  <a:lnTo>
                    <a:pt x="2209" y="3515"/>
                  </a:lnTo>
                  <a:lnTo>
                    <a:pt x="196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57"/>
            <p:cNvSpPr/>
            <p:nvPr/>
          </p:nvSpPr>
          <p:spPr>
            <a:xfrm>
              <a:off x="2442522" y="2324633"/>
              <a:ext cx="58739" cy="122123"/>
            </a:xfrm>
            <a:custGeom>
              <a:rect b="b" l="l" r="r" t="t"/>
              <a:pathLst>
                <a:path extrusionOk="0" h="3655" w="1758">
                  <a:moveTo>
                    <a:pt x="1416" y="0"/>
                  </a:moveTo>
                  <a:lnTo>
                    <a:pt x="1" y="156"/>
                  </a:lnTo>
                  <a:lnTo>
                    <a:pt x="281" y="3654"/>
                  </a:lnTo>
                  <a:lnTo>
                    <a:pt x="1758" y="3499"/>
                  </a:lnTo>
                  <a:lnTo>
                    <a:pt x="1696" y="2955"/>
                  </a:lnTo>
                  <a:lnTo>
                    <a:pt x="732" y="3048"/>
                  </a:lnTo>
                  <a:lnTo>
                    <a:pt x="654" y="2068"/>
                  </a:lnTo>
                  <a:lnTo>
                    <a:pt x="1525" y="1975"/>
                  </a:lnTo>
                  <a:lnTo>
                    <a:pt x="1462" y="1415"/>
                  </a:lnTo>
                  <a:lnTo>
                    <a:pt x="607" y="1508"/>
                  </a:lnTo>
                  <a:lnTo>
                    <a:pt x="529" y="653"/>
                  </a:lnTo>
                  <a:lnTo>
                    <a:pt x="1385" y="560"/>
                  </a:lnTo>
                  <a:lnTo>
                    <a:pt x="141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57"/>
            <p:cNvSpPr/>
            <p:nvPr/>
          </p:nvSpPr>
          <p:spPr>
            <a:xfrm>
              <a:off x="2517333" y="2311636"/>
              <a:ext cx="104982" cy="127335"/>
            </a:xfrm>
            <a:custGeom>
              <a:rect b="b" l="l" r="r" t="t"/>
              <a:pathLst>
                <a:path extrusionOk="0" h="3811" w="3142">
                  <a:moveTo>
                    <a:pt x="2660" y="0"/>
                  </a:moveTo>
                  <a:cubicBezTo>
                    <a:pt x="2660" y="0"/>
                    <a:pt x="2489" y="32"/>
                    <a:pt x="2302" y="47"/>
                  </a:cubicBezTo>
                  <a:cubicBezTo>
                    <a:pt x="2131" y="78"/>
                    <a:pt x="1945" y="94"/>
                    <a:pt x="1945" y="94"/>
                  </a:cubicBezTo>
                  <a:lnTo>
                    <a:pt x="1649" y="2784"/>
                  </a:lnTo>
                  <a:lnTo>
                    <a:pt x="716" y="218"/>
                  </a:lnTo>
                  <a:lnTo>
                    <a:pt x="1" y="296"/>
                  </a:lnTo>
                  <a:lnTo>
                    <a:pt x="374" y="3810"/>
                  </a:lnTo>
                  <a:lnTo>
                    <a:pt x="841" y="3748"/>
                  </a:lnTo>
                  <a:lnTo>
                    <a:pt x="530" y="918"/>
                  </a:lnTo>
                  <a:lnTo>
                    <a:pt x="1540" y="3686"/>
                  </a:lnTo>
                  <a:lnTo>
                    <a:pt x="1991" y="3639"/>
                  </a:lnTo>
                  <a:lnTo>
                    <a:pt x="2302" y="731"/>
                  </a:lnTo>
                  <a:lnTo>
                    <a:pt x="2675" y="3561"/>
                  </a:lnTo>
                  <a:lnTo>
                    <a:pt x="3142" y="3484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57"/>
            <p:cNvSpPr/>
            <p:nvPr/>
          </p:nvSpPr>
          <p:spPr>
            <a:xfrm>
              <a:off x="2644635" y="2300710"/>
              <a:ext cx="81092" cy="124228"/>
            </a:xfrm>
            <a:custGeom>
              <a:rect b="b" l="l" r="r" t="t"/>
              <a:pathLst>
                <a:path extrusionOk="0" h="3718" w="2427">
                  <a:moveTo>
                    <a:pt x="809" y="903"/>
                  </a:moveTo>
                  <a:cubicBezTo>
                    <a:pt x="856" y="996"/>
                    <a:pt x="902" y="1105"/>
                    <a:pt x="949" y="1229"/>
                  </a:cubicBezTo>
                  <a:cubicBezTo>
                    <a:pt x="1011" y="1369"/>
                    <a:pt x="1058" y="1494"/>
                    <a:pt x="1120" y="1603"/>
                  </a:cubicBezTo>
                  <a:cubicBezTo>
                    <a:pt x="1167" y="1727"/>
                    <a:pt x="1229" y="1867"/>
                    <a:pt x="1291" y="2022"/>
                  </a:cubicBezTo>
                  <a:lnTo>
                    <a:pt x="685" y="2116"/>
                  </a:lnTo>
                  <a:cubicBezTo>
                    <a:pt x="700" y="2053"/>
                    <a:pt x="700" y="1991"/>
                    <a:pt x="716" y="1929"/>
                  </a:cubicBezTo>
                  <a:cubicBezTo>
                    <a:pt x="716" y="1867"/>
                    <a:pt x="716" y="1805"/>
                    <a:pt x="731" y="1727"/>
                  </a:cubicBezTo>
                  <a:lnTo>
                    <a:pt x="747" y="1509"/>
                  </a:lnTo>
                  <a:lnTo>
                    <a:pt x="809" y="903"/>
                  </a:lnTo>
                  <a:close/>
                  <a:moveTo>
                    <a:pt x="980" y="1"/>
                  </a:moveTo>
                  <a:lnTo>
                    <a:pt x="389" y="79"/>
                  </a:lnTo>
                  <a:lnTo>
                    <a:pt x="0" y="3717"/>
                  </a:lnTo>
                  <a:lnTo>
                    <a:pt x="529" y="3624"/>
                  </a:lnTo>
                  <a:lnTo>
                    <a:pt x="622" y="2769"/>
                  </a:lnTo>
                  <a:lnTo>
                    <a:pt x="1555" y="2629"/>
                  </a:lnTo>
                  <a:lnTo>
                    <a:pt x="1882" y="3422"/>
                  </a:lnTo>
                  <a:lnTo>
                    <a:pt x="2426" y="332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57"/>
            <p:cNvSpPr/>
            <p:nvPr/>
          </p:nvSpPr>
          <p:spPr>
            <a:xfrm>
              <a:off x="2902313" y="1955758"/>
              <a:ext cx="916505" cy="555416"/>
            </a:xfrm>
            <a:custGeom>
              <a:rect b="b" l="l" r="r" t="t"/>
              <a:pathLst>
                <a:path extrusionOk="0" h="16623" w="27430">
                  <a:moveTo>
                    <a:pt x="22501" y="0"/>
                  </a:moveTo>
                  <a:lnTo>
                    <a:pt x="19344" y="358"/>
                  </a:lnTo>
                  <a:lnTo>
                    <a:pt x="16188" y="840"/>
                  </a:lnTo>
                  <a:cubicBezTo>
                    <a:pt x="15612" y="933"/>
                    <a:pt x="15006" y="1027"/>
                    <a:pt x="14400" y="1120"/>
                  </a:cubicBezTo>
                  <a:cubicBezTo>
                    <a:pt x="13809" y="1244"/>
                    <a:pt x="13218" y="1353"/>
                    <a:pt x="12611" y="1462"/>
                  </a:cubicBezTo>
                  <a:cubicBezTo>
                    <a:pt x="11414" y="1695"/>
                    <a:pt x="10217" y="1913"/>
                    <a:pt x="9097" y="2131"/>
                  </a:cubicBezTo>
                  <a:cubicBezTo>
                    <a:pt x="7993" y="2364"/>
                    <a:pt x="6967" y="2566"/>
                    <a:pt x="6096" y="2753"/>
                  </a:cubicBezTo>
                  <a:lnTo>
                    <a:pt x="3189" y="3343"/>
                  </a:lnTo>
                  <a:cubicBezTo>
                    <a:pt x="3640" y="5458"/>
                    <a:pt x="2209" y="7557"/>
                    <a:pt x="1" y="8008"/>
                  </a:cubicBezTo>
                  <a:lnTo>
                    <a:pt x="94" y="8475"/>
                  </a:lnTo>
                  <a:cubicBezTo>
                    <a:pt x="160" y="8459"/>
                    <a:pt x="222" y="8451"/>
                    <a:pt x="281" y="8451"/>
                  </a:cubicBezTo>
                  <a:cubicBezTo>
                    <a:pt x="1030" y="8451"/>
                    <a:pt x="1209" y="9652"/>
                    <a:pt x="359" y="9796"/>
                  </a:cubicBezTo>
                  <a:lnTo>
                    <a:pt x="436" y="10169"/>
                  </a:lnTo>
                  <a:cubicBezTo>
                    <a:pt x="502" y="10154"/>
                    <a:pt x="564" y="10146"/>
                    <a:pt x="623" y="10146"/>
                  </a:cubicBezTo>
                  <a:cubicBezTo>
                    <a:pt x="1373" y="10146"/>
                    <a:pt x="1551" y="11346"/>
                    <a:pt x="701" y="11476"/>
                  </a:cubicBezTo>
                  <a:lnTo>
                    <a:pt x="763" y="11849"/>
                  </a:lnTo>
                  <a:cubicBezTo>
                    <a:pt x="832" y="11831"/>
                    <a:pt x="898" y="11823"/>
                    <a:pt x="960" y="11823"/>
                  </a:cubicBezTo>
                  <a:cubicBezTo>
                    <a:pt x="1716" y="11823"/>
                    <a:pt x="1889" y="13041"/>
                    <a:pt x="1027" y="13170"/>
                  </a:cubicBezTo>
                  <a:lnTo>
                    <a:pt x="1121" y="13606"/>
                  </a:lnTo>
                  <a:cubicBezTo>
                    <a:pt x="1411" y="13547"/>
                    <a:pt x="1701" y="13518"/>
                    <a:pt x="1986" y="13518"/>
                  </a:cubicBezTo>
                  <a:cubicBezTo>
                    <a:pt x="3877" y="13518"/>
                    <a:pt x="5549" y="14771"/>
                    <a:pt x="5941" y="16622"/>
                  </a:cubicBezTo>
                  <a:lnTo>
                    <a:pt x="8817" y="16032"/>
                  </a:lnTo>
                  <a:cubicBezTo>
                    <a:pt x="9688" y="15845"/>
                    <a:pt x="10683" y="15643"/>
                    <a:pt x="11756" y="15425"/>
                  </a:cubicBezTo>
                  <a:cubicBezTo>
                    <a:pt x="12814" y="15223"/>
                    <a:pt x="13933" y="15005"/>
                    <a:pt x="15068" y="14788"/>
                  </a:cubicBezTo>
                  <a:lnTo>
                    <a:pt x="16732" y="14477"/>
                  </a:lnTo>
                  <a:cubicBezTo>
                    <a:pt x="17276" y="14399"/>
                    <a:pt x="17820" y="14306"/>
                    <a:pt x="18334" y="14228"/>
                  </a:cubicBezTo>
                  <a:cubicBezTo>
                    <a:pt x="19375" y="14072"/>
                    <a:pt x="20339" y="13917"/>
                    <a:pt x="21164" y="13792"/>
                  </a:cubicBezTo>
                  <a:lnTo>
                    <a:pt x="23885" y="13481"/>
                  </a:lnTo>
                  <a:cubicBezTo>
                    <a:pt x="23760" y="12455"/>
                    <a:pt x="24071" y="11413"/>
                    <a:pt x="24740" y="10605"/>
                  </a:cubicBezTo>
                  <a:cubicBezTo>
                    <a:pt x="25393" y="9796"/>
                    <a:pt x="26373" y="9299"/>
                    <a:pt x="27430" y="9268"/>
                  </a:cubicBezTo>
                  <a:lnTo>
                    <a:pt x="27399" y="8817"/>
                  </a:lnTo>
                  <a:cubicBezTo>
                    <a:pt x="27389" y="8817"/>
                    <a:pt x="27379" y="8817"/>
                    <a:pt x="27369" y="8817"/>
                  </a:cubicBezTo>
                  <a:cubicBezTo>
                    <a:pt x="27009" y="8817"/>
                    <a:pt x="26698" y="8542"/>
                    <a:pt x="26668" y="8179"/>
                  </a:cubicBezTo>
                  <a:cubicBezTo>
                    <a:pt x="26653" y="7806"/>
                    <a:pt x="26948" y="7495"/>
                    <a:pt x="27321" y="7479"/>
                  </a:cubicBezTo>
                  <a:lnTo>
                    <a:pt x="27306" y="7106"/>
                  </a:lnTo>
                  <a:cubicBezTo>
                    <a:pt x="27295" y="7107"/>
                    <a:pt x="27285" y="7107"/>
                    <a:pt x="27275" y="7107"/>
                  </a:cubicBezTo>
                  <a:cubicBezTo>
                    <a:pt x="26900" y="7107"/>
                    <a:pt x="26589" y="6832"/>
                    <a:pt x="26559" y="6469"/>
                  </a:cubicBezTo>
                  <a:cubicBezTo>
                    <a:pt x="26544" y="6096"/>
                    <a:pt x="26839" y="5769"/>
                    <a:pt x="27228" y="5753"/>
                  </a:cubicBezTo>
                  <a:lnTo>
                    <a:pt x="27197" y="5380"/>
                  </a:lnTo>
                  <a:cubicBezTo>
                    <a:pt x="27178" y="5382"/>
                    <a:pt x="27159" y="5383"/>
                    <a:pt x="27140" y="5383"/>
                  </a:cubicBezTo>
                  <a:cubicBezTo>
                    <a:pt x="26790" y="5383"/>
                    <a:pt x="26480" y="5113"/>
                    <a:pt x="26450" y="4758"/>
                  </a:cubicBezTo>
                  <a:cubicBezTo>
                    <a:pt x="26435" y="4370"/>
                    <a:pt x="26746" y="4059"/>
                    <a:pt x="27119" y="4043"/>
                  </a:cubicBezTo>
                  <a:lnTo>
                    <a:pt x="27088" y="3561"/>
                  </a:lnTo>
                  <a:cubicBezTo>
                    <a:pt x="27020" y="3564"/>
                    <a:pt x="26951" y="3565"/>
                    <a:pt x="26883" y="3565"/>
                  </a:cubicBezTo>
                  <a:cubicBezTo>
                    <a:pt x="25864" y="3565"/>
                    <a:pt x="24855" y="3240"/>
                    <a:pt x="24025" y="2628"/>
                  </a:cubicBezTo>
                  <a:cubicBezTo>
                    <a:pt x="23169" y="2006"/>
                    <a:pt x="22625" y="1058"/>
                    <a:pt x="22501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57"/>
            <p:cNvSpPr/>
            <p:nvPr/>
          </p:nvSpPr>
          <p:spPr>
            <a:xfrm>
              <a:off x="3061324" y="2012893"/>
              <a:ext cx="563201" cy="183435"/>
            </a:xfrm>
            <a:custGeom>
              <a:rect b="b" l="l" r="r" t="t"/>
              <a:pathLst>
                <a:path extrusionOk="0" h="5490" w="16856">
                  <a:moveTo>
                    <a:pt x="16545" y="1"/>
                  </a:moveTo>
                  <a:lnTo>
                    <a:pt x="15798" y="78"/>
                  </a:lnTo>
                  <a:cubicBezTo>
                    <a:pt x="15565" y="110"/>
                    <a:pt x="15285" y="141"/>
                    <a:pt x="14959" y="172"/>
                  </a:cubicBezTo>
                  <a:cubicBezTo>
                    <a:pt x="14632" y="218"/>
                    <a:pt x="14274" y="281"/>
                    <a:pt x="13886" y="343"/>
                  </a:cubicBezTo>
                  <a:cubicBezTo>
                    <a:pt x="13093" y="467"/>
                    <a:pt x="12175" y="607"/>
                    <a:pt x="11180" y="763"/>
                  </a:cubicBezTo>
                  <a:cubicBezTo>
                    <a:pt x="10698" y="840"/>
                    <a:pt x="10185" y="918"/>
                    <a:pt x="9672" y="1011"/>
                  </a:cubicBezTo>
                  <a:lnTo>
                    <a:pt x="8132" y="1291"/>
                  </a:lnTo>
                  <a:cubicBezTo>
                    <a:pt x="7106" y="1493"/>
                    <a:pt x="6080" y="1680"/>
                    <a:pt x="5116" y="1867"/>
                  </a:cubicBezTo>
                  <a:cubicBezTo>
                    <a:pt x="4167" y="2069"/>
                    <a:pt x="3281" y="2240"/>
                    <a:pt x="2519" y="2395"/>
                  </a:cubicBezTo>
                  <a:cubicBezTo>
                    <a:pt x="1011" y="2706"/>
                    <a:pt x="0" y="2924"/>
                    <a:pt x="0" y="2924"/>
                  </a:cubicBezTo>
                  <a:lnTo>
                    <a:pt x="529" y="5490"/>
                  </a:lnTo>
                  <a:cubicBezTo>
                    <a:pt x="529" y="5490"/>
                    <a:pt x="1539" y="5272"/>
                    <a:pt x="3048" y="4961"/>
                  </a:cubicBezTo>
                  <a:cubicBezTo>
                    <a:pt x="4540" y="4650"/>
                    <a:pt x="6577" y="4261"/>
                    <a:pt x="8614" y="3872"/>
                  </a:cubicBezTo>
                  <a:cubicBezTo>
                    <a:pt x="10620" y="3468"/>
                    <a:pt x="12719" y="3188"/>
                    <a:pt x="14259" y="2940"/>
                  </a:cubicBezTo>
                  <a:cubicBezTo>
                    <a:pt x="14632" y="2877"/>
                    <a:pt x="14990" y="2815"/>
                    <a:pt x="15301" y="2768"/>
                  </a:cubicBezTo>
                  <a:lnTo>
                    <a:pt x="16125" y="2691"/>
                  </a:lnTo>
                  <a:lnTo>
                    <a:pt x="16856" y="2613"/>
                  </a:lnTo>
                  <a:lnTo>
                    <a:pt x="16545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57"/>
            <p:cNvSpPr/>
            <p:nvPr/>
          </p:nvSpPr>
          <p:spPr>
            <a:xfrm>
              <a:off x="3115853" y="2279426"/>
              <a:ext cx="539846" cy="179793"/>
            </a:xfrm>
            <a:custGeom>
              <a:rect b="b" l="l" r="r" t="t"/>
              <a:pathLst>
                <a:path extrusionOk="0" h="5381" w="16157">
                  <a:moveTo>
                    <a:pt x="15845" y="0"/>
                  </a:moveTo>
                  <a:lnTo>
                    <a:pt x="15177" y="78"/>
                  </a:lnTo>
                  <a:lnTo>
                    <a:pt x="14399" y="156"/>
                  </a:lnTo>
                  <a:lnTo>
                    <a:pt x="13389" y="327"/>
                  </a:lnTo>
                  <a:cubicBezTo>
                    <a:pt x="11912" y="576"/>
                    <a:pt x="9937" y="809"/>
                    <a:pt x="7962" y="1229"/>
                  </a:cubicBezTo>
                  <a:cubicBezTo>
                    <a:pt x="5972" y="1586"/>
                    <a:pt x="3997" y="1975"/>
                    <a:pt x="2504" y="2302"/>
                  </a:cubicBezTo>
                  <a:lnTo>
                    <a:pt x="1" y="2815"/>
                  </a:lnTo>
                  <a:lnTo>
                    <a:pt x="545" y="5380"/>
                  </a:lnTo>
                  <a:cubicBezTo>
                    <a:pt x="545" y="5380"/>
                    <a:pt x="1540" y="5163"/>
                    <a:pt x="3017" y="4867"/>
                  </a:cubicBezTo>
                  <a:lnTo>
                    <a:pt x="5552" y="4354"/>
                  </a:lnTo>
                  <a:cubicBezTo>
                    <a:pt x="6469" y="4168"/>
                    <a:pt x="7449" y="3981"/>
                    <a:pt x="8428" y="3810"/>
                  </a:cubicBezTo>
                  <a:cubicBezTo>
                    <a:pt x="8926" y="3717"/>
                    <a:pt x="9408" y="3623"/>
                    <a:pt x="9890" y="3530"/>
                  </a:cubicBezTo>
                  <a:cubicBezTo>
                    <a:pt x="10372" y="3452"/>
                    <a:pt x="10839" y="3375"/>
                    <a:pt x="11290" y="3297"/>
                  </a:cubicBezTo>
                  <a:cubicBezTo>
                    <a:pt x="12191" y="3157"/>
                    <a:pt x="13031" y="3033"/>
                    <a:pt x="13762" y="2908"/>
                  </a:cubicBezTo>
                  <a:cubicBezTo>
                    <a:pt x="14120" y="2861"/>
                    <a:pt x="14446" y="2799"/>
                    <a:pt x="14741" y="2753"/>
                  </a:cubicBezTo>
                  <a:cubicBezTo>
                    <a:pt x="15037" y="2737"/>
                    <a:pt x="15286" y="2706"/>
                    <a:pt x="15503" y="2675"/>
                  </a:cubicBezTo>
                  <a:lnTo>
                    <a:pt x="16156" y="2613"/>
                  </a:lnTo>
                  <a:lnTo>
                    <a:pt x="1584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57"/>
            <p:cNvSpPr/>
            <p:nvPr/>
          </p:nvSpPr>
          <p:spPr>
            <a:xfrm>
              <a:off x="3636455" y="2147446"/>
              <a:ext cx="75345" cy="70701"/>
            </a:xfrm>
            <a:custGeom>
              <a:rect b="b" l="l" r="r" t="t"/>
              <a:pathLst>
                <a:path extrusionOk="0" h="2116" w="2255">
                  <a:moveTo>
                    <a:pt x="1042" y="1"/>
                  </a:moveTo>
                  <a:lnTo>
                    <a:pt x="762" y="701"/>
                  </a:lnTo>
                  <a:lnTo>
                    <a:pt x="0" y="903"/>
                  </a:lnTo>
                  <a:lnTo>
                    <a:pt x="622" y="1354"/>
                  </a:lnTo>
                  <a:lnTo>
                    <a:pt x="575" y="2116"/>
                  </a:lnTo>
                  <a:lnTo>
                    <a:pt x="1213" y="1696"/>
                  </a:lnTo>
                  <a:lnTo>
                    <a:pt x="1944" y="1960"/>
                  </a:lnTo>
                  <a:lnTo>
                    <a:pt x="1944" y="1960"/>
                  </a:lnTo>
                  <a:lnTo>
                    <a:pt x="1742" y="1245"/>
                  </a:lnTo>
                  <a:lnTo>
                    <a:pt x="2255" y="654"/>
                  </a:lnTo>
                  <a:lnTo>
                    <a:pt x="1462" y="638"/>
                  </a:lnTo>
                  <a:lnTo>
                    <a:pt x="104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57"/>
            <p:cNvSpPr/>
            <p:nvPr/>
          </p:nvSpPr>
          <p:spPr>
            <a:xfrm>
              <a:off x="3018188" y="2255001"/>
              <a:ext cx="73808" cy="72238"/>
            </a:xfrm>
            <a:custGeom>
              <a:rect b="b" l="l" r="r" t="t"/>
              <a:pathLst>
                <a:path extrusionOk="0" h="2162" w="2209">
                  <a:moveTo>
                    <a:pt x="949" y="1"/>
                  </a:moveTo>
                  <a:lnTo>
                    <a:pt x="747" y="747"/>
                  </a:lnTo>
                  <a:lnTo>
                    <a:pt x="0" y="996"/>
                  </a:lnTo>
                  <a:lnTo>
                    <a:pt x="669" y="1400"/>
                  </a:lnTo>
                  <a:lnTo>
                    <a:pt x="685" y="2162"/>
                  </a:lnTo>
                  <a:lnTo>
                    <a:pt x="1291" y="1680"/>
                  </a:lnTo>
                  <a:lnTo>
                    <a:pt x="2053" y="1882"/>
                  </a:lnTo>
                  <a:lnTo>
                    <a:pt x="1773" y="1182"/>
                  </a:lnTo>
                  <a:lnTo>
                    <a:pt x="2208" y="545"/>
                  </a:lnTo>
                  <a:lnTo>
                    <a:pt x="1431" y="607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57"/>
            <p:cNvSpPr/>
            <p:nvPr/>
          </p:nvSpPr>
          <p:spPr>
            <a:xfrm>
              <a:off x="3100784" y="2115236"/>
              <a:ext cx="37957" cy="50453"/>
            </a:xfrm>
            <a:custGeom>
              <a:rect b="b" l="l" r="r" t="t"/>
              <a:pathLst>
                <a:path extrusionOk="0" h="1510" w="1136">
                  <a:moveTo>
                    <a:pt x="1105" y="1"/>
                  </a:moveTo>
                  <a:lnTo>
                    <a:pt x="1" y="219"/>
                  </a:lnTo>
                  <a:lnTo>
                    <a:pt x="32" y="405"/>
                  </a:lnTo>
                  <a:lnTo>
                    <a:pt x="483" y="312"/>
                  </a:lnTo>
                  <a:lnTo>
                    <a:pt x="732" y="1509"/>
                  </a:lnTo>
                  <a:lnTo>
                    <a:pt x="934" y="1478"/>
                  </a:lnTo>
                  <a:lnTo>
                    <a:pt x="685" y="265"/>
                  </a:lnTo>
                  <a:lnTo>
                    <a:pt x="1136" y="172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57"/>
            <p:cNvSpPr/>
            <p:nvPr/>
          </p:nvSpPr>
          <p:spPr>
            <a:xfrm>
              <a:off x="3185987" y="2103809"/>
              <a:ext cx="16673" cy="47312"/>
            </a:xfrm>
            <a:custGeom>
              <a:rect b="b" l="l" r="r" t="t"/>
              <a:pathLst>
                <a:path extrusionOk="0" h="1416" w="499">
                  <a:moveTo>
                    <a:pt x="219" y="1"/>
                  </a:moveTo>
                  <a:lnTo>
                    <a:pt x="1" y="47"/>
                  </a:lnTo>
                  <a:lnTo>
                    <a:pt x="281" y="1416"/>
                  </a:lnTo>
                  <a:lnTo>
                    <a:pt x="498" y="1385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57"/>
            <p:cNvSpPr/>
            <p:nvPr/>
          </p:nvSpPr>
          <p:spPr>
            <a:xfrm>
              <a:off x="3248335" y="2087704"/>
              <a:ext cx="41599" cy="48882"/>
            </a:xfrm>
            <a:custGeom>
              <a:rect b="b" l="l" r="r" t="t"/>
              <a:pathLst>
                <a:path extrusionOk="0" h="1463" w="1245">
                  <a:moveTo>
                    <a:pt x="747" y="1"/>
                  </a:moveTo>
                  <a:cubicBezTo>
                    <a:pt x="701" y="1"/>
                    <a:pt x="638" y="1"/>
                    <a:pt x="592" y="16"/>
                  </a:cubicBezTo>
                  <a:cubicBezTo>
                    <a:pt x="514" y="32"/>
                    <a:pt x="436" y="63"/>
                    <a:pt x="374" y="94"/>
                  </a:cubicBezTo>
                  <a:cubicBezTo>
                    <a:pt x="203" y="172"/>
                    <a:pt x="79" y="312"/>
                    <a:pt x="32" y="498"/>
                  </a:cubicBezTo>
                  <a:cubicBezTo>
                    <a:pt x="1" y="623"/>
                    <a:pt x="1" y="747"/>
                    <a:pt x="32" y="872"/>
                  </a:cubicBezTo>
                  <a:cubicBezTo>
                    <a:pt x="47" y="949"/>
                    <a:pt x="79" y="1027"/>
                    <a:pt x="110" y="1120"/>
                  </a:cubicBezTo>
                  <a:cubicBezTo>
                    <a:pt x="141" y="1183"/>
                    <a:pt x="187" y="1229"/>
                    <a:pt x="234" y="1291"/>
                  </a:cubicBezTo>
                  <a:cubicBezTo>
                    <a:pt x="281" y="1322"/>
                    <a:pt x="327" y="1369"/>
                    <a:pt x="390" y="1400"/>
                  </a:cubicBezTo>
                  <a:cubicBezTo>
                    <a:pt x="436" y="1416"/>
                    <a:pt x="498" y="1431"/>
                    <a:pt x="545" y="1447"/>
                  </a:cubicBezTo>
                  <a:cubicBezTo>
                    <a:pt x="607" y="1462"/>
                    <a:pt x="654" y="1462"/>
                    <a:pt x="716" y="1462"/>
                  </a:cubicBezTo>
                  <a:cubicBezTo>
                    <a:pt x="763" y="1462"/>
                    <a:pt x="825" y="1462"/>
                    <a:pt x="872" y="1447"/>
                  </a:cubicBezTo>
                  <a:cubicBezTo>
                    <a:pt x="918" y="1431"/>
                    <a:pt x="965" y="1431"/>
                    <a:pt x="1012" y="1400"/>
                  </a:cubicBezTo>
                  <a:lnTo>
                    <a:pt x="1136" y="1369"/>
                  </a:lnTo>
                  <a:cubicBezTo>
                    <a:pt x="1183" y="1354"/>
                    <a:pt x="1214" y="1322"/>
                    <a:pt x="1245" y="1307"/>
                  </a:cubicBezTo>
                  <a:lnTo>
                    <a:pt x="1214" y="1151"/>
                  </a:lnTo>
                  <a:cubicBezTo>
                    <a:pt x="1167" y="1167"/>
                    <a:pt x="1089" y="1198"/>
                    <a:pt x="1027" y="1229"/>
                  </a:cubicBezTo>
                  <a:cubicBezTo>
                    <a:pt x="965" y="1245"/>
                    <a:pt x="903" y="1260"/>
                    <a:pt x="840" y="1276"/>
                  </a:cubicBezTo>
                  <a:lnTo>
                    <a:pt x="654" y="1276"/>
                  </a:lnTo>
                  <a:cubicBezTo>
                    <a:pt x="592" y="1260"/>
                    <a:pt x="529" y="1245"/>
                    <a:pt x="483" y="1214"/>
                  </a:cubicBezTo>
                  <a:cubicBezTo>
                    <a:pt x="421" y="1167"/>
                    <a:pt x="374" y="1120"/>
                    <a:pt x="343" y="1058"/>
                  </a:cubicBezTo>
                  <a:cubicBezTo>
                    <a:pt x="265" y="918"/>
                    <a:pt x="219" y="747"/>
                    <a:pt x="250" y="561"/>
                  </a:cubicBezTo>
                  <a:cubicBezTo>
                    <a:pt x="250" y="498"/>
                    <a:pt x="281" y="436"/>
                    <a:pt x="312" y="390"/>
                  </a:cubicBezTo>
                  <a:cubicBezTo>
                    <a:pt x="358" y="343"/>
                    <a:pt x="405" y="296"/>
                    <a:pt x="452" y="265"/>
                  </a:cubicBezTo>
                  <a:cubicBezTo>
                    <a:pt x="514" y="234"/>
                    <a:pt x="561" y="203"/>
                    <a:pt x="623" y="187"/>
                  </a:cubicBezTo>
                  <a:cubicBezTo>
                    <a:pt x="701" y="172"/>
                    <a:pt x="763" y="172"/>
                    <a:pt x="825" y="172"/>
                  </a:cubicBezTo>
                  <a:lnTo>
                    <a:pt x="1027" y="172"/>
                  </a:lnTo>
                  <a:lnTo>
                    <a:pt x="99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57"/>
            <p:cNvSpPr/>
            <p:nvPr/>
          </p:nvSpPr>
          <p:spPr>
            <a:xfrm>
              <a:off x="3332000" y="2070062"/>
              <a:ext cx="45742" cy="53026"/>
            </a:xfrm>
            <a:custGeom>
              <a:rect b="b" l="l" r="r" t="t"/>
              <a:pathLst>
                <a:path extrusionOk="0" h="1587" w="1369">
                  <a:moveTo>
                    <a:pt x="1104" y="0"/>
                  </a:moveTo>
                  <a:lnTo>
                    <a:pt x="855" y="47"/>
                  </a:lnTo>
                  <a:lnTo>
                    <a:pt x="498" y="700"/>
                  </a:lnTo>
                  <a:lnTo>
                    <a:pt x="311" y="746"/>
                  </a:lnTo>
                  <a:lnTo>
                    <a:pt x="202" y="171"/>
                  </a:lnTo>
                  <a:lnTo>
                    <a:pt x="0" y="202"/>
                  </a:lnTo>
                  <a:lnTo>
                    <a:pt x="249" y="1586"/>
                  </a:lnTo>
                  <a:lnTo>
                    <a:pt x="467" y="1555"/>
                  </a:lnTo>
                  <a:lnTo>
                    <a:pt x="342" y="918"/>
                  </a:lnTo>
                  <a:lnTo>
                    <a:pt x="529" y="871"/>
                  </a:lnTo>
                  <a:lnTo>
                    <a:pt x="1120" y="1431"/>
                  </a:lnTo>
                  <a:lnTo>
                    <a:pt x="1369" y="1384"/>
                  </a:lnTo>
                  <a:lnTo>
                    <a:pt x="700" y="746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57"/>
            <p:cNvSpPr/>
            <p:nvPr/>
          </p:nvSpPr>
          <p:spPr>
            <a:xfrm>
              <a:off x="3419808" y="2056530"/>
              <a:ext cx="35852" cy="50954"/>
            </a:xfrm>
            <a:custGeom>
              <a:rect b="b" l="l" r="r" t="t"/>
              <a:pathLst>
                <a:path extrusionOk="0" h="1525" w="1073">
                  <a:moveTo>
                    <a:pt x="840" y="1"/>
                  </a:moveTo>
                  <a:lnTo>
                    <a:pt x="0" y="141"/>
                  </a:lnTo>
                  <a:lnTo>
                    <a:pt x="233" y="1525"/>
                  </a:lnTo>
                  <a:lnTo>
                    <a:pt x="1073" y="1400"/>
                  </a:lnTo>
                  <a:lnTo>
                    <a:pt x="1042" y="1229"/>
                  </a:lnTo>
                  <a:lnTo>
                    <a:pt x="420" y="1323"/>
                  </a:lnTo>
                  <a:lnTo>
                    <a:pt x="342" y="872"/>
                  </a:lnTo>
                  <a:lnTo>
                    <a:pt x="917" y="778"/>
                  </a:lnTo>
                  <a:lnTo>
                    <a:pt x="886" y="592"/>
                  </a:lnTo>
                  <a:lnTo>
                    <a:pt x="311" y="685"/>
                  </a:lnTo>
                  <a:lnTo>
                    <a:pt x="249" y="281"/>
                  </a:lnTo>
                  <a:lnTo>
                    <a:pt x="840" y="187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57"/>
            <p:cNvSpPr/>
            <p:nvPr/>
          </p:nvSpPr>
          <p:spPr>
            <a:xfrm>
              <a:off x="3497192" y="2043031"/>
              <a:ext cx="39026" cy="50419"/>
            </a:xfrm>
            <a:custGeom>
              <a:rect b="b" l="l" r="r" t="t"/>
              <a:pathLst>
                <a:path extrusionOk="0" h="1509" w="1168">
                  <a:moveTo>
                    <a:pt x="1152" y="1"/>
                  </a:moveTo>
                  <a:lnTo>
                    <a:pt x="1" y="187"/>
                  </a:lnTo>
                  <a:lnTo>
                    <a:pt x="32" y="358"/>
                  </a:lnTo>
                  <a:lnTo>
                    <a:pt x="499" y="280"/>
                  </a:lnTo>
                  <a:lnTo>
                    <a:pt x="670" y="1509"/>
                  </a:lnTo>
                  <a:lnTo>
                    <a:pt x="887" y="1462"/>
                  </a:lnTo>
                  <a:lnTo>
                    <a:pt x="701" y="249"/>
                  </a:lnTo>
                  <a:lnTo>
                    <a:pt x="1167" y="17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57"/>
            <p:cNvSpPr/>
            <p:nvPr/>
          </p:nvSpPr>
          <p:spPr>
            <a:xfrm>
              <a:off x="3144956" y="2385411"/>
              <a:ext cx="47847" cy="51990"/>
            </a:xfrm>
            <a:custGeom>
              <a:rect b="b" l="l" r="r" t="t"/>
              <a:pathLst>
                <a:path extrusionOk="0" h="1556" w="1432">
                  <a:moveTo>
                    <a:pt x="467" y="203"/>
                  </a:moveTo>
                  <a:lnTo>
                    <a:pt x="918" y="825"/>
                  </a:lnTo>
                  <a:lnTo>
                    <a:pt x="311" y="949"/>
                  </a:lnTo>
                  <a:lnTo>
                    <a:pt x="311" y="949"/>
                  </a:lnTo>
                  <a:lnTo>
                    <a:pt x="467" y="203"/>
                  </a:lnTo>
                  <a:close/>
                  <a:moveTo>
                    <a:pt x="545" y="0"/>
                  </a:moveTo>
                  <a:lnTo>
                    <a:pt x="327" y="47"/>
                  </a:lnTo>
                  <a:lnTo>
                    <a:pt x="0" y="1555"/>
                  </a:lnTo>
                  <a:lnTo>
                    <a:pt x="0" y="1555"/>
                  </a:lnTo>
                  <a:lnTo>
                    <a:pt x="203" y="1509"/>
                  </a:lnTo>
                  <a:lnTo>
                    <a:pt x="280" y="1120"/>
                  </a:lnTo>
                  <a:lnTo>
                    <a:pt x="1011" y="980"/>
                  </a:lnTo>
                  <a:lnTo>
                    <a:pt x="1244" y="1291"/>
                  </a:lnTo>
                  <a:lnTo>
                    <a:pt x="1431" y="1260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57"/>
            <p:cNvSpPr/>
            <p:nvPr/>
          </p:nvSpPr>
          <p:spPr>
            <a:xfrm>
              <a:off x="3203662" y="2373449"/>
              <a:ext cx="44706" cy="49918"/>
            </a:xfrm>
            <a:custGeom>
              <a:rect b="b" l="l" r="r" t="t"/>
              <a:pathLst>
                <a:path extrusionOk="0" h="1494" w="1338">
                  <a:moveTo>
                    <a:pt x="716" y="172"/>
                  </a:moveTo>
                  <a:cubicBezTo>
                    <a:pt x="778" y="187"/>
                    <a:pt x="840" y="219"/>
                    <a:pt x="887" y="250"/>
                  </a:cubicBezTo>
                  <a:cubicBezTo>
                    <a:pt x="949" y="296"/>
                    <a:pt x="996" y="343"/>
                    <a:pt x="1027" y="390"/>
                  </a:cubicBezTo>
                  <a:cubicBezTo>
                    <a:pt x="1058" y="452"/>
                    <a:pt x="1089" y="514"/>
                    <a:pt x="1105" y="592"/>
                  </a:cubicBezTo>
                  <a:cubicBezTo>
                    <a:pt x="1120" y="654"/>
                    <a:pt x="1120" y="732"/>
                    <a:pt x="1105" y="809"/>
                  </a:cubicBezTo>
                  <a:cubicBezTo>
                    <a:pt x="1089" y="872"/>
                    <a:pt x="1073" y="934"/>
                    <a:pt x="1042" y="996"/>
                  </a:cubicBezTo>
                  <a:cubicBezTo>
                    <a:pt x="1011" y="1043"/>
                    <a:pt x="965" y="1089"/>
                    <a:pt x="918" y="1136"/>
                  </a:cubicBezTo>
                  <a:cubicBezTo>
                    <a:pt x="856" y="1167"/>
                    <a:pt x="809" y="1198"/>
                    <a:pt x="747" y="1214"/>
                  </a:cubicBezTo>
                  <a:lnTo>
                    <a:pt x="451" y="1276"/>
                  </a:lnTo>
                  <a:lnTo>
                    <a:pt x="234" y="234"/>
                  </a:lnTo>
                  <a:lnTo>
                    <a:pt x="529" y="172"/>
                  </a:lnTo>
                  <a:close/>
                  <a:moveTo>
                    <a:pt x="731" y="1"/>
                  </a:moveTo>
                  <a:cubicBezTo>
                    <a:pt x="623" y="1"/>
                    <a:pt x="514" y="1"/>
                    <a:pt x="420" y="16"/>
                  </a:cubicBezTo>
                  <a:lnTo>
                    <a:pt x="1" y="110"/>
                  </a:lnTo>
                  <a:lnTo>
                    <a:pt x="280" y="1494"/>
                  </a:lnTo>
                  <a:lnTo>
                    <a:pt x="778" y="1385"/>
                  </a:lnTo>
                  <a:cubicBezTo>
                    <a:pt x="871" y="1369"/>
                    <a:pt x="965" y="1323"/>
                    <a:pt x="1058" y="1276"/>
                  </a:cubicBezTo>
                  <a:cubicBezTo>
                    <a:pt x="1120" y="1229"/>
                    <a:pt x="1182" y="1151"/>
                    <a:pt x="1229" y="1089"/>
                  </a:cubicBezTo>
                  <a:cubicBezTo>
                    <a:pt x="1276" y="1012"/>
                    <a:pt x="1307" y="918"/>
                    <a:pt x="1322" y="825"/>
                  </a:cubicBezTo>
                  <a:cubicBezTo>
                    <a:pt x="1338" y="732"/>
                    <a:pt x="1338" y="638"/>
                    <a:pt x="1322" y="545"/>
                  </a:cubicBezTo>
                  <a:cubicBezTo>
                    <a:pt x="1307" y="452"/>
                    <a:pt x="1260" y="358"/>
                    <a:pt x="1198" y="265"/>
                  </a:cubicBezTo>
                  <a:cubicBezTo>
                    <a:pt x="1151" y="203"/>
                    <a:pt x="1073" y="141"/>
                    <a:pt x="996" y="94"/>
                  </a:cubicBezTo>
                  <a:cubicBezTo>
                    <a:pt x="918" y="47"/>
                    <a:pt x="825" y="16"/>
                    <a:pt x="731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57"/>
            <p:cNvSpPr/>
            <p:nvPr/>
          </p:nvSpPr>
          <p:spPr>
            <a:xfrm>
              <a:off x="3267046" y="2353702"/>
              <a:ext cx="60811" cy="56668"/>
            </a:xfrm>
            <a:custGeom>
              <a:rect b="b" l="l" r="r" t="t"/>
              <a:pathLst>
                <a:path extrusionOk="0" h="1696" w="1820">
                  <a:moveTo>
                    <a:pt x="1556" y="1"/>
                  </a:moveTo>
                  <a:lnTo>
                    <a:pt x="1229" y="63"/>
                  </a:lnTo>
                  <a:lnTo>
                    <a:pt x="1011" y="1307"/>
                  </a:lnTo>
                  <a:lnTo>
                    <a:pt x="327" y="234"/>
                  </a:lnTo>
                  <a:lnTo>
                    <a:pt x="1" y="312"/>
                  </a:lnTo>
                  <a:lnTo>
                    <a:pt x="280" y="1696"/>
                  </a:lnTo>
                  <a:lnTo>
                    <a:pt x="483" y="1649"/>
                  </a:lnTo>
                  <a:lnTo>
                    <a:pt x="249" y="452"/>
                  </a:lnTo>
                  <a:lnTo>
                    <a:pt x="249" y="452"/>
                  </a:lnTo>
                  <a:lnTo>
                    <a:pt x="934" y="1556"/>
                  </a:lnTo>
                  <a:lnTo>
                    <a:pt x="1167" y="1509"/>
                  </a:lnTo>
                  <a:cubicBezTo>
                    <a:pt x="1213" y="1276"/>
                    <a:pt x="1245" y="1058"/>
                    <a:pt x="1276" y="872"/>
                  </a:cubicBezTo>
                  <a:cubicBezTo>
                    <a:pt x="1291" y="794"/>
                    <a:pt x="1307" y="716"/>
                    <a:pt x="1322" y="638"/>
                  </a:cubicBezTo>
                  <a:cubicBezTo>
                    <a:pt x="1322" y="576"/>
                    <a:pt x="1338" y="499"/>
                    <a:pt x="1353" y="436"/>
                  </a:cubicBezTo>
                  <a:cubicBezTo>
                    <a:pt x="1369" y="374"/>
                    <a:pt x="1369" y="296"/>
                    <a:pt x="1384" y="234"/>
                  </a:cubicBezTo>
                  <a:lnTo>
                    <a:pt x="1618" y="1432"/>
                  </a:lnTo>
                  <a:lnTo>
                    <a:pt x="1820" y="1385"/>
                  </a:lnTo>
                  <a:lnTo>
                    <a:pt x="155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57"/>
            <p:cNvSpPr/>
            <p:nvPr/>
          </p:nvSpPr>
          <p:spPr>
            <a:xfrm>
              <a:off x="3344964" y="2347989"/>
              <a:ext cx="15637" cy="47312"/>
            </a:xfrm>
            <a:custGeom>
              <a:rect b="b" l="l" r="r" t="t"/>
              <a:pathLst>
                <a:path extrusionOk="0" h="1416" w="468">
                  <a:moveTo>
                    <a:pt x="203" y="1"/>
                  </a:moveTo>
                  <a:lnTo>
                    <a:pt x="1" y="32"/>
                  </a:lnTo>
                  <a:lnTo>
                    <a:pt x="265" y="1416"/>
                  </a:lnTo>
                  <a:lnTo>
                    <a:pt x="467" y="138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57"/>
            <p:cNvSpPr/>
            <p:nvPr/>
          </p:nvSpPr>
          <p:spPr>
            <a:xfrm>
              <a:off x="3371995" y="2337096"/>
              <a:ext cx="37455" cy="50419"/>
            </a:xfrm>
            <a:custGeom>
              <a:rect b="b" l="l" r="r" t="t"/>
              <a:pathLst>
                <a:path extrusionOk="0" h="1509" w="1121">
                  <a:moveTo>
                    <a:pt x="1089" y="0"/>
                  </a:moveTo>
                  <a:lnTo>
                    <a:pt x="1" y="203"/>
                  </a:lnTo>
                  <a:lnTo>
                    <a:pt x="32" y="389"/>
                  </a:lnTo>
                  <a:lnTo>
                    <a:pt x="467" y="296"/>
                  </a:lnTo>
                  <a:lnTo>
                    <a:pt x="700" y="1509"/>
                  </a:lnTo>
                  <a:lnTo>
                    <a:pt x="902" y="1478"/>
                  </a:lnTo>
                  <a:lnTo>
                    <a:pt x="669" y="265"/>
                  </a:lnTo>
                  <a:lnTo>
                    <a:pt x="1120" y="17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57"/>
            <p:cNvSpPr/>
            <p:nvPr/>
          </p:nvSpPr>
          <p:spPr>
            <a:xfrm>
              <a:off x="3461373" y="2323597"/>
              <a:ext cx="46778" cy="48849"/>
            </a:xfrm>
            <a:custGeom>
              <a:rect b="b" l="l" r="r" t="t"/>
              <a:pathLst>
                <a:path extrusionOk="0" h="1462" w="1400">
                  <a:moveTo>
                    <a:pt x="715" y="175"/>
                  </a:moveTo>
                  <a:cubicBezTo>
                    <a:pt x="746" y="175"/>
                    <a:pt x="778" y="179"/>
                    <a:pt x="809" y="187"/>
                  </a:cubicBezTo>
                  <a:cubicBezTo>
                    <a:pt x="855" y="202"/>
                    <a:pt x="917" y="218"/>
                    <a:pt x="964" y="264"/>
                  </a:cubicBezTo>
                  <a:cubicBezTo>
                    <a:pt x="1011" y="296"/>
                    <a:pt x="1057" y="358"/>
                    <a:pt x="1088" y="420"/>
                  </a:cubicBezTo>
                  <a:cubicBezTo>
                    <a:pt x="1135" y="482"/>
                    <a:pt x="1151" y="575"/>
                    <a:pt x="1166" y="653"/>
                  </a:cubicBezTo>
                  <a:cubicBezTo>
                    <a:pt x="1182" y="731"/>
                    <a:pt x="1182" y="824"/>
                    <a:pt x="1166" y="902"/>
                  </a:cubicBezTo>
                  <a:cubicBezTo>
                    <a:pt x="1166" y="980"/>
                    <a:pt x="1135" y="1042"/>
                    <a:pt x="1104" y="1089"/>
                  </a:cubicBezTo>
                  <a:cubicBezTo>
                    <a:pt x="1073" y="1135"/>
                    <a:pt x="1026" y="1182"/>
                    <a:pt x="964" y="1213"/>
                  </a:cubicBezTo>
                  <a:cubicBezTo>
                    <a:pt x="917" y="1244"/>
                    <a:pt x="855" y="1260"/>
                    <a:pt x="793" y="1275"/>
                  </a:cubicBezTo>
                  <a:lnTo>
                    <a:pt x="606" y="1275"/>
                  </a:lnTo>
                  <a:lnTo>
                    <a:pt x="606" y="1260"/>
                  </a:lnTo>
                  <a:cubicBezTo>
                    <a:pt x="544" y="1260"/>
                    <a:pt x="498" y="1229"/>
                    <a:pt x="451" y="1197"/>
                  </a:cubicBezTo>
                  <a:cubicBezTo>
                    <a:pt x="389" y="1151"/>
                    <a:pt x="358" y="1104"/>
                    <a:pt x="327" y="1042"/>
                  </a:cubicBezTo>
                  <a:cubicBezTo>
                    <a:pt x="280" y="964"/>
                    <a:pt x="249" y="886"/>
                    <a:pt x="249" y="793"/>
                  </a:cubicBezTo>
                  <a:cubicBezTo>
                    <a:pt x="233" y="715"/>
                    <a:pt x="233" y="622"/>
                    <a:pt x="233" y="544"/>
                  </a:cubicBezTo>
                  <a:cubicBezTo>
                    <a:pt x="249" y="482"/>
                    <a:pt x="280" y="420"/>
                    <a:pt x="311" y="358"/>
                  </a:cubicBezTo>
                  <a:cubicBezTo>
                    <a:pt x="342" y="311"/>
                    <a:pt x="389" y="264"/>
                    <a:pt x="435" y="249"/>
                  </a:cubicBezTo>
                  <a:cubicBezTo>
                    <a:pt x="498" y="218"/>
                    <a:pt x="560" y="187"/>
                    <a:pt x="622" y="187"/>
                  </a:cubicBezTo>
                  <a:cubicBezTo>
                    <a:pt x="653" y="179"/>
                    <a:pt x="684" y="175"/>
                    <a:pt x="715" y="175"/>
                  </a:cubicBezTo>
                  <a:close/>
                  <a:moveTo>
                    <a:pt x="591" y="0"/>
                  </a:moveTo>
                  <a:cubicBezTo>
                    <a:pt x="513" y="16"/>
                    <a:pt x="435" y="47"/>
                    <a:pt x="373" y="78"/>
                  </a:cubicBezTo>
                  <a:cubicBezTo>
                    <a:pt x="202" y="140"/>
                    <a:pt x="78" y="296"/>
                    <a:pt x="31" y="467"/>
                  </a:cubicBezTo>
                  <a:cubicBezTo>
                    <a:pt x="0" y="591"/>
                    <a:pt x="0" y="715"/>
                    <a:pt x="31" y="824"/>
                  </a:cubicBezTo>
                  <a:cubicBezTo>
                    <a:pt x="47" y="918"/>
                    <a:pt x="62" y="995"/>
                    <a:pt x="109" y="1089"/>
                  </a:cubicBezTo>
                  <a:cubicBezTo>
                    <a:pt x="140" y="1151"/>
                    <a:pt x="171" y="1213"/>
                    <a:pt x="218" y="1260"/>
                  </a:cubicBezTo>
                  <a:cubicBezTo>
                    <a:pt x="264" y="1306"/>
                    <a:pt x="311" y="1337"/>
                    <a:pt x="358" y="1368"/>
                  </a:cubicBezTo>
                  <a:cubicBezTo>
                    <a:pt x="404" y="1400"/>
                    <a:pt x="467" y="1415"/>
                    <a:pt x="513" y="1431"/>
                  </a:cubicBezTo>
                  <a:cubicBezTo>
                    <a:pt x="575" y="1446"/>
                    <a:pt x="622" y="1462"/>
                    <a:pt x="669" y="1462"/>
                  </a:cubicBezTo>
                  <a:cubicBezTo>
                    <a:pt x="731" y="1462"/>
                    <a:pt x="778" y="1446"/>
                    <a:pt x="824" y="1446"/>
                  </a:cubicBezTo>
                  <a:cubicBezTo>
                    <a:pt x="871" y="1431"/>
                    <a:pt x="917" y="1431"/>
                    <a:pt x="964" y="1415"/>
                  </a:cubicBezTo>
                  <a:cubicBezTo>
                    <a:pt x="1011" y="1400"/>
                    <a:pt x="1073" y="1368"/>
                    <a:pt x="1104" y="1337"/>
                  </a:cubicBezTo>
                  <a:cubicBezTo>
                    <a:pt x="1151" y="1306"/>
                    <a:pt x="1197" y="1275"/>
                    <a:pt x="1244" y="1229"/>
                  </a:cubicBezTo>
                  <a:cubicBezTo>
                    <a:pt x="1275" y="1197"/>
                    <a:pt x="1306" y="1135"/>
                    <a:pt x="1337" y="1089"/>
                  </a:cubicBezTo>
                  <a:cubicBezTo>
                    <a:pt x="1368" y="1011"/>
                    <a:pt x="1384" y="949"/>
                    <a:pt x="1384" y="886"/>
                  </a:cubicBezTo>
                  <a:cubicBezTo>
                    <a:pt x="1399" y="793"/>
                    <a:pt x="1399" y="700"/>
                    <a:pt x="1384" y="622"/>
                  </a:cubicBezTo>
                  <a:cubicBezTo>
                    <a:pt x="1368" y="498"/>
                    <a:pt x="1322" y="373"/>
                    <a:pt x="1260" y="280"/>
                  </a:cubicBezTo>
                  <a:cubicBezTo>
                    <a:pt x="1151" y="125"/>
                    <a:pt x="995" y="16"/>
                    <a:pt x="809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57"/>
            <p:cNvSpPr/>
            <p:nvPr/>
          </p:nvSpPr>
          <p:spPr>
            <a:xfrm>
              <a:off x="3526829" y="2311636"/>
              <a:ext cx="43670" cy="52491"/>
            </a:xfrm>
            <a:custGeom>
              <a:rect b="b" l="l" r="r" t="t"/>
              <a:pathLst>
                <a:path extrusionOk="0" h="1571" w="1307">
                  <a:moveTo>
                    <a:pt x="1104" y="0"/>
                  </a:moveTo>
                  <a:lnTo>
                    <a:pt x="902" y="32"/>
                  </a:lnTo>
                  <a:lnTo>
                    <a:pt x="1058" y="1151"/>
                  </a:lnTo>
                  <a:lnTo>
                    <a:pt x="1058" y="1151"/>
                  </a:lnTo>
                  <a:lnTo>
                    <a:pt x="280" y="125"/>
                  </a:lnTo>
                  <a:lnTo>
                    <a:pt x="0" y="172"/>
                  </a:lnTo>
                  <a:lnTo>
                    <a:pt x="202" y="1571"/>
                  </a:lnTo>
                  <a:lnTo>
                    <a:pt x="405" y="1540"/>
                  </a:lnTo>
                  <a:lnTo>
                    <a:pt x="233" y="389"/>
                  </a:lnTo>
                  <a:lnTo>
                    <a:pt x="1042" y="1431"/>
                  </a:lnTo>
                  <a:lnTo>
                    <a:pt x="1306" y="1400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57"/>
            <p:cNvSpPr/>
            <p:nvPr/>
          </p:nvSpPr>
          <p:spPr>
            <a:xfrm>
              <a:off x="3589177" y="2304352"/>
              <a:ext cx="32744" cy="49918"/>
            </a:xfrm>
            <a:custGeom>
              <a:rect b="b" l="l" r="r" t="t"/>
              <a:pathLst>
                <a:path extrusionOk="0" h="1494" w="980">
                  <a:moveTo>
                    <a:pt x="793" y="1"/>
                  </a:moveTo>
                  <a:lnTo>
                    <a:pt x="793" y="1"/>
                  </a:lnTo>
                  <a:cubicBezTo>
                    <a:pt x="793" y="1"/>
                    <a:pt x="591" y="16"/>
                    <a:pt x="404" y="47"/>
                  </a:cubicBezTo>
                  <a:cubicBezTo>
                    <a:pt x="202" y="79"/>
                    <a:pt x="0" y="94"/>
                    <a:pt x="0" y="94"/>
                  </a:cubicBezTo>
                  <a:lnTo>
                    <a:pt x="202" y="1494"/>
                  </a:lnTo>
                  <a:cubicBezTo>
                    <a:pt x="202" y="1494"/>
                    <a:pt x="389" y="1462"/>
                    <a:pt x="591" y="1447"/>
                  </a:cubicBezTo>
                  <a:lnTo>
                    <a:pt x="980" y="1400"/>
                  </a:lnTo>
                  <a:lnTo>
                    <a:pt x="949" y="1229"/>
                  </a:lnTo>
                  <a:lnTo>
                    <a:pt x="653" y="1260"/>
                  </a:lnTo>
                  <a:cubicBezTo>
                    <a:pt x="513" y="1260"/>
                    <a:pt x="373" y="1291"/>
                    <a:pt x="373" y="1291"/>
                  </a:cubicBezTo>
                  <a:lnTo>
                    <a:pt x="311" y="825"/>
                  </a:lnTo>
                  <a:cubicBezTo>
                    <a:pt x="311" y="825"/>
                    <a:pt x="436" y="809"/>
                    <a:pt x="575" y="794"/>
                  </a:cubicBezTo>
                  <a:cubicBezTo>
                    <a:pt x="700" y="778"/>
                    <a:pt x="840" y="763"/>
                    <a:pt x="840" y="763"/>
                  </a:cubicBezTo>
                  <a:lnTo>
                    <a:pt x="809" y="592"/>
                  </a:lnTo>
                  <a:lnTo>
                    <a:pt x="544" y="623"/>
                  </a:lnTo>
                  <a:cubicBezTo>
                    <a:pt x="420" y="638"/>
                    <a:pt x="280" y="654"/>
                    <a:pt x="280" y="654"/>
                  </a:cubicBezTo>
                  <a:lnTo>
                    <a:pt x="233" y="250"/>
                  </a:lnTo>
                  <a:cubicBezTo>
                    <a:pt x="233" y="250"/>
                    <a:pt x="373" y="218"/>
                    <a:pt x="513" y="218"/>
                  </a:cubicBezTo>
                  <a:cubicBezTo>
                    <a:pt x="638" y="203"/>
                    <a:pt x="778" y="187"/>
                    <a:pt x="778" y="187"/>
                  </a:cubicBezTo>
                  <a:lnTo>
                    <a:pt x="79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57"/>
            <p:cNvSpPr/>
            <p:nvPr/>
          </p:nvSpPr>
          <p:spPr>
            <a:xfrm>
              <a:off x="3115352" y="2208257"/>
              <a:ext cx="72772" cy="120552"/>
            </a:xfrm>
            <a:custGeom>
              <a:rect b="b" l="l" r="r" t="t"/>
              <a:pathLst>
                <a:path extrusionOk="0" h="3608" w="2178">
                  <a:moveTo>
                    <a:pt x="1104" y="0"/>
                  </a:moveTo>
                  <a:cubicBezTo>
                    <a:pt x="1026" y="0"/>
                    <a:pt x="933" y="16"/>
                    <a:pt x="855" y="31"/>
                  </a:cubicBezTo>
                  <a:cubicBezTo>
                    <a:pt x="778" y="47"/>
                    <a:pt x="684" y="78"/>
                    <a:pt x="607" y="109"/>
                  </a:cubicBezTo>
                  <a:lnTo>
                    <a:pt x="622" y="109"/>
                  </a:lnTo>
                  <a:cubicBezTo>
                    <a:pt x="529" y="156"/>
                    <a:pt x="451" y="218"/>
                    <a:pt x="373" y="280"/>
                  </a:cubicBezTo>
                  <a:cubicBezTo>
                    <a:pt x="296" y="358"/>
                    <a:pt x="233" y="436"/>
                    <a:pt x="187" y="544"/>
                  </a:cubicBezTo>
                  <a:cubicBezTo>
                    <a:pt x="109" y="653"/>
                    <a:pt x="78" y="778"/>
                    <a:pt x="47" y="902"/>
                  </a:cubicBezTo>
                  <a:cubicBezTo>
                    <a:pt x="16" y="1073"/>
                    <a:pt x="0" y="1244"/>
                    <a:pt x="0" y="1400"/>
                  </a:cubicBezTo>
                  <a:cubicBezTo>
                    <a:pt x="0" y="1617"/>
                    <a:pt x="31" y="1835"/>
                    <a:pt x="78" y="2037"/>
                  </a:cubicBezTo>
                  <a:cubicBezTo>
                    <a:pt x="125" y="2255"/>
                    <a:pt x="187" y="2457"/>
                    <a:pt x="265" y="2659"/>
                  </a:cubicBezTo>
                  <a:cubicBezTo>
                    <a:pt x="327" y="2815"/>
                    <a:pt x="404" y="2970"/>
                    <a:pt x="498" y="3110"/>
                  </a:cubicBezTo>
                  <a:cubicBezTo>
                    <a:pt x="576" y="3219"/>
                    <a:pt x="669" y="3312"/>
                    <a:pt x="762" y="3390"/>
                  </a:cubicBezTo>
                  <a:cubicBezTo>
                    <a:pt x="855" y="3452"/>
                    <a:pt x="949" y="3514"/>
                    <a:pt x="1058" y="3545"/>
                  </a:cubicBezTo>
                  <a:cubicBezTo>
                    <a:pt x="1135" y="3577"/>
                    <a:pt x="1244" y="3608"/>
                    <a:pt x="1337" y="3608"/>
                  </a:cubicBezTo>
                  <a:cubicBezTo>
                    <a:pt x="1415" y="3608"/>
                    <a:pt x="1508" y="3608"/>
                    <a:pt x="1586" y="3592"/>
                  </a:cubicBezTo>
                  <a:cubicBezTo>
                    <a:pt x="1664" y="3577"/>
                    <a:pt x="1742" y="3545"/>
                    <a:pt x="1819" y="3514"/>
                  </a:cubicBezTo>
                  <a:cubicBezTo>
                    <a:pt x="1897" y="3483"/>
                    <a:pt x="1959" y="3437"/>
                    <a:pt x="2006" y="3405"/>
                  </a:cubicBezTo>
                  <a:cubicBezTo>
                    <a:pt x="2068" y="3359"/>
                    <a:pt x="2130" y="3312"/>
                    <a:pt x="2177" y="3266"/>
                  </a:cubicBezTo>
                  <a:lnTo>
                    <a:pt x="2068" y="2721"/>
                  </a:lnTo>
                  <a:cubicBezTo>
                    <a:pt x="1990" y="2799"/>
                    <a:pt x="1913" y="2861"/>
                    <a:pt x="1819" y="2923"/>
                  </a:cubicBezTo>
                  <a:cubicBezTo>
                    <a:pt x="1726" y="2970"/>
                    <a:pt x="1633" y="3001"/>
                    <a:pt x="1524" y="3017"/>
                  </a:cubicBezTo>
                  <a:cubicBezTo>
                    <a:pt x="1485" y="3030"/>
                    <a:pt x="1445" y="3035"/>
                    <a:pt x="1406" y="3035"/>
                  </a:cubicBezTo>
                  <a:cubicBezTo>
                    <a:pt x="1352" y="3035"/>
                    <a:pt x="1298" y="3026"/>
                    <a:pt x="1244" y="3017"/>
                  </a:cubicBezTo>
                  <a:cubicBezTo>
                    <a:pt x="1151" y="2986"/>
                    <a:pt x="1058" y="2923"/>
                    <a:pt x="980" y="2846"/>
                  </a:cubicBezTo>
                  <a:cubicBezTo>
                    <a:pt x="886" y="2752"/>
                    <a:pt x="809" y="2628"/>
                    <a:pt x="747" y="2504"/>
                  </a:cubicBezTo>
                  <a:cubicBezTo>
                    <a:pt x="669" y="2317"/>
                    <a:pt x="607" y="2130"/>
                    <a:pt x="576" y="1944"/>
                  </a:cubicBezTo>
                  <a:cubicBezTo>
                    <a:pt x="529" y="1757"/>
                    <a:pt x="513" y="1555"/>
                    <a:pt x="513" y="1369"/>
                  </a:cubicBezTo>
                  <a:cubicBezTo>
                    <a:pt x="513" y="1229"/>
                    <a:pt x="544" y="1089"/>
                    <a:pt x="591" y="949"/>
                  </a:cubicBezTo>
                  <a:cubicBezTo>
                    <a:pt x="622" y="855"/>
                    <a:pt x="700" y="762"/>
                    <a:pt x="778" y="700"/>
                  </a:cubicBezTo>
                  <a:cubicBezTo>
                    <a:pt x="855" y="638"/>
                    <a:pt x="933" y="591"/>
                    <a:pt x="1026" y="576"/>
                  </a:cubicBezTo>
                  <a:cubicBezTo>
                    <a:pt x="1120" y="544"/>
                    <a:pt x="1229" y="544"/>
                    <a:pt x="1322" y="544"/>
                  </a:cubicBezTo>
                  <a:cubicBezTo>
                    <a:pt x="1431" y="560"/>
                    <a:pt x="1540" y="576"/>
                    <a:pt x="1633" y="607"/>
                  </a:cubicBezTo>
                  <a:lnTo>
                    <a:pt x="1524" y="78"/>
                  </a:lnTo>
                  <a:cubicBezTo>
                    <a:pt x="1462" y="47"/>
                    <a:pt x="1400" y="31"/>
                    <a:pt x="1322" y="31"/>
                  </a:cubicBezTo>
                  <a:cubicBezTo>
                    <a:pt x="1244" y="16"/>
                    <a:pt x="1182" y="16"/>
                    <a:pt x="110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57"/>
            <p:cNvSpPr/>
            <p:nvPr/>
          </p:nvSpPr>
          <p:spPr>
            <a:xfrm>
              <a:off x="3187557" y="2198901"/>
              <a:ext cx="39527" cy="118481"/>
            </a:xfrm>
            <a:custGeom>
              <a:rect b="b" l="l" r="r" t="t"/>
              <a:pathLst>
                <a:path extrusionOk="0" h="3546" w="1183">
                  <a:moveTo>
                    <a:pt x="483" y="0"/>
                  </a:moveTo>
                  <a:lnTo>
                    <a:pt x="1" y="94"/>
                  </a:lnTo>
                  <a:lnTo>
                    <a:pt x="700" y="3546"/>
                  </a:lnTo>
                  <a:lnTo>
                    <a:pt x="1182" y="3452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57"/>
            <p:cNvSpPr/>
            <p:nvPr/>
          </p:nvSpPr>
          <p:spPr>
            <a:xfrm>
              <a:off x="3231728" y="2180190"/>
              <a:ext cx="88343" cy="128371"/>
            </a:xfrm>
            <a:custGeom>
              <a:rect b="b" l="l" r="r" t="t"/>
              <a:pathLst>
                <a:path extrusionOk="0" h="3842" w="2644">
                  <a:moveTo>
                    <a:pt x="1975" y="1"/>
                  </a:moveTo>
                  <a:lnTo>
                    <a:pt x="1524" y="94"/>
                  </a:lnTo>
                  <a:lnTo>
                    <a:pt x="2022" y="2675"/>
                  </a:lnTo>
                  <a:lnTo>
                    <a:pt x="622" y="249"/>
                  </a:lnTo>
                  <a:lnTo>
                    <a:pt x="0" y="389"/>
                  </a:lnTo>
                  <a:lnTo>
                    <a:pt x="684" y="3841"/>
                  </a:lnTo>
                  <a:lnTo>
                    <a:pt x="1151" y="3748"/>
                  </a:lnTo>
                  <a:lnTo>
                    <a:pt x="622" y="1151"/>
                  </a:lnTo>
                  <a:lnTo>
                    <a:pt x="622" y="1151"/>
                  </a:lnTo>
                  <a:lnTo>
                    <a:pt x="2022" y="3577"/>
                  </a:lnTo>
                  <a:lnTo>
                    <a:pt x="2644" y="3468"/>
                  </a:lnTo>
                  <a:lnTo>
                    <a:pt x="1975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57"/>
            <p:cNvSpPr/>
            <p:nvPr/>
          </p:nvSpPr>
          <p:spPr>
            <a:xfrm>
              <a:off x="3327322" y="2165656"/>
              <a:ext cx="69130" cy="124695"/>
            </a:xfrm>
            <a:custGeom>
              <a:rect b="b" l="l" r="r" t="t"/>
              <a:pathLst>
                <a:path extrusionOk="0" h="3732" w="2069">
                  <a:moveTo>
                    <a:pt x="1431" y="0"/>
                  </a:moveTo>
                  <a:lnTo>
                    <a:pt x="0" y="265"/>
                  </a:lnTo>
                  <a:lnTo>
                    <a:pt x="653" y="3732"/>
                  </a:lnTo>
                  <a:lnTo>
                    <a:pt x="2068" y="3468"/>
                  </a:lnTo>
                  <a:lnTo>
                    <a:pt x="1960" y="2908"/>
                  </a:lnTo>
                  <a:lnTo>
                    <a:pt x="1027" y="3094"/>
                  </a:lnTo>
                  <a:lnTo>
                    <a:pt x="856" y="2130"/>
                  </a:lnTo>
                  <a:lnTo>
                    <a:pt x="1711" y="1959"/>
                  </a:lnTo>
                  <a:lnTo>
                    <a:pt x="1617" y="1415"/>
                  </a:lnTo>
                  <a:lnTo>
                    <a:pt x="747" y="1571"/>
                  </a:lnTo>
                  <a:lnTo>
                    <a:pt x="591" y="731"/>
                  </a:lnTo>
                  <a:lnTo>
                    <a:pt x="1462" y="560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57"/>
            <p:cNvSpPr/>
            <p:nvPr/>
          </p:nvSpPr>
          <p:spPr>
            <a:xfrm>
              <a:off x="3403169" y="2145909"/>
              <a:ext cx="109660" cy="130442"/>
            </a:xfrm>
            <a:custGeom>
              <a:rect b="b" l="l" r="r" t="t"/>
              <a:pathLst>
                <a:path extrusionOk="0" h="3904" w="3282">
                  <a:moveTo>
                    <a:pt x="2753" y="0"/>
                  </a:moveTo>
                  <a:lnTo>
                    <a:pt x="2006" y="109"/>
                  </a:lnTo>
                  <a:lnTo>
                    <a:pt x="1804" y="2815"/>
                  </a:lnTo>
                  <a:lnTo>
                    <a:pt x="747" y="311"/>
                  </a:lnTo>
                  <a:lnTo>
                    <a:pt x="374" y="358"/>
                  </a:lnTo>
                  <a:cubicBezTo>
                    <a:pt x="187" y="389"/>
                    <a:pt x="1" y="436"/>
                    <a:pt x="1" y="436"/>
                  </a:cubicBezTo>
                  <a:lnTo>
                    <a:pt x="622" y="3903"/>
                  </a:lnTo>
                  <a:cubicBezTo>
                    <a:pt x="622" y="3903"/>
                    <a:pt x="731" y="3872"/>
                    <a:pt x="840" y="3857"/>
                  </a:cubicBezTo>
                  <a:cubicBezTo>
                    <a:pt x="965" y="3841"/>
                    <a:pt x="1073" y="3825"/>
                    <a:pt x="1073" y="3825"/>
                  </a:cubicBezTo>
                  <a:lnTo>
                    <a:pt x="591" y="1011"/>
                  </a:lnTo>
                  <a:lnTo>
                    <a:pt x="1742" y="3717"/>
                  </a:lnTo>
                  <a:lnTo>
                    <a:pt x="2162" y="3654"/>
                  </a:lnTo>
                  <a:lnTo>
                    <a:pt x="2395" y="731"/>
                  </a:lnTo>
                  <a:lnTo>
                    <a:pt x="2830" y="3546"/>
                  </a:lnTo>
                  <a:lnTo>
                    <a:pt x="3281" y="3483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57"/>
            <p:cNvSpPr/>
            <p:nvPr/>
          </p:nvSpPr>
          <p:spPr>
            <a:xfrm>
              <a:off x="3534614" y="2134482"/>
              <a:ext cx="78486" cy="124194"/>
            </a:xfrm>
            <a:custGeom>
              <a:rect b="b" l="l" r="r" t="t"/>
              <a:pathLst>
                <a:path extrusionOk="0" h="3717" w="2349">
                  <a:moveTo>
                    <a:pt x="809" y="902"/>
                  </a:moveTo>
                  <a:cubicBezTo>
                    <a:pt x="856" y="995"/>
                    <a:pt x="902" y="1104"/>
                    <a:pt x="949" y="1244"/>
                  </a:cubicBezTo>
                  <a:cubicBezTo>
                    <a:pt x="1011" y="1369"/>
                    <a:pt x="1058" y="1493"/>
                    <a:pt x="1104" y="1617"/>
                  </a:cubicBezTo>
                  <a:cubicBezTo>
                    <a:pt x="1151" y="1726"/>
                    <a:pt x="1213" y="1866"/>
                    <a:pt x="1276" y="2037"/>
                  </a:cubicBezTo>
                  <a:lnTo>
                    <a:pt x="669" y="2130"/>
                  </a:lnTo>
                  <a:cubicBezTo>
                    <a:pt x="685" y="2053"/>
                    <a:pt x="685" y="1991"/>
                    <a:pt x="700" y="1944"/>
                  </a:cubicBezTo>
                  <a:cubicBezTo>
                    <a:pt x="700" y="1882"/>
                    <a:pt x="700" y="1819"/>
                    <a:pt x="716" y="1742"/>
                  </a:cubicBezTo>
                  <a:lnTo>
                    <a:pt x="747" y="1508"/>
                  </a:lnTo>
                  <a:lnTo>
                    <a:pt x="809" y="902"/>
                  </a:lnTo>
                  <a:close/>
                  <a:moveTo>
                    <a:pt x="996" y="0"/>
                  </a:moveTo>
                  <a:lnTo>
                    <a:pt x="389" y="94"/>
                  </a:lnTo>
                  <a:lnTo>
                    <a:pt x="0" y="3716"/>
                  </a:lnTo>
                  <a:lnTo>
                    <a:pt x="514" y="3639"/>
                  </a:lnTo>
                  <a:lnTo>
                    <a:pt x="607" y="2784"/>
                  </a:lnTo>
                  <a:lnTo>
                    <a:pt x="1509" y="2644"/>
                  </a:lnTo>
                  <a:lnTo>
                    <a:pt x="1835" y="3437"/>
                  </a:lnTo>
                  <a:lnTo>
                    <a:pt x="2348" y="3374"/>
                  </a:lnTo>
                  <a:cubicBezTo>
                    <a:pt x="2348" y="3374"/>
                    <a:pt x="2022" y="2535"/>
                    <a:pt x="1680" y="1680"/>
                  </a:cubicBezTo>
                  <a:cubicBezTo>
                    <a:pt x="1338" y="840"/>
                    <a:pt x="996" y="0"/>
                    <a:pt x="99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57"/>
            <p:cNvSpPr/>
            <p:nvPr/>
          </p:nvSpPr>
          <p:spPr>
            <a:xfrm>
              <a:off x="3807361" y="1938015"/>
              <a:ext cx="928467" cy="509775"/>
            </a:xfrm>
            <a:custGeom>
              <a:rect b="b" l="l" r="r" t="t"/>
              <a:pathLst>
                <a:path extrusionOk="0" h="15257" w="27788">
                  <a:moveTo>
                    <a:pt x="7542" y="1"/>
                  </a:moveTo>
                  <a:cubicBezTo>
                    <a:pt x="7469" y="1"/>
                    <a:pt x="7396" y="1"/>
                    <a:pt x="7325" y="3"/>
                  </a:cubicBezTo>
                  <a:lnTo>
                    <a:pt x="4153" y="3"/>
                  </a:lnTo>
                  <a:cubicBezTo>
                    <a:pt x="4153" y="1060"/>
                    <a:pt x="3717" y="2071"/>
                    <a:pt x="2940" y="2786"/>
                  </a:cubicBezTo>
                  <a:cubicBezTo>
                    <a:pt x="2162" y="3563"/>
                    <a:pt x="1120" y="4030"/>
                    <a:pt x="1" y="4092"/>
                  </a:cubicBezTo>
                  <a:lnTo>
                    <a:pt x="32" y="4574"/>
                  </a:lnTo>
                  <a:cubicBezTo>
                    <a:pt x="66" y="4570"/>
                    <a:pt x="99" y="4568"/>
                    <a:pt x="131" y="4568"/>
                  </a:cubicBezTo>
                  <a:cubicBezTo>
                    <a:pt x="981" y="4568"/>
                    <a:pt x="1039" y="5911"/>
                    <a:pt x="125" y="5911"/>
                  </a:cubicBezTo>
                  <a:cubicBezTo>
                    <a:pt x="120" y="5911"/>
                    <a:pt x="115" y="5911"/>
                    <a:pt x="110" y="5911"/>
                  </a:cubicBezTo>
                  <a:lnTo>
                    <a:pt x="110" y="5911"/>
                  </a:lnTo>
                  <a:lnTo>
                    <a:pt x="141" y="6284"/>
                  </a:lnTo>
                  <a:cubicBezTo>
                    <a:pt x="170" y="6282"/>
                    <a:pt x="199" y="6280"/>
                    <a:pt x="227" y="6280"/>
                  </a:cubicBezTo>
                  <a:cubicBezTo>
                    <a:pt x="1078" y="6280"/>
                    <a:pt x="1122" y="7622"/>
                    <a:pt x="219" y="7637"/>
                  </a:cubicBezTo>
                  <a:lnTo>
                    <a:pt x="234" y="8010"/>
                  </a:lnTo>
                  <a:cubicBezTo>
                    <a:pt x="263" y="8007"/>
                    <a:pt x="292" y="8006"/>
                    <a:pt x="319" y="8006"/>
                  </a:cubicBezTo>
                  <a:cubicBezTo>
                    <a:pt x="1156" y="8006"/>
                    <a:pt x="1215" y="9333"/>
                    <a:pt x="312" y="9348"/>
                  </a:cubicBezTo>
                  <a:lnTo>
                    <a:pt x="343" y="9799"/>
                  </a:lnTo>
                  <a:cubicBezTo>
                    <a:pt x="421" y="9794"/>
                    <a:pt x="498" y="9792"/>
                    <a:pt x="575" y="9792"/>
                  </a:cubicBezTo>
                  <a:cubicBezTo>
                    <a:pt x="1534" y="9792"/>
                    <a:pt x="2453" y="10146"/>
                    <a:pt x="3173" y="10794"/>
                  </a:cubicBezTo>
                  <a:cubicBezTo>
                    <a:pt x="3919" y="11525"/>
                    <a:pt x="4355" y="12520"/>
                    <a:pt x="4355" y="13562"/>
                  </a:cubicBezTo>
                  <a:cubicBezTo>
                    <a:pt x="4355" y="13562"/>
                    <a:pt x="5459" y="13562"/>
                    <a:pt x="7091" y="13546"/>
                  </a:cubicBezTo>
                  <a:cubicBezTo>
                    <a:pt x="7154" y="13545"/>
                    <a:pt x="7217" y="13544"/>
                    <a:pt x="7280" y="13544"/>
                  </a:cubicBezTo>
                  <a:cubicBezTo>
                    <a:pt x="8059" y="13544"/>
                    <a:pt x="8940" y="13627"/>
                    <a:pt x="9875" y="13670"/>
                  </a:cubicBezTo>
                  <a:cubicBezTo>
                    <a:pt x="10885" y="13717"/>
                    <a:pt x="11974" y="13748"/>
                    <a:pt x="13047" y="13888"/>
                  </a:cubicBezTo>
                  <a:cubicBezTo>
                    <a:pt x="14120" y="14012"/>
                    <a:pt x="15193" y="14137"/>
                    <a:pt x="16188" y="14246"/>
                  </a:cubicBezTo>
                  <a:lnTo>
                    <a:pt x="18893" y="14712"/>
                  </a:lnTo>
                  <a:cubicBezTo>
                    <a:pt x="19686" y="14868"/>
                    <a:pt x="20355" y="14945"/>
                    <a:pt x="20790" y="15085"/>
                  </a:cubicBezTo>
                  <a:cubicBezTo>
                    <a:pt x="21257" y="15194"/>
                    <a:pt x="21506" y="15256"/>
                    <a:pt x="21506" y="15256"/>
                  </a:cubicBezTo>
                  <a:cubicBezTo>
                    <a:pt x="21832" y="13733"/>
                    <a:pt x="23076" y="12551"/>
                    <a:pt x="24631" y="12302"/>
                  </a:cubicBezTo>
                  <a:cubicBezTo>
                    <a:pt x="24880" y="12271"/>
                    <a:pt x="25144" y="12255"/>
                    <a:pt x="25408" y="12255"/>
                  </a:cubicBezTo>
                  <a:cubicBezTo>
                    <a:pt x="25673" y="12286"/>
                    <a:pt x="25922" y="12333"/>
                    <a:pt x="26170" y="12426"/>
                  </a:cubicBezTo>
                  <a:lnTo>
                    <a:pt x="26295" y="11991"/>
                  </a:lnTo>
                  <a:cubicBezTo>
                    <a:pt x="25953" y="11867"/>
                    <a:pt x="25751" y="11493"/>
                    <a:pt x="25844" y="11136"/>
                  </a:cubicBezTo>
                  <a:cubicBezTo>
                    <a:pt x="25918" y="10850"/>
                    <a:pt x="26182" y="10664"/>
                    <a:pt x="26467" y="10664"/>
                  </a:cubicBezTo>
                  <a:cubicBezTo>
                    <a:pt x="26538" y="10664"/>
                    <a:pt x="26612" y="10675"/>
                    <a:pt x="26684" y="10700"/>
                  </a:cubicBezTo>
                  <a:lnTo>
                    <a:pt x="26792" y="10343"/>
                  </a:lnTo>
                  <a:cubicBezTo>
                    <a:pt x="26419" y="10234"/>
                    <a:pt x="26217" y="9845"/>
                    <a:pt x="26310" y="9488"/>
                  </a:cubicBezTo>
                  <a:cubicBezTo>
                    <a:pt x="26396" y="9192"/>
                    <a:pt x="26658" y="9014"/>
                    <a:pt x="26940" y="9014"/>
                  </a:cubicBezTo>
                  <a:cubicBezTo>
                    <a:pt x="27015" y="9014"/>
                    <a:pt x="27091" y="9026"/>
                    <a:pt x="27166" y="9052"/>
                  </a:cubicBezTo>
                  <a:lnTo>
                    <a:pt x="27274" y="8695"/>
                  </a:lnTo>
                  <a:cubicBezTo>
                    <a:pt x="26901" y="8586"/>
                    <a:pt x="26684" y="8197"/>
                    <a:pt x="26777" y="7824"/>
                  </a:cubicBezTo>
                  <a:cubicBezTo>
                    <a:pt x="26862" y="7544"/>
                    <a:pt x="27128" y="7359"/>
                    <a:pt x="27411" y="7359"/>
                  </a:cubicBezTo>
                  <a:cubicBezTo>
                    <a:pt x="27490" y="7359"/>
                    <a:pt x="27570" y="7374"/>
                    <a:pt x="27648" y="7404"/>
                  </a:cubicBezTo>
                  <a:lnTo>
                    <a:pt x="27788" y="6938"/>
                  </a:lnTo>
                  <a:cubicBezTo>
                    <a:pt x="27508" y="6844"/>
                    <a:pt x="27243" y="6735"/>
                    <a:pt x="26979" y="6595"/>
                  </a:cubicBezTo>
                  <a:cubicBezTo>
                    <a:pt x="26730" y="6487"/>
                    <a:pt x="26497" y="6347"/>
                    <a:pt x="26264" y="6191"/>
                  </a:cubicBezTo>
                  <a:cubicBezTo>
                    <a:pt x="25828" y="5880"/>
                    <a:pt x="25455" y="5491"/>
                    <a:pt x="25160" y="5056"/>
                  </a:cubicBezTo>
                  <a:cubicBezTo>
                    <a:pt x="24538" y="4185"/>
                    <a:pt x="24320" y="3097"/>
                    <a:pt x="24538" y="2055"/>
                  </a:cubicBezTo>
                  <a:lnTo>
                    <a:pt x="23683" y="1837"/>
                  </a:lnTo>
                  <a:cubicBezTo>
                    <a:pt x="23123" y="1682"/>
                    <a:pt x="22330" y="1573"/>
                    <a:pt x="21366" y="1402"/>
                  </a:cubicBezTo>
                  <a:cubicBezTo>
                    <a:pt x="20417" y="1231"/>
                    <a:pt x="19298" y="1029"/>
                    <a:pt x="18100" y="827"/>
                  </a:cubicBezTo>
                  <a:cubicBezTo>
                    <a:pt x="16903" y="687"/>
                    <a:pt x="15628" y="547"/>
                    <a:pt x="14353" y="407"/>
                  </a:cubicBezTo>
                  <a:cubicBezTo>
                    <a:pt x="13062" y="236"/>
                    <a:pt x="11787" y="189"/>
                    <a:pt x="10590" y="127"/>
                  </a:cubicBezTo>
                  <a:cubicBezTo>
                    <a:pt x="9483" y="84"/>
                    <a:pt x="8443" y="1"/>
                    <a:pt x="7542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57"/>
            <p:cNvSpPr/>
            <p:nvPr/>
          </p:nvSpPr>
          <p:spPr>
            <a:xfrm>
              <a:off x="3992333" y="1990206"/>
              <a:ext cx="578270" cy="142237"/>
            </a:xfrm>
            <a:custGeom>
              <a:rect b="b" l="l" r="r" t="t"/>
              <a:pathLst>
                <a:path extrusionOk="0" h="4257" w="17307">
                  <a:moveTo>
                    <a:pt x="1732" y="1"/>
                  </a:moveTo>
                  <a:cubicBezTo>
                    <a:pt x="1343" y="1"/>
                    <a:pt x="1007" y="11"/>
                    <a:pt x="731" y="11"/>
                  </a:cubicBezTo>
                  <a:lnTo>
                    <a:pt x="0" y="11"/>
                  </a:lnTo>
                  <a:lnTo>
                    <a:pt x="0" y="2639"/>
                  </a:lnTo>
                  <a:cubicBezTo>
                    <a:pt x="0" y="2639"/>
                    <a:pt x="265" y="2639"/>
                    <a:pt x="716" y="2623"/>
                  </a:cubicBezTo>
                  <a:cubicBezTo>
                    <a:pt x="821" y="2627"/>
                    <a:pt x="937" y="2628"/>
                    <a:pt x="1061" y="2628"/>
                  </a:cubicBezTo>
                  <a:cubicBezTo>
                    <a:pt x="1283" y="2628"/>
                    <a:pt x="1533" y="2624"/>
                    <a:pt x="1809" y="2624"/>
                  </a:cubicBezTo>
                  <a:cubicBezTo>
                    <a:pt x="2062" y="2624"/>
                    <a:pt x="2335" y="2627"/>
                    <a:pt x="2628" y="2639"/>
                  </a:cubicBezTo>
                  <a:cubicBezTo>
                    <a:pt x="3421" y="2686"/>
                    <a:pt x="4339" y="2732"/>
                    <a:pt x="5318" y="2779"/>
                  </a:cubicBezTo>
                  <a:lnTo>
                    <a:pt x="6842" y="2857"/>
                  </a:lnTo>
                  <a:cubicBezTo>
                    <a:pt x="7355" y="2888"/>
                    <a:pt x="7884" y="2965"/>
                    <a:pt x="8413" y="3012"/>
                  </a:cubicBezTo>
                  <a:cubicBezTo>
                    <a:pt x="9454" y="3136"/>
                    <a:pt x="10512" y="3245"/>
                    <a:pt x="11491" y="3354"/>
                  </a:cubicBezTo>
                  <a:cubicBezTo>
                    <a:pt x="12471" y="3479"/>
                    <a:pt x="13388" y="3665"/>
                    <a:pt x="14166" y="3790"/>
                  </a:cubicBezTo>
                  <a:cubicBezTo>
                    <a:pt x="14943" y="3929"/>
                    <a:pt x="15596" y="4038"/>
                    <a:pt x="16063" y="4132"/>
                  </a:cubicBezTo>
                  <a:cubicBezTo>
                    <a:pt x="16514" y="4209"/>
                    <a:pt x="16778" y="4256"/>
                    <a:pt x="16778" y="4256"/>
                  </a:cubicBezTo>
                  <a:lnTo>
                    <a:pt x="17307" y="1690"/>
                  </a:lnTo>
                  <a:cubicBezTo>
                    <a:pt x="17307" y="1690"/>
                    <a:pt x="17043" y="1644"/>
                    <a:pt x="16576" y="1550"/>
                  </a:cubicBezTo>
                  <a:cubicBezTo>
                    <a:pt x="16094" y="1473"/>
                    <a:pt x="15425" y="1348"/>
                    <a:pt x="14617" y="1208"/>
                  </a:cubicBezTo>
                  <a:cubicBezTo>
                    <a:pt x="13808" y="1084"/>
                    <a:pt x="12860" y="882"/>
                    <a:pt x="11849" y="757"/>
                  </a:cubicBezTo>
                  <a:cubicBezTo>
                    <a:pt x="10838" y="649"/>
                    <a:pt x="9750" y="524"/>
                    <a:pt x="8661" y="400"/>
                  </a:cubicBezTo>
                  <a:cubicBezTo>
                    <a:pt x="8117" y="353"/>
                    <a:pt x="7573" y="275"/>
                    <a:pt x="7044" y="244"/>
                  </a:cubicBezTo>
                  <a:cubicBezTo>
                    <a:pt x="6516" y="213"/>
                    <a:pt x="5987" y="182"/>
                    <a:pt x="5474" y="167"/>
                  </a:cubicBezTo>
                  <a:lnTo>
                    <a:pt x="2690" y="27"/>
                  </a:lnTo>
                  <a:cubicBezTo>
                    <a:pt x="2344" y="7"/>
                    <a:pt x="2023" y="1"/>
                    <a:pt x="1732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57"/>
            <p:cNvSpPr/>
            <p:nvPr/>
          </p:nvSpPr>
          <p:spPr>
            <a:xfrm>
              <a:off x="3992333" y="2258710"/>
              <a:ext cx="523206" cy="136590"/>
            </a:xfrm>
            <a:custGeom>
              <a:rect b="b" l="l" r="r" t="t"/>
              <a:pathLst>
                <a:path extrusionOk="0" h="4088" w="15659">
                  <a:moveTo>
                    <a:pt x="1781" y="0"/>
                  </a:moveTo>
                  <a:cubicBezTo>
                    <a:pt x="1348" y="0"/>
                    <a:pt x="975" y="14"/>
                    <a:pt x="685" y="14"/>
                  </a:cubicBezTo>
                  <a:lnTo>
                    <a:pt x="0" y="14"/>
                  </a:lnTo>
                  <a:lnTo>
                    <a:pt x="16" y="2626"/>
                  </a:lnTo>
                  <a:lnTo>
                    <a:pt x="669" y="2626"/>
                  </a:lnTo>
                  <a:cubicBezTo>
                    <a:pt x="764" y="2630"/>
                    <a:pt x="869" y="2631"/>
                    <a:pt x="982" y="2631"/>
                  </a:cubicBezTo>
                  <a:cubicBezTo>
                    <a:pt x="1184" y="2631"/>
                    <a:pt x="1414" y="2627"/>
                    <a:pt x="1666" y="2627"/>
                  </a:cubicBezTo>
                  <a:cubicBezTo>
                    <a:pt x="1897" y="2627"/>
                    <a:pt x="2146" y="2630"/>
                    <a:pt x="2411" y="2642"/>
                  </a:cubicBezTo>
                  <a:cubicBezTo>
                    <a:pt x="3126" y="2673"/>
                    <a:pt x="3950" y="2720"/>
                    <a:pt x="4852" y="2766"/>
                  </a:cubicBezTo>
                  <a:cubicBezTo>
                    <a:pt x="5303" y="2782"/>
                    <a:pt x="5754" y="2813"/>
                    <a:pt x="6236" y="2828"/>
                  </a:cubicBezTo>
                  <a:cubicBezTo>
                    <a:pt x="6702" y="2860"/>
                    <a:pt x="7169" y="2937"/>
                    <a:pt x="7635" y="2984"/>
                  </a:cubicBezTo>
                  <a:cubicBezTo>
                    <a:pt x="8584" y="3077"/>
                    <a:pt x="9517" y="3186"/>
                    <a:pt x="10403" y="3279"/>
                  </a:cubicBezTo>
                  <a:cubicBezTo>
                    <a:pt x="11289" y="3388"/>
                    <a:pt x="12098" y="3575"/>
                    <a:pt x="12798" y="3684"/>
                  </a:cubicBezTo>
                  <a:cubicBezTo>
                    <a:pt x="13497" y="3792"/>
                    <a:pt x="14073" y="3901"/>
                    <a:pt x="14477" y="3979"/>
                  </a:cubicBezTo>
                  <a:cubicBezTo>
                    <a:pt x="14897" y="4041"/>
                    <a:pt x="15114" y="4088"/>
                    <a:pt x="15114" y="4088"/>
                  </a:cubicBezTo>
                  <a:lnTo>
                    <a:pt x="15659" y="1522"/>
                  </a:lnTo>
                  <a:cubicBezTo>
                    <a:pt x="15659" y="1522"/>
                    <a:pt x="15425" y="1476"/>
                    <a:pt x="14990" y="1398"/>
                  </a:cubicBezTo>
                  <a:lnTo>
                    <a:pt x="13248" y="1102"/>
                  </a:lnTo>
                  <a:cubicBezTo>
                    <a:pt x="12518" y="978"/>
                    <a:pt x="11678" y="791"/>
                    <a:pt x="10761" y="683"/>
                  </a:cubicBezTo>
                  <a:cubicBezTo>
                    <a:pt x="9843" y="589"/>
                    <a:pt x="8864" y="481"/>
                    <a:pt x="7884" y="372"/>
                  </a:cubicBezTo>
                  <a:cubicBezTo>
                    <a:pt x="7402" y="325"/>
                    <a:pt x="6920" y="247"/>
                    <a:pt x="6422" y="216"/>
                  </a:cubicBezTo>
                  <a:lnTo>
                    <a:pt x="5007" y="154"/>
                  </a:lnTo>
                  <a:cubicBezTo>
                    <a:pt x="4074" y="107"/>
                    <a:pt x="3219" y="61"/>
                    <a:pt x="2473" y="14"/>
                  </a:cubicBezTo>
                  <a:cubicBezTo>
                    <a:pt x="2229" y="4"/>
                    <a:pt x="1998" y="0"/>
                    <a:pt x="1781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57"/>
            <p:cNvSpPr/>
            <p:nvPr/>
          </p:nvSpPr>
          <p:spPr>
            <a:xfrm>
              <a:off x="4539398" y="2193188"/>
              <a:ext cx="73808" cy="72238"/>
            </a:xfrm>
            <a:custGeom>
              <a:rect b="b" l="l" r="r" t="t"/>
              <a:pathLst>
                <a:path extrusionOk="0" h="2162" w="2209">
                  <a:moveTo>
                    <a:pt x="1276" y="0"/>
                  </a:moveTo>
                  <a:lnTo>
                    <a:pt x="794" y="576"/>
                  </a:lnTo>
                  <a:lnTo>
                    <a:pt x="1" y="498"/>
                  </a:lnTo>
                  <a:lnTo>
                    <a:pt x="1" y="498"/>
                  </a:lnTo>
                  <a:lnTo>
                    <a:pt x="452" y="1151"/>
                  </a:lnTo>
                  <a:lnTo>
                    <a:pt x="156" y="1851"/>
                  </a:lnTo>
                  <a:lnTo>
                    <a:pt x="903" y="1664"/>
                  </a:lnTo>
                  <a:lnTo>
                    <a:pt x="1494" y="2162"/>
                  </a:lnTo>
                  <a:lnTo>
                    <a:pt x="1540" y="1415"/>
                  </a:lnTo>
                  <a:lnTo>
                    <a:pt x="2209" y="1042"/>
                  </a:lnTo>
                  <a:lnTo>
                    <a:pt x="1463" y="747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913880" y="2130305"/>
              <a:ext cx="75379" cy="69130"/>
            </a:xfrm>
            <a:custGeom>
              <a:rect b="b" l="l" r="r" t="t"/>
              <a:pathLst>
                <a:path extrusionOk="0" h="2069" w="2256">
                  <a:moveTo>
                    <a:pt x="1120" y="1"/>
                  </a:moveTo>
                  <a:lnTo>
                    <a:pt x="778" y="685"/>
                  </a:lnTo>
                  <a:lnTo>
                    <a:pt x="0" y="794"/>
                  </a:lnTo>
                  <a:lnTo>
                    <a:pt x="576" y="1323"/>
                  </a:lnTo>
                  <a:lnTo>
                    <a:pt x="451" y="2069"/>
                  </a:lnTo>
                  <a:lnTo>
                    <a:pt x="1136" y="1711"/>
                  </a:lnTo>
                  <a:lnTo>
                    <a:pt x="1835" y="2053"/>
                  </a:lnTo>
                  <a:lnTo>
                    <a:pt x="1695" y="1307"/>
                  </a:lnTo>
                  <a:lnTo>
                    <a:pt x="2255" y="778"/>
                  </a:lnTo>
                  <a:lnTo>
                    <a:pt x="1478" y="685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4029722" y="2010287"/>
              <a:ext cx="39527" cy="47312"/>
            </a:xfrm>
            <a:custGeom>
              <a:rect b="b" l="l" r="r" t="t"/>
              <a:pathLst>
                <a:path extrusionOk="0" h="1416" w="1183">
                  <a:moveTo>
                    <a:pt x="1183" y="1"/>
                  </a:moveTo>
                  <a:lnTo>
                    <a:pt x="1" y="17"/>
                  </a:lnTo>
                  <a:lnTo>
                    <a:pt x="1" y="188"/>
                  </a:lnTo>
                  <a:lnTo>
                    <a:pt x="483" y="188"/>
                  </a:lnTo>
                  <a:lnTo>
                    <a:pt x="452" y="1416"/>
                  </a:lnTo>
                  <a:lnTo>
                    <a:pt x="670" y="1416"/>
                  </a:lnTo>
                  <a:lnTo>
                    <a:pt x="701" y="188"/>
                  </a:lnTo>
                  <a:lnTo>
                    <a:pt x="1183" y="188"/>
                  </a:lnTo>
                  <a:lnTo>
                    <a:pt x="118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4119101" y="2012893"/>
              <a:ext cx="9389" cy="47847"/>
            </a:xfrm>
            <a:custGeom>
              <a:rect b="b" l="l" r="r" t="t"/>
              <a:pathLst>
                <a:path extrusionOk="0" h="1432" w="281">
                  <a:moveTo>
                    <a:pt x="63" y="1"/>
                  </a:moveTo>
                  <a:lnTo>
                    <a:pt x="0" y="1416"/>
                  </a:lnTo>
                  <a:lnTo>
                    <a:pt x="218" y="1431"/>
                  </a:lnTo>
                  <a:lnTo>
                    <a:pt x="280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57"/>
            <p:cNvSpPr/>
            <p:nvPr/>
          </p:nvSpPr>
          <p:spPr>
            <a:xfrm>
              <a:off x="4181449" y="2016535"/>
              <a:ext cx="40563" cy="48882"/>
            </a:xfrm>
            <a:custGeom>
              <a:rect b="b" l="l" r="r" t="t"/>
              <a:pathLst>
                <a:path extrusionOk="0" h="1463" w="1214">
                  <a:moveTo>
                    <a:pt x="793" y="1"/>
                  </a:moveTo>
                  <a:cubicBezTo>
                    <a:pt x="716" y="1"/>
                    <a:pt x="622" y="1"/>
                    <a:pt x="545" y="32"/>
                  </a:cubicBezTo>
                  <a:lnTo>
                    <a:pt x="545" y="16"/>
                  </a:lnTo>
                  <a:cubicBezTo>
                    <a:pt x="467" y="32"/>
                    <a:pt x="374" y="78"/>
                    <a:pt x="296" y="125"/>
                  </a:cubicBezTo>
                  <a:cubicBezTo>
                    <a:pt x="218" y="172"/>
                    <a:pt x="156" y="249"/>
                    <a:pt x="109" y="343"/>
                  </a:cubicBezTo>
                  <a:cubicBezTo>
                    <a:pt x="47" y="451"/>
                    <a:pt x="16" y="576"/>
                    <a:pt x="16" y="700"/>
                  </a:cubicBezTo>
                  <a:cubicBezTo>
                    <a:pt x="0" y="778"/>
                    <a:pt x="16" y="871"/>
                    <a:pt x="32" y="949"/>
                  </a:cubicBezTo>
                  <a:cubicBezTo>
                    <a:pt x="47" y="1027"/>
                    <a:pt x="63" y="1089"/>
                    <a:pt x="109" y="1151"/>
                  </a:cubicBezTo>
                  <a:cubicBezTo>
                    <a:pt x="140" y="1198"/>
                    <a:pt x="187" y="1244"/>
                    <a:pt x="234" y="1291"/>
                  </a:cubicBezTo>
                  <a:cubicBezTo>
                    <a:pt x="265" y="1322"/>
                    <a:pt x="327" y="1353"/>
                    <a:pt x="374" y="1384"/>
                  </a:cubicBezTo>
                  <a:cubicBezTo>
                    <a:pt x="420" y="1400"/>
                    <a:pt x="482" y="1431"/>
                    <a:pt x="529" y="1431"/>
                  </a:cubicBezTo>
                  <a:cubicBezTo>
                    <a:pt x="591" y="1447"/>
                    <a:pt x="638" y="1462"/>
                    <a:pt x="685" y="1462"/>
                  </a:cubicBezTo>
                  <a:lnTo>
                    <a:pt x="856" y="1462"/>
                  </a:lnTo>
                  <a:cubicBezTo>
                    <a:pt x="902" y="1447"/>
                    <a:pt x="949" y="1447"/>
                    <a:pt x="980" y="1447"/>
                  </a:cubicBezTo>
                  <a:cubicBezTo>
                    <a:pt x="1027" y="1431"/>
                    <a:pt x="1058" y="1431"/>
                    <a:pt x="1104" y="1416"/>
                  </a:cubicBezTo>
                  <a:lnTo>
                    <a:pt x="1120" y="1244"/>
                  </a:lnTo>
                  <a:lnTo>
                    <a:pt x="1120" y="1244"/>
                  </a:lnTo>
                  <a:cubicBezTo>
                    <a:pt x="1058" y="1260"/>
                    <a:pt x="980" y="1276"/>
                    <a:pt x="918" y="1276"/>
                  </a:cubicBezTo>
                  <a:cubicBezTo>
                    <a:pt x="879" y="1283"/>
                    <a:pt x="844" y="1287"/>
                    <a:pt x="809" y="1287"/>
                  </a:cubicBezTo>
                  <a:cubicBezTo>
                    <a:pt x="774" y="1287"/>
                    <a:pt x="739" y="1283"/>
                    <a:pt x="700" y="1276"/>
                  </a:cubicBezTo>
                  <a:cubicBezTo>
                    <a:pt x="638" y="1276"/>
                    <a:pt x="576" y="1260"/>
                    <a:pt x="514" y="1229"/>
                  </a:cubicBezTo>
                  <a:cubicBezTo>
                    <a:pt x="467" y="1213"/>
                    <a:pt x="405" y="1182"/>
                    <a:pt x="358" y="1136"/>
                  </a:cubicBezTo>
                  <a:cubicBezTo>
                    <a:pt x="327" y="1089"/>
                    <a:pt x="280" y="1027"/>
                    <a:pt x="265" y="965"/>
                  </a:cubicBezTo>
                  <a:cubicBezTo>
                    <a:pt x="249" y="887"/>
                    <a:pt x="234" y="794"/>
                    <a:pt x="249" y="700"/>
                  </a:cubicBezTo>
                  <a:cubicBezTo>
                    <a:pt x="249" y="623"/>
                    <a:pt x="265" y="529"/>
                    <a:pt x="296" y="451"/>
                  </a:cubicBezTo>
                  <a:cubicBezTo>
                    <a:pt x="327" y="389"/>
                    <a:pt x="374" y="343"/>
                    <a:pt x="420" y="296"/>
                  </a:cubicBezTo>
                  <a:cubicBezTo>
                    <a:pt x="467" y="265"/>
                    <a:pt x="529" y="234"/>
                    <a:pt x="591" y="218"/>
                  </a:cubicBezTo>
                  <a:cubicBezTo>
                    <a:pt x="653" y="203"/>
                    <a:pt x="716" y="187"/>
                    <a:pt x="778" y="187"/>
                  </a:cubicBezTo>
                  <a:cubicBezTo>
                    <a:pt x="856" y="187"/>
                    <a:pt x="918" y="187"/>
                    <a:pt x="996" y="203"/>
                  </a:cubicBezTo>
                  <a:cubicBezTo>
                    <a:pt x="1058" y="218"/>
                    <a:pt x="1120" y="234"/>
                    <a:pt x="1198" y="265"/>
                  </a:cubicBezTo>
                  <a:lnTo>
                    <a:pt x="1213" y="94"/>
                  </a:lnTo>
                  <a:cubicBezTo>
                    <a:pt x="1167" y="78"/>
                    <a:pt x="1136" y="63"/>
                    <a:pt x="1089" y="47"/>
                  </a:cubicBezTo>
                  <a:cubicBezTo>
                    <a:pt x="1042" y="47"/>
                    <a:pt x="996" y="32"/>
                    <a:pt x="949" y="16"/>
                  </a:cubicBezTo>
                  <a:cubicBezTo>
                    <a:pt x="902" y="16"/>
                    <a:pt x="840" y="1"/>
                    <a:pt x="793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57"/>
            <p:cNvSpPr/>
            <p:nvPr/>
          </p:nvSpPr>
          <p:spPr>
            <a:xfrm>
              <a:off x="4270293" y="2023284"/>
              <a:ext cx="43136" cy="50954"/>
            </a:xfrm>
            <a:custGeom>
              <a:rect b="b" l="l" r="r" t="t"/>
              <a:pathLst>
                <a:path extrusionOk="0" h="1525" w="1291">
                  <a:moveTo>
                    <a:pt x="125" y="1"/>
                  </a:moveTo>
                  <a:lnTo>
                    <a:pt x="0" y="1400"/>
                  </a:lnTo>
                  <a:lnTo>
                    <a:pt x="218" y="1431"/>
                  </a:lnTo>
                  <a:lnTo>
                    <a:pt x="280" y="778"/>
                  </a:lnTo>
                  <a:lnTo>
                    <a:pt x="482" y="809"/>
                  </a:lnTo>
                  <a:lnTo>
                    <a:pt x="902" y="1493"/>
                  </a:lnTo>
                  <a:lnTo>
                    <a:pt x="1151" y="1525"/>
                  </a:lnTo>
                  <a:lnTo>
                    <a:pt x="669" y="732"/>
                  </a:lnTo>
                  <a:lnTo>
                    <a:pt x="1291" y="125"/>
                  </a:lnTo>
                  <a:lnTo>
                    <a:pt x="1027" y="94"/>
                  </a:lnTo>
                  <a:lnTo>
                    <a:pt x="498" y="623"/>
                  </a:lnTo>
                  <a:lnTo>
                    <a:pt x="296" y="607"/>
                  </a:lnTo>
                  <a:lnTo>
                    <a:pt x="358" y="1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57"/>
            <p:cNvSpPr/>
            <p:nvPr/>
          </p:nvSpPr>
          <p:spPr>
            <a:xfrm>
              <a:off x="4360173" y="2033175"/>
              <a:ext cx="35350" cy="49885"/>
            </a:xfrm>
            <a:custGeom>
              <a:rect b="b" l="l" r="r" t="t"/>
              <a:pathLst>
                <a:path extrusionOk="0" h="1493" w="1058">
                  <a:moveTo>
                    <a:pt x="187" y="0"/>
                  </a:moveTo>
                  <a:lnTo>
                    <a:pt x="0" y="1400"/>
                  </a:lnTo>
                  <a:lnTo>
                    <a:pt x="856" y="1493"/>
                  </a:lnTo>
                  <a:lnTo>
                    <a:pt x="887" y="1322"/>
                  </a:lnTo>
                  <a:lnTo>
                    <a:pt x="249" y="1244"/>
                  </a:lnTo>
                  <a:lnTo>
                    <a:pt x="311" y="793"/>
                  </a:lnTo>
                  <a:lnTo>
                    <a:pt x="887" y="855"/>
                  </a:lnTo>
                  <a:lnTo>
                    <a:pt x="918" y="684"/>
                  </a:lnTo>
                  <a:lnTo>
                    <a:pt x="327" y="622"/>
                  </a:lnTo>
                  <a:lnTo>
                    <a:pt x="389" y="202"/>
                  </a:lnTo>
                  <a:lnTo>
                    <a:pt x="996" y="280"/>
                  </a:lnTo>
                  <a:lnTo>
                    <a:pt x="1058" y="10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57"/>
            <p:cNvSpPr/>
            <p:nvPr/>
          </p:nvSpPr>
          <p:spPr>
            <a:xfrm>
              <a:off x="4444840" y="2045103"/>
              <a:ext cx="40062" cy="50453"/>
            </a:xfrm>
            <a:custGeom>
              <a:rect b="b" l="l" r="r" t="t"/>
              <a:pathLst>
                <a:path extrusionOk="0" h="1510" w="1199">
                  <a:moveTo>
                    <a:pt x="32" y="1"/>
                  </a:moveTo>
                  <a:lnTo>
                    <a:pt x="1" y="172"/>
                  </a:lnTo>
                  <a:lnTo>
                    <a:pt x="467" y="265"/>
                  </a:lnTo>
                  <a:lnTo>
                    <a:pt x="265" y="1478"/>
                  </a:lnTo>
                  <a:lnTo>
                    <a:pt x="483" y="1509"/>
                  </a:lnTo>
                  <a:lnTo>
                    <a:pt x="701" y="296"/>
                  </a:lnTo>
                  <a:lnTo>
                    <a:pt x="1167" y="374"/>
                  </a:lnTo>
                  <a:lnTo>
                    <a:pt x="1198" y="203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57"/>
            <p:cNvSpPr/>
            <p:nvPr/>
          </p:nvSpPr>
          <p:spPr>
            <a:xfrm>
              <a:off x="4007402" y="2280462"/>
              <a:ext cx="46276" cy="47312"/>
            </a:xfrm>
            <a:custGeom>
              <a:rect b="b" l="l" r="r" t="t"/>
              <a:pathLst>
                <a:path extrusionOk="0" h="1416" w="1385">
                  <a:moveTo>
                    <a:pt x="716" y="187"/>
                  </a:moveTo>
                  <a:lnTo>
                    <a:pt x="996" y="871"/>
                  </a:lnTo>
                  <a:lnTo>
                    <a:pt x="405" y="887"/>
                  </a:lnTo>
                  <a:lnTo>
                    <a:pt x="716" y="187"/>
                  </a:lnTo>
                  <a:close/>
                  <a:moveTo>
                    <a:pt x="607" y="1"/>
                  </a:moveTo>
                  <a:lnTo>
                    <a:pt x="0" y="1416"/>
                  </a:lnTo>
                  <a:lnTo>
                    <a:pt x="187" y="1416"/>
                  </a:lnTo>
                  <a:lnTo>
                    <a:pt x="342" y="1058"/>
                  </a:lnTo>
                  <a:lnTo>
                    <a:pt x="1058" y="1042"/>
                  </a:lnTo>
                  <a:lnTo>
                    <a:pt x="1198" y="1400"/>
                  </a:lnTo>
                  <a:lnTo>
                    <a:pt x="1384" y="1400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57"/>
            <p:cNvSpPr/>
            <p:nvPr/>
          </p:nvSpPr>
          <p:spPr>
            <a:xfrm>
              <a:off x="4073392" y="2280996"/>
              <a:ext cx="39494" cy="47813"/>
            </a:xfrm>
            <a:custGeom>
              <a:rect b="b" l="l" r="r" t="t"/>
              <a:pathLst>
                <a:path extrusionOk="0" h="1431" w="1182">
                  <a:moveTo>
                    <a:pt x="233" y="187"/>
                  </a:moveTo>
                  <a:lnTo>
                    <a:pt x="529" y="202"/>
                  </a:lnTo>
                  <a:cubicBezTo>
                    <a:pt x="575" y="202"/>
                    <a:pt x="638" y="218"/>
                    <a:pt x="700" y="249"/>
                  </a:cubicBezTo>
                  <a:cubicBezTo>
                    <a:pt x="747" y="280"/>
                    <a:pt x="793" y="311"/>
                    <a:pt x="840" y="358"/>
                  </a:cubicBezTo>
                  <a:cubicBezTo>
                    <a:pt x="886" y="404"/>
                    <a:pt x="918" y="467"/>
                    <a:pt x="933" y="529"/>
                  </a:cubicBezTo>
                  <a:cubicBezTo>
                    <a:pt x="949" y="591"/>
                    <a:pt x="964" y="669"/>
                    <a:pt x="964" y="731"/>
                  </a:cubicBezTo>
                  <a:cubicBezTo>
                    <a:pt x="964" y="809"/>
                    <a:pt x="949" y="886"/>
                    <a:pt x="918" y="949"/>
                  </a:cubicBezTo>
                  <a:cubicBezTo>
                    <a:pt x="886" y="1011"/>
                    <a:pt x="855" y="1057"/>
                    <a:pt x="809" y="1120"/>
                  </a:cubicBezTo>
                  <a:cubicBezTo>
                    <a:pt x="762" y="1151"/>
                    <a:pt x="715" y="1197"/>
                    <a:pt x="669" y="1213"/>
                  </a:cubicBezTo>
                  <a:cubicBezTo>
                    <a:pt x="607" y="1244"/>
                    <a:pt x="544" y="1260"/>
                    <a:pt x="482" y="1260"/>
                  </a:cubicBezTo>
                  <a:lnTo>
                    <a:pt x="202" y="1244"/>
                  </a:lnTo>
                  <a:lnTo>
                    <a:pt x="233" y="187"/>
                  </a:lnTo>
                  <a:close/>
                  <a:moveTo>
                    <a:pt x="31" y="0"/>
                  </a:moveTo>
                  <a:lnTo>
                    <a:pt x="0" y="1400"/>
                  </a:lnTo>
                  <a:lnTo>
                    <a:pt x="482" y="1431"/>
                  </a:lnTo>
                  <a:cubicBezTo>
                    <a:pt x="575" y="1431"/>
                    <a:pt x="669" y="1415"/>
                    <a:pt x="762" y="1384"/>
                  </a:cubicBezTo>
                  <a:cubicBezTo>
                    <a:pt x="840" y="1353"/>
                    <a:pt x="902" y="1306"/>
                    <a:pt x="964" y="1244"/>
                  </a:cubicBezTo>
                  <a:cubicBezTo>
                    <a:pt x="1026" y="1182"/>
                    <a:pt x="1073" y="1104"/>
                    <a:pt x="1120" y="1026"/>
                  </a:cubicBezTo>
                  <a:cubicBezTo>
                    <a:pt x="1151" y="933"/>
                    <a:pt x="1166" y="840"/>
                    <a:pt x="1166" y="746"/>
                  </a:cubicBezTo>
                  <a:cubicBezTo>
                    <a:pt x="1182" y="653"/>
                    <a:pt x="1166" y="544"/>
                    <a:pt x="1120" y="451"/>
                  </a:cubicBezTo>
                  <a:cubicBezTo>
                    <a:pt x="1089" y="373"/>
                    <a:pt x="1042" y="296"/>
                    <a:pt x="980" y="233"/>
                  </a:cubicBezTo>
                  <a:cubicBezTo>
                    <a:pt x="902" y="156"/>
                    <a:pt x="824" y="109"/>
                    <a:pt x="747" y="78"/>
                  </a:cubicBezTo>
                  <a:cubicBezTo>
                    <a:pt x="653" y="47"/>
                    <a:pt x="544" y="16"/>
                    <a:pt x="451" y="16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57"/>
            <p:cNvSpPr/>
            <p:nvPr/>
          </p:nvSpPr>
          <p:spPr>
            <a:xfrm>
              <a:off x="4134671" y="2284104"/>
              <a:ext cx="53560" cy="49384"/>
            </a:xfrm>
            <a:custGeom>
              <a:rect b="b" l="l" r="r" t="t"/>
              <a:pathLst>
                <a:path extrusionOk="0" h="1478" w="1603">
                  <a:moveTo>
                    <a:pt x="79" y="0"/>
                  </a:moveTo>
                  <a:lnTo>
                    <a:pt x="1" y="1400"/>
                  </a:lnTo>
                  <a:lnTo>
                    <a:pt x="203" y="1415"/>
                  </a:lnTo>
                  <a:lnTo>
                    <a:pt x="265" y="203"/>
                  </a:lnTo>
                  <a:lnTo>
                    <a:pt x="638" y="1431"/>
                  </a:lnTo>
                  <a:lnTo>
                    <a:pt x="872" y="1446"/>
                  </a:lnTo>
                  <a:cubicBezTo>
                    <a:pt x="965" y="1229"/>
                    <a:pt x="1043" y="1027"/>
                    <a:pt x="1121" y="856"/>
                  </a:cubicBezTo>
                  <a:cubicBezTo>
                    <a:pt x="1152" y="778"/>
                    <a:pt x="1183" y="700"/>
                    <a:pt x="1214" y="638"/>
                  </a:cubicBezTo>
                  <a:cubicBezTo>
                    <a:pt x="1245" y="560"/>
                    <a:pt x="1276" y="498"/>
                    <a:pt x="1307" y="451"/>
                  </a:cubicBezTo>
                  <a:lnTo>
                    <a:pt x="1385" y="265"/>
                  </a:lnTo>
                  <a:lnTo>
                    <a:pt x="1307" y="1478"/>
                  </a:lnTo>
                  <a:lnTo>
                    <a:pt x="1509" y="1478"/>
                  </a:lnTo>
                  <a:lnTo>
                    <a:pt x="1603" y="78"/>
                  </a:lnTo>
                  <a:lnTo>
                    <a:pt x="1276" y="63"/>
                  </a:lnTo>
                  <a:lnTo>
                    <a:pt x="763" y="1198"/>
                  </a:lnTo>
                  <a:lnTo>
                    <a:pt x="390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57"/>
            <p:cNvSpPr/>
            <p:nvPr/>
          </p:nvSpPr>
          <p:spPr>
            <a:xfrm>
              <a:off x="4210016" y="2287746"/>
              <a:ext cx="10425" cy="47813"/>
            </a:xfrm>
            <a:custGeom>
              <a:rect b="b" l="l" r="r" t="t"/>
              <a:pathLst>
                <a:path extrusionOk="0" h="1431" w="312">
                  <a:moveTo>
                    <a:pt x="109" y="0"/>
                  </a:moveTo>
                  <a:lnTo>
                    <a:pt x="1" y="1415"/>
                  </a:lnTo>
                  <a:lnTo>
                    <a:pt x="203" y="1431"/>
                  </a:lnTo>
                  <a:lnTo>
                    <a:pt x="312" y="31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57"/>
            <p:cNvSpPr/>
            <p:nvPr/>
          </p:nvSpPr>
          <p:spPr>
            <a:xfrm>
              <a:off x="4240155" y="2290853"/>
              <a:ext cx="35885" cy="49384"/>
            </a:xfrm>
            <a:custGeom>
              <a:rect b="b" l="l" r="r" t="t"/>
              <a:pathLst>
                <a:path extrusionOk="0" h="1478" w="1074">
                  <a:moveTo>
                    <a:pt x="16" y="1"/>
                  </a:moveTo>
                  <a:lnTo>
                    <a:pt x="0" y="187"/>
                  </a:lnTo>
                  <a:lnTo>
                    <a:pt x="420" y="234"/>
                  </a:lnTo>
                  <a:lnTo>
                    <a:pt x="311" y="1447"/>
                  </a:lnTo>
                  <a:lnTo>
                    <a:pt x="498" y="1478"/>
                  </a:lnTo>
                  <a:lnTo>
                    <a:pt x="622" y="249"/>
                  </a:lnTo>
                  <a:lnTo>
                    <a:pt x="1058" y="296"/>
                  </a:lnTo>
                  <a:lnTo>
                    <a:pt x="1073" y="125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57"/>
            <p:cNvSpPr/>
            <p:nvPr/>
          </p:nvSpPr>
          <p:spPr>
            <a:xfrm>
              <a:off x="4322249" y="2301779"/>
              <a:ext cx="45241" cy="48348"/>
            </a:xfrm>
            <a:custGeom>
              <a:rect b="b" l="l" r="r" t="t"/>
              <a:pathLst>
                <a:path extrusionOk="0" h="1447" w="1354">
                  <a:moveTo>
                    <a:pt x="653" y="175"/>
                  </a:moveTo>
                  <a:cubicBezTo>
                    <a:pt x="684" y="175"/>
                    <a:pt x="716" y="179"/>
                    <a:pt x="747" y="187"/>
                  </a:cubicBezTo>
                  <a:cubicBezTo>
                    <a:pt x="809" y="187"/>
                    <a:pt x="871" y="202"/>
                    <a:pt x="918" y="233"/>
                  </a:cubicBezTo>
                  <a:cubicBezTo>
                    <a:pt x="980" y="249"/>
                    <a:pt x="1027" y="295"/>
                    <a:pt x="1058" y="342"/>
                  </a:cubicBezTo>
                  <a:cubicBezTo>
                    <a:pt x="1089" y="389"/>
                    <a:pt x="1120" y="451"/>
                    <a:pt x="1120" y="529"/>
                  </a:cubicBezTo>
                  <a:cubicBezTo>
                    <a:pt x="1135" y="606"/>
                    <a:pt x="1135" y="684"/>
                    <a:pt x="1120" y="778"/>
                  </a:cubicBezTo>
                  <a:cubicBezTo>
                    <a:pt x="1120" y="855"/>
                    <a:pt x="1089" y="949"/>
                    <a:pt x="1058" y="1026"/>
                  </a:cubicBezTo>
                  <a:cubicBezTo>
                    <a:pt x="1027" y="1073"/>
                    <a:pt x="995" y="1135"/>
                    <a:pt x="933" y="1182"/>
                  </a:cubicBezTo>
                  <a:cubicBezTo>
                    <a:pt x="887" y="1213"/>
                    <a:pt x="840" y="1244"/>
                    <a:pt x="778" y="1260"/>
                  </a:cubicBezTo>
                  <a:cubicBezTo>
                    <a:pt x="716" y="1275"/>
                    <a:pt x="669" y="1275"/>
                    <a:pt x="607" y="1275"/>
                  </a:cubicBezTo>
                  <a:cubicBezTo>
                    <a:pt x="545" y="1260"/>
                    <a:pt x="482" y="1244"/>
                    <a:pt x="436" y="1213"/>
                  </a:cubicBezTo>
                  <a:cubicBezTo>
                    <a:pt x="373" y="1197"/>
                    <a:pt x="327" y="1151"/>
                    <a:pt x="296" y="1104"/>
                  </a:cubicBezTo>
                  <a:cubicBezTo>
                    <a:pt x="265" y="1057"/>
                    <a:pt x="234" y="995"/>
                    <a:pt x="218" y="933"/>
                  </a:cubicBezTo>
                  <a:cubicBezTo>
                    <a:pt x="202" y="840"/>
                    <a:pt x="202" y="762"/>
                    <a:pt x="218" y="669"/>
                  </a:cubicBezTo>
                  <a:cubicBezTo>
                    <a:pt x="234" y="591"/>
                    <a:pt x="249" y="513"/>
                    <a:pt x="296" y="435"/>
                  </a:cubicBezTo>
                  <a:cubicBezTo>
                    <a:pt x="311" y="373"/>
                    <a:pt x="358" y="311"/>
                    <a:pt x="405" y="264"/>
                  </a:cubicBezTo>
                  <a:cubicBezTo>
                    <a:pt x="451" y="233"/>
                    <a:pt x="513" y="202"/>
                    <a:pt x="560" y="187"/>
                  </a:cubicBezTo>
                  <a:cubicBezTo>
                    <a:pt x="591" y="179"/>
                    <a:pt x="622" y="175"/>
                    <a:pt x="653" y="175"/>
                  </a:cubicBezTo>
                  <a:close/>
                  <a:moveTo>
                    <a:pt x="699" y="0"/>
                  </a:moveTo>
                  <a:cubicBezTo>
                    <a:pt x="648" y="0"/>
                    <a:pt x="596" y="5"/>
                    <a:pt x="545" y="16"/>
                  </a:cubicBezTo>
                  <a:cubicBezTo>
                    <a:pt x="467" y="16"/>
                    <a:pt x="389" y="47"/>
                    <a:pt x="311" y="93"/>
                  </a:cubicBezTo>
                  <a:cubicBezTo>
                    <a:pt x="234" y="156"/>
                    <a:pt x="171" y="218"/>
                    <a:pt x="125" y="295"/>
                  </a:cubicBezTo>
                  <a:cubicBezTo>
                    <a:pt x="62" y="404"/>
                    <a:pt x="16" y="529"/>
                    <a:pt x="16" y="653"/>
                  </a:cubicBezTo>
                  <a:cubicBezTo>
                    <a:pt x="0" y="731"/>
                    <a:pt x="0" y="824"/>
                    <a:pt x="0" y="917"/>
                  </a:cubicBezTo>
                  <a:cubicBezTo>
                    <a:pt x="16" y="980"/>
                    <a:pt x="31" y="1042"/>
                    <a:pt x="62" y="1120"/>
                  </a:cubicBezTo>
                  <a:cubicBezTo>
                    <a:pt x="94" y="1166"/>
                    <a:pt x="125" y="1213"/>
                    <a:pt x="171" y="1260"/>
                  </a:cubicBezTo>
                  <a:cubicBezTo>
                    <a:pt x="202" y="1291"/>
                    <a:pt x="249" y="1337"/>
                    <a:pt x="296" y="1353"/>
                  </a:cubicBezTo>
                  <a:cubicBezTo>
                    <a:pt x="342" y="1384"/>
                    <a:pt x="389" y="1399"/>
                    <a:pt x="436" y="1415"/>
                  </a:cubicBezTo>
                  <a:cubicBezTo>
                    <a:pt x="482" y="1431"/>
                    <a:pt x="529" y="1446"/>
                    <a:pt x="576" y="1446"/>
                  </a:cubicBezTo>
                  <a:lnTo>
                    <a:pt x="716" y="1446"/>
                  </a:lnTo>
                  <a:cubicBezTo>
                    <a:pt x="778" y="1446"/>
                    <a:pt x="824" y="1431"/>
                    <a:pt x="871" y="1415"/>
                  </a:cubicBezTo>
                  <a:cubicBezTo>
                    <a:pt x="933" y="1399"/>
                    <a:pt x="980" y="1384"/>
                    <a:pt x="1027" y="1353"/>
                  </a:cubicBezTo>
                  <a:cubicBezTo>
                    <a:pt x="1073" y="1322"/>
                    <a:pt x="1120" y="1291"/>
                    <a:pt x="1166" y="1244"/>
                  </a:cubicBezTo>
                  <a:cubicBezTo>
                    <a:pt x="1198" y="1182"/>
                    <a:pt x="1244" y="1120"/>
                    <a:pt x="1260" y="1057"/>
                  </a:cubicBezTo>
                  <a:cubicBezTo>
                    <a:pt x="1306" y="980"/>
                    <a:pt x="1322" y="902"/>
                    <a:pt x="1338" y="809"/>
                  </a:cubicBezTo>
                  <a:cubicBezTo>
                    <a:pt x="1353" y="684"/>
                    <a:pt x="1353" y="560"/>
                    <a:pt x="1322" y="435"/>
                  </a:cubicBezTo>
                  <a:cubicBezTo>
                    <a:pt x="1291" y="358"/>
                    <a:pt x="1244" y="264"/>
                    <a:pt x="1198" y="202"/>
                  </a:cubicBezTo>
                  <a:cubicBezTo>
                    <a:pt x="1135" y="140"/>
                    <a:pt x="1073" y="93"/>
                    <a:pt x="995" y="62"/>
                  </a:cubicBezTo>
                  <a:cubicBezTo>
                    <a:pt x="902" y="21"/>
                    <a:pt x="802" y="0"/>
                    <a:pt x="699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57"/>
            <p:cNvSpPr/>
            <p:nvPr/>
          </p:nvSpPr>
          <p:spPr>
            <a:xfrm>
              <a:off x="4385099" y="2309564"/>
              <a:ext cx="43670" cy="53026"/>
            </a:xfrm>
            <a:custGeom>
              <a:rect b="b" l="l" r="r" t="t"/>
              <a:pathLst>
                <a:path extrusionOk="0" h="1587" w="1307">
                  <a:moveTo>
                    <a:pt x="218" y="0"/>
                  </a:moveTo>
                  <a:lnTo>
                    <a:pt x="1" y="1400"/>
                  </a:lnTo>
                  <a:lnTo>
                    <a:pt x="203" y="1431"/>
                  </a:lnTo>
                  <a:lnTo>
                    <a:pt x="389" y="280"/>
                  </a:lnTo>
                  <a:lnTo>
                    <a:pt x="825" y="1540"/>
                  </a:lnTo>
                  <a:lnTo>
                    <a:pt x="1058" y="1586"/>
                  </a:lnTo>
                  <a:lnTo>
                    <a:pt x="1307" y="187"/>
                  </a:lnTo>
                  <a:lnTo>
                    <a:pt x="1105" y="156"/>
                  </a:lnTo>
                  <a:lnTo>
                    <a:pt x="918" y="1275"/>
                  </a:lnTo>
                  <a:lnTo>
                    <a:pt x="498" y="4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57"/>
            <p:cNvSpPr/>
            <p:nvPr/>
          </p:nvSpPr>
          <p:spPr>
            <a:xfrm>
              <a:off x="4445375" y="2320457"/>
              <a:ext cx="34315" cy="50453"/>
            </a:xfrm>
            <a:custGeom>
              <a:rect b="b" l="l" r="r" t="t"/>
              <a:pathLst>
                <a:path extrusionOk="0" h="1510" w="1027">
                  <a:moveTo>
                    <a:pt x="249" y="1"/>
                  </a:moveTo>
                  <a:lnTo>
                    <a:pt x="0" y="1385"/>
                  </a:lnTo>
                  <a:lnTo>
                    <a:pt x="747" y="1509"/>
                  </a:lnTo>
                  <a:lnTo>
                    <a:pt x="793" y="1338"/>
                  </a:lnTo>
                  <a:lnTo>
                    <a:pt x="218" y="1245"/>
                  </a:lnTo>
                  <a:lnTo>
                    <a:pt x="311" y="794"/>
                  </a:lnTo>
                  <a:lnTo>
                    <a:pt x="825" y="872"/>
                  </a:lnTo>
                  <a:lnTo>
                    <a:pt x="856" y="701"/>
                  </a:lnTo>
                  <a:lnTo>
                    <a:pt x="343" y="607"/>
                  </a:lnTo>
                  <a:lnTo>
                    <a:pt x="420" y="203"/>
                  </a:lnTo>
                  <a:lnTo>
                    <a:pt x="949" y="296"/>
                  </a:lnTo>
                  <a:lnTo>
                    <a:pt x="1027" y="125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57"/>
            <p:cNvSpPr/>
            <p:nvPr/>
          </p:nvSpPr>
          <p:spPr>
            <a:xfrm>
              <a:off x="4013116" y="2103876"/>
              <a:ext cx="62882" cy="121555"/>
            </a:xfrm>
            <a:custGeom>
              <a:rect b="b" l="l" r="r" t="t"/>
              <a:pathLst>
                <a:path extrusionOk="0" h="3638" w="1882">
                  <a:moveTo>
                    <a:pt x="1246" y="0"/>
                  </a:moveTo>
                  <a:cubicBezTo>
                    <a:pt x="1152" y="0"/>
                    <a:pt x="1058" y="13"/>
                    <a:pt x="964" y="30"/>
                  </a:cubicBezTo>
                  <a:cubicBezTo>
                    <a:pt x="871" y="61"/>
                    <a:pt x="778" y="92"/>
                    <a:pt x="700" y="154"/>
                  </a:cubicBezTo>
                  <a:cubicBezTo>
                    <a:pt x="607" y="217"/>
                    <a:pt x="514" y="279"/>
                    <a:pt x="451" y="372"/>
                  </a:cubicBezTo>
                  <a:cubicBezTo>
                    <a:pt x="358" y="465"/>
                    <a:pt x="280" y="574"/>
                    <a:pt x="234" y="699"/>
                  </a:cubicBezTo>
                  <a:cubicBezTo>
                    <a:pt x="156" y="854"/>
                    <a:pt x="109" y="1010"/>
                    <a:pt x="78" y="1181"/>
                  </a:cubicBezTo>
                  <a:cubicBezTo>
                    <a:pt x="16" y="1600"/>
                    <a:pt x="0" y="2036"/>
                    <a:pt x="78" y="2471"/>
                  </a:cubicBezTo>
                  <a:cubicBezTo>
                    <a:pt x="109" y="2627"/>
                    <a:pt x="156" y="2798"/>
                    <a:pt x="218" y="2938"/>
                  </a:cubicBezTo>
                  <a:cubicBezTo>
                    <a:pt x="265" y="3062"/>
                    <a:pt x="327" y="3171"/>
                    <a:pt x="420" y="3280"/>
                  </a:cubicBezTo>
                  <a:cubicBezTo>
                    <a:pt x="482" y="3357"/>
                    <a:pt x="560" y="3435"/>
                    <a:pt x="653" y="3482"/>
                  </a:cubicBezTo>
                  <a:cubicBezTo>
                    <a:pt x="731" y="3544"/>
                    <a:pt x="825" y="3575"/>
                    <a:pt x="918" y="3606"/>
                  </a:cubicBezTo>
                  <a:cubicBezTo>
                    <a:pt x="996" y="3622"/>
                    <a:pt x="1073" y="3637"/>
                    <a:pt x="1151" y="3637"/>
                  </a:cubicBezTo>
                  <a:cubicBezTo>
                    <a:pt x="1244" y="3637"/>
                    <a:pt x="1322" y="3622"/>
                    <a:pt x="1400" y="3606"/>
                  </a:cubicBezTo>
                  <a:cubicBezTo>
                    <a:pt x="1478" y="3591"/>
                    <a:pt x="1540" y="3560"/>
                    <a:pt x="1618" y="3544"/>
                  </a:cubicBezTo>
                  <a:cubicBezTo>
                    <a:pt x="1680" y="3513"/>
                    <a:pt x="1742" y="3482"/>
                    <a:pt x="1804" y="3451"/>
                  </a:cubicBezTo>
                  <a:lnTo>
                    <a:pt x="1820" y="2891"/>
                  </a:lnTo>
                  <a:lnTo>
                    <a:pt x="1820" y="2891"/>
                  </a:lnTo>
                  <a:cubicBezTo>
                    <a:pt x="1726" y="2953"/>
                    <a:pt x="1618" y="2984"/>
                    <a:pt x="1524" y="3015"/>
                  </a:cubicBezTo>
                  <a:cubicBezTo>
                    <a:pt x="1431" y="3046"/>
                    <a:pt x="1322" y="3062"/>
                    <a:pt x="1229" y="3062"/>
                  </a:cubicBezTo>
                  <a:cubicBezTo>
                    <a:pt x="1136" y="3062"/>
                    <a:pt x="1042" y="3046"/>
                    <a:pt x="964" y="3000"/>
                  </a:cubicBezTo>
                  <a:cubicBezTo>
                    <a:pt x="871" y="2953"/>
                    <a:pt x="793" y="2875"/>
                    <a:pt x="731" y="2782"/>
                  </a:cubicBezTo>
                  <a:cubicBezTo>
                    <a:pt x="669" y="2673"/>
                    <a:pt x="622" y="2533"/>
                    <a:pt x="591" y="2409"/>
                  </a:cubicBezTo>
                  <a:cubicBezTo>
                    <a:pt x="514" y="2020"/>
                    <a:pt x="514" y="1616"/>
                    <a:pt x="607" y="1243"/>
                  </a:cubicBezTo>
                  <a:cubicBezTo>
                    <a:pt x="638" y="1103"/>
                    <a:pt x="685" y="978"/>
                    <a:pt x="762" y="854"/>
                  </a:cubicBezTo>
                  <a:cubicBezTo>
                    <a:pt x="825" y="761"/>
                    <a:pt x="902" y="699"/>
                    <a:pt x="996" y="636"/>
                  </a:cubicBezTo>
                  <a:cubicBezTo>
                    <a:pt x="1089" y="605"/>
                    <a:pt x="1182" y="574"/>
                    <a:pt x="1275" y="574"/>
                  </a:cubicBezTo>
                  <a:cubicBezTo>
                    <a:pt x="1305" y="570"/>
                    <a:pt x="1333" y="568"/>
                    <a:pt x="1360" y="568"/>
                  </a:cubicBezTo>
                  <a:cubicBezTo>
                    <a:pt x="1434" y="568"/>
                    <a:pt x="1503" y="582"/>
                    <a:pt x="1571" y="605"/>
                  </a:cubicBezTo>
                  <a:cubicBezTo>
                    <a:pt x="1680" y="636"/>
                    <a:pt x="1773" y="683"/>
                    <a:pt x="1866" y="745"/>
                  </a:cubicBezTo>
                  <a:lnTo>
                    <a:pt x="1882" y="185"/>
                  </a:lnTo>
                  <a:cubicBezTo>
                    <a:pt x="1820" y="154"/>
                    <a:pt x="1757" y="123"/>
                    <a:pt x="1695" y="92"/>
                  </a:cubicBezTo>
                  <a:cubicBezTo>
                    <a:pt x="1618" y="61"/>
                    <a:pt x="1555" y="45"/>
                    <a:pt x="1478" y="30"/>
                  </a:cubicBezTo>
                  <a:cubicBezTo>
                    <a:pt x="1400" y="9"/>
                    <a:pt x="1323" y="0"/>
                    <a:pt x="124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57"/>
            <p:cNvSpPr/>
            <p:nvPr/>
          </p:nvSpPr>
          <p:spPr>
            <a:xfrm>
              <a:off x="4095211" y="2107451"/>
              <a:ext cx="20281" cy="118481"/>
            </a:xfrm>
            <a:custGeom>
              <a:rect b="b" l="l" r="r" t="t"/>
              <a:pathLst>
                <a:path extrusionOk="0" h="3546" w="607">
                  <a:moveTo>
                    <a:pt x="109" y="1"/>
                  </a:moveTo>
                  <a:lnTo>
                    <a:pt x="0" y="3515"/>
                  </a:lnTo>
                  <a:lnTo>
                    <a:pt x="467" y="3546"/>
                  </a:lnTo>
                  <a:lnTo>
                    <a:pt x="607" y="16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57"/>
            <p:cNvSpPr/>
            <p:nvPr/>
          </p:nvSpPr>
          <p:spPr>
            <a:xfrm>
              <a:off x="4138848" y="2109523"/>
              <a:ext cx="74309" cy="120586"/>
            </a:xfrm>
            <a:custGeom>
              <a:rect b="b" l="l" r="r" t="t"/>
              <a:pathLst>
                <a:path extrusionOk="0" h="3609" w="2224">
                  <a:moveTo>
                    <a:pt x="171" y="1"/>
                  </a:moveTo>
                  <a:lnTo>
                    <a:pt x="0" y="3515"/>
                  </a:lnTo>
                  <a:lnTo>
                    <a:pt x="451" y="3546"/>
                  </a:lnTo>
                  <a:lnTo>
                    <a:pt x="591" y="903"/>
                  </a:lnTo>
                  <a:lnTo>
                    <a:pt x="964" y="2240"/>
                  </a:lnTo>
                  <a:cubicBezTo>
                    <a:pt x="1151" y="2909"/>
                    <a:pt x="1338" y="3577"/>
                    <a:pt x="1338" y="3577"/>
                  </a:cubicBezTo>
                  <a:lnTo>
                    <a:pt x="1960" y="3608"/>
                  </a:lnTo>
                  <a:lnTo>
                    <a:pt x="2224" y="110"/>
                  </a:lnTo>
                  <a:lnTo>
                    <a:pt x="1742" y="79"/>
                  </a:lnTo>
                  <a:lnTo>
                    <a:pt x="1571" y="2722"/>
                  </a:lnTo>
                  <a:lnTo>
                    <a:pt x="1213" y="1369"/>
                  </a:lnTo>
                  <a:lnTo>
                    <a:pt x="824" y="32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57"/>
            <p:cNvSpPr/>
            <p:nvPr/>
          </p:nvSpPr>
          <p:spPr>
            <a:xfrm>
              <a:off x="4233405" y="2115771"/>
              <a:ext cx="59240" cy="122123"/>
            </a:xfrm>
            <a:custGeom>
              <a:rect b="b" l="l" r="r" t="t"/>
              <a:pathLst>
                <a:path extrusionOk="0" h="3655" w="1773">
                  <a:moveTo>
                    <a:pt x="296" y="0"/>
                  </a:moveTo>
                  <a:lnTo>
                    <a:pt x="0" y="3499"/>
                  </a:lnTo>
                  <a:lnTo>
                    <a:pt x="1400" y="3655"/>
                  </a:lnTo>
                  <a:lnTo>
                    <a:pt x="1462" y="3095"/>
                  </a:lnTo>
                  <a:lnTo>
                    <a:pt x="529" y="3001"/>
                  </a:lnTo>
                  <a:lnTo>
                    <a:pt x="622" y="2022"/>
                  </a:lnTo>
                  <a:lnTo>
                    <a:pt x="1478" y="2115"/>
                  </a:lnTo>
                  <a:lnTo>
                    <a:pt x="1540" y="1555"/>
                  </a:lnTo>
                  <a:lnTo>
                    <a:pt x="669" y="1462"/>
                  </a:lnTo>
                  <a:lnTo>
                    <a:pt x="747" y="607"/>
                  </a:lnTo>
                  <a:lnTo>
                    <a:pt x="1633" y="700"/>
                  </a:lnTo>
                  <a:lnTo>
                    <a:pt x="1773" y="15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57"/>
            <p:cNvSpPr/>
            <p:nvPr/>
          </p:nvSpPr>
          <p:spPr>
            <a:xfrm>
              <a:off x="4307682" y="2124090"/>
              <a:ext cx="106552" cy="128337"/>
            </a:xfrm>
            <a:custGeom>
              <a:rect b="b" l="l" r="r" t="t"/>
              <a:pathLst>
                <a:path extrusionOk="0" h="3841" w="3189">
                  <a:moveTo>
                    <a:pt x="405" y="0"/>
                  </a:moveTo>
                  <a:lnTo>
                    <a:pt x="1" y="3499"/>
                  </a:lnTo>
                  <a:lnTo>
                    <a:pt x="452" y="3545"/>
                  </a:lnTo>
                  <a:lnTo>
                    <a:pt x="794" y="715"/>
                  </a:lnTo>
                  <a:lnTo>
                    <a:pt x="1120" y="3623"/>
                  </a:lnTo>
                  <a:lnTo>
                    <a:pt x="1540" y="3670"/>
                  </a:lnTo>
                  <a:cubicBezTo>
                    <a:pt x="1540" y="3670"/>
                    <a:pt x="1820" y="2986"/>
                    <a:pt x="2085" y="2302"/>
                  </a:cubicBezTo>
                  <a:lnTo>
                    <a:pt x="2613" y="949"/>
                  </a:lnTo>
                  <a:lnTo>
                    <a:pt x="2209" y="3763"/>
                  </a:lnTo>
                  <a:lnTo>
                    <a:pt x="2660" y="3841"/>
                  </a:lnTo>
                  <a:lnTo>
                    <a:pt x="3189" y="358"/>
                  </a:lnTo>
                  <a:lnTo>
                    <a:pt x="2442" y="233"/>
                  </a:lnTo>
                  <a:lnTo>
                    <a:pt x="1447" y="2784"/>
                  </a:lnTo>
                  <a:lnTo>
                    <a:pt x="1167" y="7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57"/>
            <p:cNvSpPr/>
            <p:nvPr/>
          </p:nvSpPr>
          <p:spPr>
            <a:xfrm>
              <a:off x="4417843" y="2145374"/>
              <a:ext cx="77450" cy="124228"/>
            </a:xfrm>
            <a:custGeom>
              <a:rect b="b" l="l" r="r" t="t"/>
              <a:pathLst>
                <a:path extrusionOk="0" h="3718" w="2318">
                  <a:moveTo>
                    <a:pt x="1633" y="903"/>
                  </a:moveTo>
                  <a:cubicBezTo>
                    <a:pt x="1633" y="1011"/>
                    <a:pt x="1649" y="1136"/>
                    <a:pt x="1649" y="1276"/>
                  </a:cubicBezTo>
                  <a:cubicBezTo>
                    <a:pt x="1664" y="1416"/>
                    <a:pt x="1680" y="1556"/>
                    <a:pt x="1680" y="1680"/>
                  </a:cubicBezTo>
                  <a:cubicBezTo>
                    <a:pt x="1695" y="1804"/>
                    <a:pt x="1695" y="1960"/>
                    <a:pt x="1711" y="2131"/>
                  </a:cubicBezTo>
                  <a:lnTo>
                    <a:pt x="1120" y="2022"/>
                  </a:lnTo>
                  <a:cubicBezTo>
                    <a:pt x="1151" y="1960"/>
                    <a:pt x="1167" y="1898"/>
                    <a:pt x="1198" y="1851"/>
                  </a:cubicBezTo>
                  <a:cubicBezTo>
                    <a:pt x="1213" y="1804"/>
                    <a:pt x="1244" y="1742"/>
                    <a:pt x="1275" y="1665"/>
                  </a:cubicBezTo>
                  <a:lnTo>
                    <a:pt x="1369" y="1462"/>
                  </a:lnTo>
                  <a:lnTo>
                    <a:pt x="1633" y="903"/>
                  </a:lnTo>
                  <a:close/>
                  <a:moveTo>
                    <a:pt x="1478" y="1"/>
                  </a:moveTo>
                  <a:cubicBezTo>
                    <a:pt x="1478" y="1"/>
                    <a:pt x="1104" y="825"/>
                    <a:pt x="716" y="1665"/>
                  </a:cubicBezTo>
                  <a:lnTo>
                    <a:pt x="0" y="3313"/>
                  </a:lnTo>
                  <a:lnTo>
                    <a:pt x="513" y="3406"/>
                  </a:lnTo>
                  <a:lnTo>
                    <a:pt x="856" y="2629"/>
                  </a:lnTo>
                  <a:lnTo>
                    <a:pt x="1757" y="2784"/>
                  </a:lnTo>
                  <a:lnTo>
                    <a:pt x="1804" y="3639"/>
                  </a:lnTo>
                  <a:lnTo>
                    <a:pt x="2317" y="3717"/>
                  </a:lnTo>
                  <a:cubicBezTo>
                    <a:pt x="2317" y="3717"/>
                    <a:pt x="2271" y="2815"/>
                    <a:pt x="2208" y="1913"/>
                  </a:cubicBezTo>
                  <a:lnTo>
                    <a:pt x="2084" y="110"/>
                  </a:lnTo>
                  <a:lnTo>
                    <a:pt x="147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57"/>
            <p:cNvSpPr/>
            <p:nvPr/>
          </p:nvSpPr>
          <p:spPr>
            <a:xfrm>
              <a:off x="1178991" y="1387909"/>
              <a:ext cx="2687100" cy="2274021"/>
            </a:xfrm>
            <a:custGeom>
              <a:rect b="b" l="l" r="r" t="t"/>
              <a:pathLst>
                <a:path extrusionOk="0" h="68059" w="80422">
                  <a:moveTo>
                    <a:pt x="67096" y="0"/>
                  </a:moveTo>
                  <a:lnTo>
                    <a:pt x="66801" y="78"/>
                  </a:lnTo>
                  <a:lnTo>
                    <a:pt x="62245" y="1291"/>
                  </a:lnTo>
                  <a:lnTo>
                    <a:pt x="57409" y="2581"/>
                  </a:lnTo>
                  <a:lnTo>
                    <a:pt x="52853" y="3778"/>
                  </a:lnTo>
                  <a:lnTo>
                    <a:pt x="48017" y="5069"/>
                  </a:lnTo>
                  <a:lnTo>
                    <a:pt x="43461" y="6266"/>
                  </a:lnTo>
                  <a:lnTo>
                    <a:pt x="38625" y="7557"/>
                  </a:lnTo>
                  <a:lnTo>
                    <a:pt x="34069" y="8770"/>
                  </a:lnTo>
                  <a:lnTo>
                    <a:pt x="29249" y="10045"/>
                  </a:lnTo>
                  <a:lnTo>
                    <a:pt x="24678" y="11258"/>
                  </a:lnTo>
                  <a:lnTo>
                    <a:pt x="19857" y="12533"/>
                  </a:lnTo>
                  <a:lnTo>
                    <a:pt x="15286" y="13746"/>
                  </a:lnTo>
                  <a:lnTo>
                    <a:pt x="10466" y="15021"/>
                  </a:lnTo>
                  <a:lnTo>
                    <a:pt x="5894" y="16233"/>
                  </a:lnTo>
                  <a:lnTo>
                    <a:pt x="1" y="17804"/>
                  </a:lnTo>
                  <a:lnTo>
                    <a:pt x="13327" y="68059"/>
                  </a:lnTo>
                  <a:lnTo>
                    <a:pt x="80422" y="50255"/>
                  </a:lnTo>
                  <a:lnTo>
                    <a:pt x="67096" y="0"/>
                  </a:ln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57"/>
            <p:cNvSpPr/>
            <p:nvPr/>
          </p:nvSpPr>
          <p:spPr>
            <a:xfrm>
              <a:off x="1071970" y="727575"/>
              <a:ext cx="2195101" cy="1248458"/>
            </a:xfrm>
            <a:custGeom>
              <a:rect b="b" l="l" r="r" t="t"/>
              <a:pathLst>
                <a:path extrusionOk="0" h="37365" w="65697">
                  <a:moveTo>
                    <a:pt x="62353" y="0"/>
                  </a:moveTo>
                  <a:lnTo>
                    <a:pt x="57207" y="2519"/>
                  </a:lnTo>
                  <a:lnTo>
                    <a:pt x="52977" y="4587"/>
                  </a:lnTo>
                  <a:lnTo>
                    <a:pt x="48483" y="6795"/>
                  </a:lnTo>
                  <a:lnTo>
                    <a:pt x="44239" y="8863"/>
                  </a:lnTo>
                  <a:lnTo>
                    <a:pt x="39760" y="11055"/>
                  </a:lnTo>
                  <a:lnTo>
                    <a:pt x="35515" y="13139"/>
                  </a:lnTo>
                  <a:lnTo>
                    <a:pt x="31037" y="15332"/>
                  </a:lnTo>
                  <a:lnTo>
                    <a:pt x="26792" y="17415"/>
                  </a:lnTo>
                  <a:lnTo>
                    <a:pt x="22314" y="19608"/>
                  </a:lnTo>
                  <a:lnTo>
                    <a:pt x="18069" y="21691"/>
                  </a:lnTo>
                  <a:lnTo>
                    <a:pt x="13591" y="23884"/>
                  </a:lnTo>
                  <a:lnTo>
                    <a:pt x="9346" y="25952"/>
                  </a:lnTo>
                  <a:lnTo>
                    <a:pt x="4868" y="28160"/>
                  </a:lnTo>
                  <a:lnTo>
                    <a:pt x="623" y="30228"/>
                  </a:lnTo>
                  <a:lnTo>
                    <a:pt x="1" y="30539"/>
                  </a:lnTo>
                  <a:lnTo>
                    <a:pt x="3359" y="37365"/>
                  </a:lnTo>
                  <a:lnTo>
                    <a:pt x="8848" y="34690"/>
                  </a:lnTo>
                  <a:lnTo>
                    <a:pt x="13078" y="32607"/>
                  </a:lnTo>
                  <a:lnTo>
                    <a:pt x="17571" y="30414"/>
                  </a:lnTo>
                  <a:lnTo>
                    <a:pt x="21801" y="28331"/>
                  </a:lnTo>
                  <a:lnTo>
                    <a:pt x="26295" y="26138"/>
                  </a:lnTo>
                  <a:lnTo>
                    <a:pt x="30524" y="24055"/>
                  </a:lnTo>
                  <a:lnTo>
                    <a:pt x="35018" y="21862"/>
                  </a:lnTo>
                  <a:lnTo>
                    <a:pt x="39247" y="19794"/>
                  </a:lnTo>
                  <a:lnTo>
                    <a:pt x="43741" y="17586"/>
                  </a:lnTo>
                  <a:lnTo>
                    <a:pt x="47970" y="15518"/>
                  </a:lnTo>
                  <a:lnTo>
                    <a:pt x="52464" y="13326"/>
                  </a:lnTo>
                  <a:lnTo>
                    <a:pt x="56694" y="11242"/>
                  </a:lnTo>
                  <a:lnTo>
                    <a:pt x="61187" y="9050"/>
                  </a:lnTo>
                  <a:lnTo>
                    <a:pt x="65432" y="6966"/>
                  </a:lnTo>
                  <a:lnTo>
                    <a:pt x="65697" y="6842"/>
                  </a:lnTo>
                  <a:lnTo>
                    <a:pt x="62353" y="0"/>
                  </a:ln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57"/>
            <p:cNvSpPr/>
            <p:nvPr/>
          </p:nvSpPr>
          <p:spPr>
            <a:xfrm>
              <a:off x="1106252" y="1952550"/>
              <a:ext cx="76414" cy="68429"/>
            </a:xfrm>
            <a:custGeom>
              <a:rect b="b" l="l" r="r" t="t"/>
              <a:pathLst>
                <a:path extrusionOk="0" h="2048" w="2287">
                  <a:moveTo>
                    <a:pt x="1149" y="1"/>
                  </a:moveTo>
                  <a:cubicBezTo>
                    <a:pt x="1063" y="1"/>
                    <a:pt x="975" y="12"/>
                    <a:pt x="887" y="34"/>
                  </a:cubicBezTo>
                  <a:cubicBezTo>
                    <a:pt x="327" y="174"/>
                    <a:pt x="1" y="734"/>
                    <a:pt x="156" y="1278"/>
                  </a:cubicBezTo>
                  <a:cubicBezTo>
                    <a:pt x="273" y="1743"/>
                    <a:pt x="679" y="2048"/>
                    <a:pt x="1126" y="2048"/>
                  </a:cubicBezTo>
                  <a:cubicBezTo>
                    <a:pt x="1216" y="2048"/>
                    <a:pt x="1309" y="2035"/>
                    <a:pt x="1400" y="2009"/>
                  </a:cubicBezTo>
                  <a:cubicBezTo>
                    <a:pt x="1960" y="1869"/>
                    <a:pt x="2287" y="1309"/>
                    <a:pt x="2131" y="765"/>
                  </a:cubicBezTo>
                  <a:cubicBezTo>
                    <a:pt x="2014" y="295"/>
                    <a:pt x="1601" y="1"/>
                    <a:pt x="1149" y="1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57"/>
            <p:cNvSpPr/>
            <p:nvPr/>
          </p:nvSpPr>
          <p:spPr>
            <a:xfrm>
              <a:off x="4681769" y="2090310"/>
              <a:ext cx="891045" cy="685290"/>
            </a:xfrm>
            <a:custGeom>
              <a:rect b="b" l="l" r="r" t="t"/>
              <a:pathLst>
                <a:path extrusionOk="0" h="20510" w="26668">
                  <a:moveTo>
                    <a:pt x="6998" y="1"/>
                  </a:moveTo>
                  <a:cubicBezTo>
                    <a:pt x="6407" y="1587"/>
                    <a:pt x="4766" y="2600"/>
                    <a:pt x="3013" y="2600"/>
                  </a:cubicBezTo>
                  <a:cubicBezTo>
                    <a:pt x="2550" y="2600"/>
                    <a:pt x="2079" y="2529"/>
                    <a:pt x="1618" y="2380"/>
                  </a:cubicBezTo>
                  <a:lnTo>
                    <a:pt x="1478" y="2846"/>
                  </a:lnTo>
                  <a:cubicBezTo>
                    <a:pt x="1851" y="2955"/>
                    <a:pt x="2068" y="3328"/>
                    <a:pt x="1975" y="3701"/>
                  </a:cubicBezTo>
                  <a:cubicBezTo>
                    <a:pt x="1877" y="3997"/>
                    <a:pt x="1613" y="4175"/>
                    <a:pt x="1330" y="4175"/>
                  </a:cubicBezTo>
                  <a:cubicBezTo>
                    <a:pt x="1255" y="4175"/>
                    <a:pt x="1179" y="4163"/>
                    <a:pt x="1104" y="4137"/>
                  </a:cubicBezTo>
                  <a:lnTo>
                    <a:pt x="996" y="4494"/>
                  </a:lnTo>
                  <a:cubicBezTo>
                    <a:pt x="1369" y="4603"/>
                    <a:pt x="1571" y="4976"/>
                    <a:pt x="1478" y="5349"/>
                  </a:cubicBezTo>
                  <a:cubicBezTo>
                    <a:pt x="1378" y="5635"/>
                    <a:pt x="1110" y="5822"/>
                    <a:pt x="832" y="5822"/>
                  </a:cubicBezTo>
                  <a:cubicBezTo>
                    <a:pt x="762" y="5822"/>
                    <a:pt x="691" y="5810"/>
                    <a:pt x="622" y="5785"/>
                  </a:cubicBezTo>
                  <a:lnTo>
                    <a:pt x="514" y="6142"/>
                  </a:lnTo>
                  <a:cubicBezTo>
                    <a:pt x="871" y="6251"/>
                    <a:pt x="1073" y="6624"/>
                    <a:pt x="964" y="6998"/>
                  </a:cubicBezTo>
                  <a:cubicBezTo>
                    <a:pt x="889" y="7287"/>
                    <a:pt x="621" y="7464"/>
                    <a:pt x="340" y="7464"/>
                  </a:cubicBezTo>
                  <a:cubicBezTo>
                    <a:pt x="273" y="7464"/>
                    <a:pt x="206" y="7454"/>
                    <a:pt x="140" y="7433"/>
                  </a:cubicBezTo>
                  <a:lnTo>
                    <a:pt x="0" y="7868"/>
                  </a:lnTo>
                  <a:cubicBezTo>
                    <a:pt x="2068" y="8490"/>
                    <a:pt x="3172" y="10729"/>
                    <a:pt x="2411" y="12735"/>
                  </a:cubicBezTo>
                  <a:lnTo>
                    <a:pt x="4867" y="13730"/>
                  </a:lnTo>
                  <a:cubicBezTo>
                    <a:pt x="6329" y="14259"/>
                    <a:pt x="8350" y="15285"/>
                    <a:pt x="10356" y="16218"/>
                  </a:cubicBezTo>
                  <a:cubicBezTo>
                    <a:pt x="11351" y="16700"/>
                    <a:pt x="12331" y="17245"/>
                    <a:pt x="13264" y="17727"/>
                  </a:cubicBezTo>
                  <a:cubicBezTo>
                    <a:pt x="14197" y="18224"/>
                    <a:pt x="15068" y="18660"/>
                    <a:pt x="15799" y="19110"/>
                  </a:cubicBezTo>
                  <a:cubicBezTo>
                    <a:pt x="17276" y="19950"/>
                    <a:pt x="18255" y="20510"/>
                    <a:pt x="18255" y="20510"/>
                  </a:cubicBezTo>
                  <a:cubicBezTo>
                    <a:pt x="18784" y="19608"/>
                    <a:pt x="19655" y="18955"/>
                    <a:pt x="20665" y="18706"/>
                  </a:cubicBezTo>
                  <a:cubicBezTo>
                    <a:pt x="20969" y="18634"/>
                    <a:pt x="21277" y="18598"/>
                    <a:pt x="21584" y="18598"/>
                  </a:cubicBezTo>
                  <a:cubicBezTo>
                    <a:pt x="22327" y="18598"/>
                    <a:pt x="23059" y="18807"/>
                    <a:pt x="23698" y="19204"/>
                  </a:cubicBezTo>
                  <a:lnTo>
                    <a:pt x="23931" y="18815"/>
                  </a:lnTo>
                  <a:cubicBezTo>
                    <a:pt x="23604" y="18628"/>
                    <a:pt x="23495" y="18209"/>
                    <a:pt x="23682" y="17882"/>
                  </a:cubicBezTo>
                  <a:cubicBezTo>
                    <a:pt x="23812" y="17672"/>
                    <a:pt x="24033" y="17558"/>
                    <a:pt x="24261" y="17558"/>
                  </a:cubicBezTo>
                  <a:cubicBezTo>
                    <a:pt x="24387" y="17558"/>
                    <a:pt x="24514" y="17593"/>
                    <a:pt x="24631" y="17664"/>
                  </a:cubicBezTo>
                  <a:lnTo>
                    <a:pt x="24817" y="17353"/>
                  </a:lnTo>
                  <a:cubicBezTo>
                    <a:pt x="24145" y="16979"/>
                    <a:pt x="24536" y="16079"/>
                    <a:pt x="25133" y="16079"/>
                  </a:cubicBezTo>
                  <a:cubicBezTo>
                    <a:pt x="25255" y="16079"/>
                    <a:pt x="25385" y="16116"/>
                    <a:pt x="25517" y="16203"/>
                  </a:cubicBezTo>
                  <a:lnTo>
                    <a:pt x="25719" y="15876"/>
                  </a:lnTo>
                  <a:cubicBezTo>
                    <a:pt x="25026" y="15517"/>
                    <a:pt x="25414" y="14606"/>
                    <a:pt x="26017" y="14606"/>
                  </a:cubicBezTo>
                  <a:cubicBezTo>
                    <a:pt x="26144" y="14606"/>
                    <a:pt x="26281" y="14646"/>
                    <a:pt x="26419" y="14741"/>
                  </a:cubicBezTo>
                  <a:lnTo>
                    <a:pt x="26668" y="14321"/>
                  </a:lnTo>
                  <a:cubicBezTo>
                    <a:pt x="25735" y="13762"/>
                    <a:pt x="25050" y="12860"/>
                    <a:pt x="24755" y="11818"/>
                  </a:cubicBezTo>
                  <a:cubicBezTo>
                    <a:pt x="24444" y="10807"/>
                    <a:pt x="24568" y="9719"/>
                    <a:pt x="25081" y="8801"/>
                  </a:cubicBezTo>
                  <a:lnTo>
                    <a:pt x="22423" y="7278"/>
                  </a:lnTo>
                  <a:cubicBezTo>
                    <a:pt x="21630" y="6811"/>
                    <a:pt x="20650" y="6314"/>
                    <a:pt x="19624" y="5769"/>
                  </a:cubicBezTo>
                  <a:cubicBezTo>
                    <a:pt x="18582" y="5225"/>
                    <a:pt x="17509" y="4619"/>
                    <a:pt x="16374" y="4074"/>
                  </a:cubicBezTo>
                  <a:cubicBezTo>
                    <a:pt x="14088" y="3017"/>
                    <a:pt x="11896" y="1882"/>
                    <a:pt x="10014" y="1198"/>
                  </a:cubicBezTo>
                  <a:lnTo>
                    <a:pt x="699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57"/>
            <p:cNvSpPr/>
            <p:nvPr/>
          </p:nvSpPr>
          <p:spPr>
            <a:xfrm>
              <a:off x="4909343" y="2156300"/>
              <a:ext cx="546060" cy="327342"/>
            </a:xfrm>
            <a:custGeom>
              <a:rect b="b" l="l" r="r" t="t"/>
              <a:pathLst>
                <a:path extrusionOk="0" h="9797" w="16343">
                  <a:moveTo>
                    <a:pt x="949" y="0"/>
                  </a:moveTo>
                  <a:lnTo>
                    <a:pt x="0" y="2457"/>
                  </a:lnTo>
                  <a:cubicBezTo>
                    <a:pt x="0" y="2457"/>
                    <a:pt x="995" y="2846"/>
                    <a:pt x="2472" y="3437"/>
                  </a:cubicBezTo>
                  <a:cubicBezTo>
                    <a:pt x="3219" y="3717"/>
                    <a:pt x="4043" y="4121"/>
                    <a:pt x="4929" y="4541"/>
                  </a:cubicBezTo>
                  <a:cubicBezTo>
                    <a:pt x="5815" y="4960"/>
                    <a:pt x="6764" y="5411"/>
                    <a:pt x="7697" y="5862"/>
                  </a:cubicBezTo>
                  <a:cubicBezTo>
                    <a:pt x="9563" y="6795"/>
                    <a:pt x="11398" y="7790"/>
                    <a:pt x="12782" y="8521"/>
                  </a:cubicBezTo>
                  <a:lnTo>
                    <a:pt x="15036" y="9796"/>
                  </a:lnTo>
                  <a:lnTo>
                    <a:pt x="16342" y="7526"/>
                  </a:lnTo>
                  <a:lnTo>
                    <a:pt x="14057" y="6220"/>
                  </a:lnTo>
                  <a:cubicBezTo>
                    <a:pt x="12642" y="5474"/>
                    <a:pt x="10776" y="4463"/>
                    <a:pt x="8863" y="3514"/>
                  </a:cubicBezTo>
                  <a:cubicBezTo>
                    <a:pt x="7899" y="3048"/>
                    <a:pt x="6935" y="2597"/>
                    <a:pt x="6033" y="2162"/>
                  </a:cubicBezTo>
                  <a:cubicBezTo>
                    <a:pt x="5116" y="1726"/>
                    <a:pt x="4276" y="1322"/>
                    <a:pt x="3499" y="1027"/>
                  </a:cubicBezTo>
                  <a:cubicBezTo>
                    <a:pt x="1959" y="420"/>
                    <a:pt x="949" y="0"/>
                    <a:pt x="949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57"/>
            <p:cNvSpPr/>
            <p:nvPr/>
          </p:nvSpPr>
          <p:spPr>
            <a:xfrm>
              <a:off x="4813716" y="2407229"/>
              <a:ext cx="508171" cy="309667"/>
            </a:xfrm>
            <a:custGeom>
              <a:rect b="b" l="l" r="r" t="t"/>
              <a:pathLst>
                <a:path extrusionOk="0" h="9268" w="15209">
                  <a:moveTo>
                    <a:pt x="934" y="1"/>
                  </a:moveTo>
                  <a:lnTo>
                    <a:pt x="1" y="2457"/>
                  </a:lnTo>
                  <a:cubicBezTo>
                    <a:pt x="1" y="2457"/>
                    <a:pt x="872" y="2799"/>
                    <a:pt x="2178" y="3328"/>
                  </a:cubicBezTo>
                  <a:cubicBezTo>
                    <a:pt x="2831" y="3561"/>
                    <a:pt x="3593" y="3934"/>
                    <a:pt x="4417" y="4323"/>
                  </a:cubicBezTo>
                  <a:lnTo>
                    <a:pt x="6998" y="5536"/>
                  </a:lnTo>
                  <a:cubicBezTo>
                    <a:pt x="8740" y="6422"/>
                    <a:pt x="10450" y="7355"/>
                    <a:pt x="11756" y="8039"/>
                  </a:cubicBezTo>
                  <a:cubicBezTo>
                    <a:pt x="13047" y="8770"/>
                    <a:pt x="13902" y="9268"/>
                    <a:pt x="13902" y="9268"/>
                  </a:cubicBezTo>
                  <a:lnTo>
                    <a:pt x="15208" y="6998"/>
                  </a:lnTo>
                  <a:lnTo>
                    <a:pt x="13031" y="5738"/>
                  </a:lnTo>
                  <a:cubicBezTo>
                    <a:pt x="11694" y="5054"/>
                    <a:pt x="9937" y="4090"/>
                    <a:pt x="8164" y="3188"/>
                  </a:cubicBezTo>
                  <a:lnTo>
                    <a:pt x="5521" y="1944"/>
                  </a:lnTo>
                  <a:cubicBezTo>
                    <a:pt x="4681" y="1540"/>
                    <a:pt x="3888" y="1167"/>
                    <a:pt x="3204" y="918"/>
                  </a:cubicBezTo>
                  <a:cubicBezTo>
                    <a:pt x="1836" y="374"/>
                    <a:pt x="934" y="1"/>
                    <a:pt x="93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57"/>
            <p:cNvSpPr/>
            <p:nvPr/>
          </p:nvSpPr>
          <p:spPr>
            <a:xfrm>
              <a:off x="5366527" y="2549601"/>
              <a:ext cx="74309" cy="70667"/>
            </a:xfrm>
            <a:custGeom>
              <a:rect b="b" l="l" r="r" t="t"/>
              <a:pathLst>
                <a:path extrusionOk="0" h="2115" w="2224">
                  <a:moveTo>
                    <a:pt x="1633" y="0"/>
                  </a:moveTo>
                  <a:lnTo>
                    <a:pt x="996" y="404"/>
                  </a:lnTo>
                  <a:lnTo>
                    <a:pt x="265" y="109"/>
                  </a:lnTo>
                  <a:lnTo>
                    <a:pt x="265" y="109"/>
                  </a:lnTo>
                  <a:lnTo>
                    <a:pt x="498" y="855"/>
                  </a:lnTo>
                  <a:lnTo>
                    <a:pt x="0" y="1431"/>
                  </a:lnTo>
                  <a:lnTo>
                    <a:pt x="778" y="1462"/>
                  </a:lnTo>
                  <a:lnTo>
                    <a:pt x="1198" y="2115"/>
                  </a:lnTo>
                  <a:lnTo>
                    <a:pt x="1462" y="1415"/>
                  </a:lnTo>
                  <a:lnTo>
                    <a:pt x="2224" y="1228"/>
                  </a:lnTo>
                  <a:lnTo>
                    <a:pt x="1602" y="746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57"/>
            <p:cNvSpPr/>
            <p:nvPr/>
          </p:nvSpPr>
          <p:spPr>
            <a:xfrm>
              <a:off x="4807501" y="2271641"/>
              <a:ext cx="71202" cy="73274"/>
            </a:xfrm>
            <a:custGeom>
              <a:rect b="b" l="l" r="r" t="t"/>
              <a:pathLst>
                <a:path extrusionOk="0" h="2193" w="2131">
                  <a:moveTo>
                    <a:pt x="1353" y="0"/>
                  </a:moveTo>
                  <a:lnTo>
                    <a:pt x="793" y="513"/>
                  </a:lnTo>
                  <a:lnTo>
                    <a:pt x="0" y="389"/>
                  </a:lnTo>
                  <a:lnTo>
                    <a:pt x="374" y="1058"/>
                  </a:lnTo>
                  <a:lnTo>
                    <a:pt x="0" y="1711"/>
                  </a:lnTo>
                  <a:cubicBezTo>
                    <a:pt x="0" y="1711"/>
                    <a:pt x="187" y="1680"/>
                    <a:pt x="389" y="1648"/>
                  </a:cubicBezTo>
                  <a:cubicBezTo>
                    <a:pt x="576" y="1617"/>
                    <a:pt x="762" y="1602"/>
                    <a:pt x="762" y="1602"/>
                  </a:cubicBezTo>
                  <a:lnTo>
                    <a:pt x="1291" y="2193"/>
                  </a:lnTo>
                  <a:lnTo>
                    <a:pt x="1415" y="1446"/>
                  </a:lnTo>
                  <a:lnTo>
                    <a:pt x="2131" y="1166"/>
                  </a:lnTo>
                  <a:lnTo>
                    <a:pt x="1446" y="762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57"/>
            <p:cNvSpPr/>
            <p:nvPr/>
          </p:nvSpPr>
          <p:spPr>
            <a:xfrm>
              <a:off x="4966478" y="2189546"/>
              <a:ext cx="40028" cy="52491"/>
            </a:xfrm>
            <a:custGeom>
              <a:rect b="b" l="l" r="r" t="t"/>
              <a:pathLst>
                <a:path extrusionOk="0" h="1571" w="1198">
                  <a:moveTo>
                    <a:pt x="78" y="0"/>
                  </a:moveTo>
                  <a:lnTo>
                    <a:pt x="16" y="171"/>
                  </a:lnTo>
                  <a:lnTo>
                    <a:pt x="467" y="343"/>
                  </a:lnTo>
                  <a:lnTo>
                    <a:pt x="0" y="1493"/>
                  </a:lnTo>
                  <a:lnTo>
                    <a:pt x="203" y="1571"/>
                  </a:lnTo>
                  <a:lnTo>
                    <a:pt x="669" y="436"/>
                  </a:lnTo>
                  <a:lnTo>
                    <a:pt x="1120" y="607"/>
                  </a:lnTo>
                  <a:lnTo>
                    <a:pt x="1198" y="451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57"/>
            <p:cNvSpPr/>
            <p:nvPr/>
          </p:nvSpPr>
          <p:spPr>
            <a:xfrm>
              <a:off x="5035575" y="2224362"/>
              <a:ext cx="25995" cy="46276"/>
            </a:xfrm>
            <a:custGeom>
              <a:rect b="b" l="l" r="r" t="t"/>
              <a:pathLst>
                <a:path extrusionOk="0" h="1385" w="778">
                  <a:moveTo>
                    <a:pt x="576" y="0"/>
                  </a:moveTo>
                  <a:lnTo>
                    <a:pt x="1" y="1291"/>
                  </a:lnTo>
                  <a:lnTo>
                    <a:pt x="203" y="1384"/>
                  </a:lnTo>
                  <a:lnTo>
                    <a:pt x="778" y="94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57"/>
            <p:cNvSpPr/>
            <p:nvPr/>
          </p:nvSpPr>
          <p:spPr>
            <a:xfrm>
              <a:off x="5097389" y="2257273"/>
              <a:ext cx="47312" cy="50754"/>
            </a:xfrm>
            <a:custGeom>
              <a:rect b="b" l="l" r="r" t="t"/>
              <a:pathLst>
                <a:path extrusionOk="0" h="1519" w="1416">
                  <a:moveTo>
                    <a:pt x="723" y="0"/>
                  </a:moveTo>
                  <a:cubicBezTo>
                    <a:pt x="673" y="0"/>
                    <a:pt x="622" y="8"/>
                    <a:pt x="576" y="26"/>
                  </a:cubicBezTo>
                  <a:cubicBezTo>
                    <a:pt x="467" y="41"/>
                    <a:pt x="390" y="88"/>
                    <a:pt x="312" y="150"/>
                  </a:cubicBezTo>
                  <a:cubicBezTo>
                    <a:pt x="219" y="228"/>
                    <a:pt x="141" y="321"/>
                    <a:pt x="94" y="446"/>
                  </a:cubicBezTo>
                  <a:cubicBezTo>
                    <a:pt x="48" y="524"/>
                    <a:pt x="32" y="601"/>
                    <a:pt x="16" y="695"/>
                  </a:cubicBezTo>
                  <a:cubicBezTo>
                    <a:pt x="1" y="757"/>
                    <a:pt x="1" y="834"/>
                    <a:pt x="16" y="897"/>
                  </a:cubicBezTo>
                  <a:cubicBezTo>
                    <a:pt x="16" y="959"/>
                    <a:pt x="48" y="1021"/>
                    <a:pt x="79" y="1083"/>
                  </a:cubicBezTo>
                  <a:cubicBezTo>
                    <a:pt x="94" y="1130"/>
                    <a:pt x="141" y="1177"/>
                    <a:pt x="172" y="1223"/>
                  </a:cubicBezTo>
                  <a:cubicBezTo>
                    <a:pt x="219" y="1270"/>
                    <a:pt x="250" y="1301"/>
                    <a:pt x="296" y="1332"/>
                  </a:cubicBezTo>
                  <a:cubicBezTo>
                    <a:pt x="343" y="1363"/>
                    <a:pt x="390" y="1394"/>
                    <a:pt x="436" y="1410"/>
                  </a:cubicBezTo>
                  <a:cubicBezTo>
                    <a:pt x="483" y="1425"/>
                    <a:pt x="530" y="1456"/>
                    <a:pt x="592" y="1472"/>
                  </a:cubicBezTo>
                  <a:cubicBezTo>
                    <a:pt x="638" y="1488"/>
                    <a:pt x="669" y="1488"/>
                    <a:pt x="716" y="1503"/>
                  </a:cubicBezTo>
                  <a:cubicBezTo>
                    <a:pt x="747" y="1519"/>
                    <a:pt x="794" y="1519"/>
                    <a:pt x="841" y="1519"/>
                  </a:cubicBezTo>
                  <a:lnTo>
                    <a:pt x="903" y="1379"/>
                  </a:lnTo>
                  <a:cubicBezTo>
                    <a:pt x="841" y="1363"/>
                    <a:pt x="778" y="1348"/>
                    <a:pt x="701" y="1332"/>
                  </a:cubicBezTo>
                  <a:cubicBezTo>
                    <a:pt x="638" y="1301"/>
                    <a:pt x="576" y="1285"/>
                    <a:pt x="514" y="1254"/>
                  </a:cubicBezTo>
                  <a:cubicBezTo>
                    <a:pt x="467" y="1223"/>
                    <a:pt x="405" y="1177"/>
                    <a:pt x="359" y="1130"/>
                  </a:cubicBezTo>
                  <a:cubicBezTo>
                    <a:pt x="312" y="1099"/>
                    <a:pt x="281" y="1037"/>
                    <a:pt x="265" y="990"/>
                  </a:cubicBezTo>
                  <a:cubicBezTo>
                    <a:pt x="234" y="928"/>
                    <a:pt x="219" y="850"/>
                    <a:pt x="234" y="788"/>
                  </a:cubicBezTo>
                  <a:cubicBezTo>
                    <a:pt x="234" y="710"/>
                    <a:pt x="265" y="617"/>
                    <a:pt x="296" y="539"/>
                  </a:cubicBezTo>
                  <a:cubicBezTo>
                    <a:pt x="343" y="461"/>
                    <a:pt x="390" y="384"/>
                    <a:pt x="452" y="337"/>
                  </a:cubicBezTo>
                  <a:cubicBezTo>
                    <a:pt x="498" y="290"/>
                    <a:pt x="545" y="244"/>
                    <a:pt x="607" y="228"/>
                  </a:cubicBezTo>
                  <a:cubicBezTo>
                    <a:pt x="651" y="217"/>
                    <a:pt x="695" y="206"/>
                    <a:pt x="739" y="206"/>
                  </a:cubicBezTo>
                  <a:cubicBezTo>
                    <a:pt x="757" y="206"/>
                    <a:pt x="776" y="208"/>
                    <a:pt x="794" y="213"/>
                  </a:cubicBezTo>
                  <a:cubicBezTo>
                    <a:pt x="856" y="213"/>
                    <a:pt x="918" y="228"/>
                    <a:pt x="980" y="259"/>
                  </a:cubicBezTo>
                  <a:cubicBezTo>
                    <a:pt x="1043" y="290"/>
                    <a:pt x="1105" y="321"/>
                    <a:pt x="1167" y="352"/>
                  </a:cubicBezTo>
                  <a:cubicBezTo>
                    <a:pt x="1229" y="399"/>
                    <a:pt x="1276" y="430"/>
                    <a:pt x="1338" y="477"/>
                  </a:cubicBezTo>
                  <a:lnTo>
                    <a:pt x="1416" y="321"/>
                  </a:lnTo>
                  <a:cubicBezTo>
                    <a:pt x="1385" y="306"/>
                    <a:pt x="1338" y="275"/>
                    <a:pt x="1307" y="244"/>
                  </a:cubicBezTo>
                  <a:cubicBezTo>
                    <a:pt x="1276" y="228"/>
                    <a:pt x="1245" y="197"/>
                    <a:pt x="1198" y="166"/>
                  </a:cubicBezTo>
                  <a:cubicBezTo>
                    <a:pt x="1152" y="135"/>
                    <a:pt x="1105" y="119"/>
                    <a:pt x="1058" y="88"/>
                  </a:cubicBezTo>
                  <a:cubicBezTo>
                    <a:pt x="996" y="57"/>
                    <a:pt x="918" y="26"/>
                    <a:pt x="825" y="10"/>
                  </a:cubicBezTo>
                  <a:cubicBezTo>
                    <a:pt x="793" y="4"/>
                    <a:pt x="758" y="0"/>
                    <a:pt x="723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57"/>
            <p:cNvSpPr/>
            <p:nvPr/>
          </p:nvSpPr>
          <p:spPr>
            <a:xfrm>
              <a:off x="5171164" y="2289283"/>
              <a:ext cx="55131" cy="59274"/>
            </a:xfrm>
            <a:custGeom>
              <a:rect b="b" l="l" r="r" t="t"/>
              <a:pathLst>
                <a:path extrusionOk="0" h="1774" w="1650">
                  <a:moveTo>
                    <a:pt x="623" y="1"/>
                  </a:moveTo>
                  <a:lnTo>
                    <a:pt x="1" y="1260"/>
                  </a:lnTo>
                  <a:lnTo>
                    <a:pt x="203" y="1354"/>
                  </a:lnTo>
                  <a:lnTo>
                    <a:pt x="483" y="778"/>
                  </a:lnTo>
                  <a:lnTo>
                    <a:pt x="669" y="856"/>
                  </a:lnTo>
                  <a:lnTo>
                    <a:pt x="732" y="1260"/>
                  </a:lnTo>
                  <a:lnTo>
                    <a:pt x="809" y="1665"/>
                  </a:lnTo>
                  <a:lnTo>
                    <a:pt x="1027" y="1773"/>
                  </a:lnTo>
                  <a:lnTo>
                    <a:pt x="872" y="856"/>
                  </a:lnTo>
                  <a:lnTo>
                    <a:pt x="1649" y="514"/>
                  </a:lnTo>
                  <a:lnTo>
                    <a:pt x="1416" y="390"/>
                  </a:lnTo>
                  <a:lnTo>
                    <a:pt x="747" y="701"/>
                  </a:lnTo>
                  <a:lnTo>
                    <a:pt x="561" y="623"/>
                  </a:lnTo>
                  <a:lnTo>
                    <a:pt x="825" y="94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57"/>
            <p:cNvSpPr/>
            <p:nvPr/>
          </p:nvSpPr>
          <p:spPr>
            <a:xfrm>
              <a:off x="5250652" y="2330848"/>
              <a:ext cx="46811" cy="54596"/>
            </a:xfrm>
            <a:custGeom>
              <a:rect b="b" l="l" r="r" t="t"/>
              <a:pathLst>
                <a:path extrusionOk="0" h="1634" w="1401">
                  <a:moveTo>
                    <a:pt x="654" y="1"/>
                  </a:moveTo>
                  <a:lnTo>
                    <a:pt x="1" y="1245"/>
                  </a:lnTo>
                  <a:lnTo>
                    <a:pt x="747" y="1633"/>
                  </a:lnTo>
                  <a:lnTo>
                    <a:pt x="825" y="1478"/>
                  </a:lnTo>
                  <a:lnTo>
                    <a:pt x="281" y="1183"/>
                  </a:lnTo>
                  <a:lnTo>
                    <a:pt x="483" y="778"/>
                  </a:lnTo>
                  <a:lnTo>
                    <a:pt x="996" y="1043"/>
                  </a:lnTo>
                  <a:lnTo>
                    <a:pt x="1074" y="887"/>
                  </a:lnTo>
                  <a:lnTo>
                    <a:pt x="576" y="623"/>
                  </a:lnTo>
                  <a:lnTo>
                    <a:pt x="763" y="250"/>
                  </a:lnTo>
                  <a:lnTo>
                    <a:pt x="1292" y="529"/>
                  </a:lnTo>
                  <a:lnTo>
                    <a:pt x="1400" y="390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57"/>
            <p:cNvSpPr/>
            <p:nvPr/>
          </p:nvSpPr>
          <p:spPr>
            <a:xfrm>
              <a:off x="5332747" y="2367234"/>
              <a:ext cx="43169" cy="51990"/>
            </a:xfrm>
            <a:custGeom>
              <a:rect b="b" l="l" r="r" t="t"/>
              <a:pathLst>
                <a:path extrusionOk="0" h="1556" w="1292">
                  <a:moveTo>
                    <a:pt x="265" y="0"/>
                  </a:moveTo>
                  <a:lnTo>
                    <a:pt x="172" y="156"/>
                  </a:lnTo>
                  <a:lnTo>
                    <a:pt x="592" y="373"/>
                  </a:lnTo>
                  <a:lnTo>
                    <a:pt x="1" y="1446"/>
                  </a:lnTo>
                  <a:lnTo>
                    <a:pt x="187" y="1555"/>
                  </a:lnTo>
                  <a:lnTo>
                    <a:pt x="778" y="482"/>
                  </a:lnTo>
                  <a:lnTo>
                    <a:pt x="996" y="591"/>
                  </a:lnTo>
                  <a:lnTo>
                    <a:pt x="1198" y="700"/>
                  </a:lnTo>
                  <a:lnTo>
                    <a:pt x="1291" y="544"/>
                  </a:lnTo>
                  <a:cubicBezTo>
                    <a:pt x="1291" y="544"/>
                    <a:pt x="1043" y="405"/>
                    <a:pt x="778" y="265"/>
                  </a:cubicBezTo>
                  <a:cubicBezTo>
                    <a:pt x="514" y="140"/>
                    <a:pt x="265" y="0"/>
                    <a:pt x="26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57"/>
            <p:cNvSpPr/>
            <p:nvPr/>
          </p:nvSpPr>
          <p:spPr>
            <a:xfrm>
              <a:off x="4833997" y="2440475"/>
              <a:ext cx="42100" cy="53026"/>
            </a:xfrm>
            <a:custGeom>
              <a:rect b="b" l="l" r="r" t="t"/>
              <a:pathLst>
                <a:path extrusionOk="0" h="1587" w="1260">
                  <a:moveTo>
                    <a:pt x="1089" y="203"/>
                  </a:moveTo>
                  <a:lnTo>
                    <a:pt x="1089" y="965"/>
                  </a:lnTo>
                  <a:lnTo>
                    <a:pt x="560" y="747"/>
                  </a:lnTo>
                  <a:lnTo>
                    <a:pt x="1089" y="203"/>
                  </a:lnTo>
                  <a:close/>
                  <a:moveTo>
                    <a:pt x="1058" y="1"/>
                  </a:moveTo>
                  <a:lnTo>
                    <a:pt x="0" y="1089"/>
                  </a:lnTo>
                  <a:lnTo>
                    <a:pt x="171" y="1151"/>
                  </a:lnTo>
                  <a:lnTo>
                    <a:pt x="436" y="871"/>
                  </a:lnTo>
                  <a:lnTo>
                    <a:pt x="1089" y="1136"/>
                  </a:lnTo>
                  <a:lnTo>
                    <a:pt x="1089" y="1525"/>
                  </a:lnTo>
                  <a:lnTo>
                    <a:pt x="1260" y="1587"/>
                  </a:lnTo>
                  <a:lnTo>
                    <a:pt x="1260" y="78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57"/>
            <p:cNvSpPr/>
            <p:nvPr/>
          </p:nvSpPr>
          <p:spPr>
            <a:xfrm>
              <a:off x="4893739" y="2457616"/>
              <a:ext cx="46778" cy="50620"/>
            </a:xfrm>
            <a:custGeom>
              <a:rect b="b" l="l" r="r" t="t"/>
              <a:pathLst>
                <a:path extrusionOk="0" h="1515" w="1400">
                  <a:moveTo>
                    <a:pt x="669" y="234"/>
                  </a:moveTo>
                  <a:lnTo>
                    <a:pt x="933" y="343"/>
                  </a:lnTo>
                  <a:cubicBezTo>
                    <a:pt x="996" y="358"/>
                    <a:pt x="1042" y="390"/>
                    <a:pt x="1089" y="436"/>
                  </a:cubicBezTo>
                  <a:cubicBezTo>
                    <a:pt x="1120" y="483"/>
                    <a:pt x="1151" y="529"/>
                    <a:pt x="1182" y="592"/>
                  </a:cubicBezTo>
                  <a:cubicBezTo>
                    <a:pt x="1198" y="654"/>
                    <a:pt x="1213" y="716"/>
                    <a:pt x="1198" y="778"/>
                  </a:cubicBezTo>
                  <a:cubicBezTo>
                    <a:pt x="1198" y="840"/>
                    <a:pt x="1182" y="918"/>
                    <a:pt x="1151" y="980"/>
                  </a:cubicBezTo>
                  <a:cubicBezTo>
                    <a:pt x="1120" y="1043"/>
                    <a:pt x="1089" y="1105"/>
                    <a:pt x="1027" y="1167"/>
                  </a:cubicBezTo>
                  <a:cubicBezTo>
                    <a:pt x="980" y="1214"/>
                    <a:pt x="933" y="1245"/>
                    <a:pt x="871" y="1276"/>
                  </a:cubicBezTo>
                  <a:cubicBezTo>
                    <a:pt x="809" y="1307"/>
                    <a:pt x="762" y="1322"/>
                    <a:pt x="700" y="1338"/>
                  </a:cubicBezTo>
                  <a:cubicBezTo>
                    <a:pt x="638" y="1338"/>
                    <a:pt x="576" y="1322"/>
                    <a:pt x="514" y="1307"/>
                  </a:cubicBezTo>
                  <a:lnTo>
                    <a:pt x="249" y="1198"/>
                  </a:lnTo>
                  <a:lnTo>
                    <a:pt x="669" y="234"/>
                  </a:lnTo>
                  <a:close/>
                  <a:moveTo>
                    <a:pt x="560" y="1"/>
                  </a:moveTo>
                  <a:lnTo>
                    <a:pt x="1" y="1291"/>
                  </a:lnTo>
                  <a:lnTo>
                    <a:pt x="451" y="1462"/>
                  </a:lnTo>
                  <a:cubicBezTo>
                    <a:pt x="510" y="1497"/>
                    <a:pt x="577" y="1515"/>
                    <a:pt x="646" y="1515"/>
                  </a:cubicBezTo>
                  <a:cubicBezTo>
                    <a:pt x="669" y="1515"/>
                    <a:pt x="692" y="1513"/>
                    <a:pt x="716" y="1509"/>
                  </a:cubicBezTo>
                  <a:cubicBezTo>
                    <a:pt x="809" y="1509"/>
                    <a:pt x="887" y="1494"/>
                    <a:pt x="965" y="1462"/>
                  </a:cubicBezTo>
                  <a:cubicBezTo>
                    <a:pt x="1058" y="1431"/>
                    <a:pt x="1120" y="1369"/>
                    <a:pt x="1182" y="1307"/>
                  </a:cubicBezTo>
                  <a:cubicBezTo>
                    <a:pt x="1244" y="1245"/>
                    <a:pt x="1307" y="1167"/>
                    <a:pt x="1338" y="1074"/>
                  </a:cubicBezTo>
                  <a:cubicBezTo>
                    <a:pt x="1384" y="980"/>
                    <a:pt x="1400" y="887"/>
                    <a:pt x="1400" y="778"/>
                  </a:cubicBezTo>
                  <a:cubicBezTo>
                    <a:pt x="1400" y="685"/>
                    <a:pt x="1384" y="592"/>
                    <a:pt x="1353" y="514"/>
                  </a:cubicBezTo>
                  <a:cubicBezTo>
                    <a:pt x="1307" y="436"/>
                    <a:pt x="1260" y="358"/>
                    <a:pt x="1182" y="296"/>
                  </a:cubicBezTo>
                  <a:cubicBezTo>
                    <a:pt x="1120" y="234"/>
                    <a:pt x="1027" y="187"/>
                    <a:pt x="933" y="141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57"/>
            <p:cNvSpPr/>
            <p:nvPr/>
          </p:nvSpPr>
          <p:spPr>
            <a:xfrm>
              <a:off x="4950373" y="2482575"/>
              <a:ext cx="66023" cy="64453"/>
            </a:xfrm>
            <a:custGeom>
              <a:rect b="b" l="l" r="r" t="t"/>
              <a:pathLst>
                <a:path extrusionOk="0" h="1929" w="1976">
                  <a:moveTo>
                    <a:pt x="576" y="0"/>
                  </a:moveTo>
                  <a:lnTo>
                    <a:pt x="0" y="1275"/>
                  </a:lnTo>
                  <a:lnTo>
                    <a:pt x="171" y="1369"/>
                  </a:lnTo>
                  <a:lnTo>
                    <a:pt x="685" y="265"/>
                  </a:lnTo>
                  <a:lnTo>
                    <a:pt x="576" y="1555"/>
                  </a:lnTo>
                  <a:lnTo>
                    <a:pt x="793" y="1664"/>
                  </a:lnTo>
                  <a:cubicBezTo>
                    <a:pt x="964" y="1493"/>
                    <a:pt x="1120" y="1337"/>
                    <a:pt x="1244" y="1197"/>
                  </a:cubicBezTo>
                  <a:cubicBezTo>
                    <a:pt x="1307" y="1151"/>
                    <a:pt x="1369" y="1089"/>
                    <a:pt x="1415" y="1042"/>
                  </a:cubicBezTo>
                  <a:cubicBezTo>
                    <a:pt x="1478" y="980"/>
                    <a:pt x="1524" y="933"/>
                    <a:pt x="1571" y="886"/>
                  </a:cubicBezTo>
                  <a:lnTo>
                    <a:pt x="1711" y="747"/>
                  </a:lnTo>
                  <a:lnTo>
                    <a:pt x="1198" y="1851"/>
                  </a:lnTo>
                  <a:lnTo>
                    <a:pt x="1369" y="1928"/>
                  </a:lnTo>
                  <a:lnTo>
                    <a:pt x="1975" y="653"/>
                  </a:lnTo>
                  <a:lnTo>
                    <a:pt x="1680" y="513"/>
                  </a:lnTo>
                  <a:lnTo>
                    <a:pt x="778" y="1400"/>
                  </a:lnTo>
                  <a:lnTo>
                    <a:pt x="871" y="14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57"/>
            <p:cNvSpPr/>
            <p:nvPr/>
          </p:nvSpPr>
          <p:spPr>
            <a:xfrm>
              <a:off x="5019471" y="2515820"/>
              <a:ext cx="26530" cy="45241"/>
            </a:xfrm>
            <a:custGeom>
              <a:rect b="b" l="l" r="r" t="t"/>
              <a:pathLst>
                <a:path extrusionOk="0" h="1354" w="794">
                  <a:moveTo>
                    <a:pt x="607" y="0"/>
                  </a:moveTo>
                  <a:lnTo>
                    <a:pt x="0" y="1260"/>
                  </a:lnTo>
                  <a:lnTo>
                    <a:pt x="187" y="1353"/>
                  </a:lnTo>
                  <a:lnTo>
                    <a:pt x="793" y="78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57"/>
            <p:cNvSpPr/>
            <p:nvPr/>
          </p:nvSpPr>
          <p:spPr>
            <a:xfrm>
              <a:off x="5056893" y="2527248"/>
              <a:ext cx="40028" cy="51455"/>
            </a:xfrm>
            <a:custGeom>
              <a:rect b="b" l="l" r="r" t="t"/>
              <a:pathLst>
                <a:path extrusionOk="0" h="1540" w="1198">
                  <a:moveTo>
                    <a:pt x="233" y="0"/>
                  </a:moveTo>
                  <a:lnTo>
                    <a:pt x="140" y="171"/>
                  </a:lnTo>
                  <a:lnTo>
                    <a:pt x="544" y="358"/>
                  </a:lnTo>
                  <a:lnTo>
                    <a:pt x="0" y="1446"/>
                  </a:lnTo>
                  <a:lnTo>
                    <a:pt x="187" y="1540"/>
                  </a:lnTo>
                  <a:lnTo>
                    <a:pt x="731" y="436"/>
                  </a:lnTo>
                  <a:lnTo>
                    <a:pt x="933" y="529"/>
                  </a:lnTo>
                  <a:lnTo>
                    <a:pt x="1120" y="638"/>
                  </a:lnTo>
                  <a:lnTo>
                    <a:pt x="1197" y="482"/>
                  </a:lnTo>
                  <a:cubicBezTo>
                    <a:pt x="1197" y="482"/>
                    <a:pt x="964" y="342"/>
                    <a:pt x="715" y="234"/>
                  </a:cubicBezTo>
                  <a:lnTo>
                    <a:pt x="23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57"/>
            <p:cNvSpPr/>
            <p:nvPr/>
          </p:nvSpPr>
          <p:spPr>
            <a:xfrm>
              <a:off x="5127527" y="2573624"/>
              <a:ext cx="47847" cy="49250"/>
            </a:xfrm>
            <a:custGeom>
              <a:rect b="b" l="l" r="r" t="t"/>
              <a:pathLst>
                <a:path extrusionOk="0" h="1474" w="1432">
                  <a:moveTo>
                    <a:pt x="739" y="192"/>
                  </a:moveTo>
                  <a:cubicBezTo>
                    <a:pt x="757" y="192"/>
                    <a:pt x="776" y="194"/>
                    <a:pt x="794" y="198"/>
                  </a:cubicBezTo>
                  <a:cubicBezTo>
                    <a:pt x="856" y="214"/>
                    <a:pt x="918" y="230"/>
                    <a:pt x="965" y="261"/>
                  </a:cubicBezTo>
                  <a:cubicBezTo>
                    <a:pt x="1027" y="292"/>
                    <a:pt x="1074" y="323"/>
                    <a:pt x="1120" y="369"/>
                  </a:cubicBezTo>
                  <a:cubicBezTo>
                    <a:pt x="1151" y="416"/>
                    <a:pt x="1182" y="463"/>
                    <a:pt x="1198" y="525"/>
                  </a:cubicBezTo>
                  <a:cubicBezTo>
                    <a:pt x="1214" y="587"/>
                    <a:pt x="1229" y="665"/>
                    <a:pt x="1214" y="727"/>
                  </a:cubicBezTo>
                  <a:cubicBezTo>
                    <a:pt x="1198" y="805"/>
                    <a:pt x="1167" y="883"/>
                    <a:pt x="1120" y="960"/>
                  </a:cubicBezTo>
                  <a:cubicBezTo>
                    <a:pt x="1089" y="1038"/>
                    <a:pt x="1043" y="1100"/>
                    <a:pt x="980" y="1162"/>
                  </a:cubicBezTo>
                  <a:cubicBezTo>
                    <a:pt x="934" y="1209"/>
                    <a:pt x="871" y="1256"/>
                    <a:pt x="809" y="1271"/>
                  </a:cubicBezTo>
                  <a:cubicBezTo>
                    <a:pt x="765" y="1282"/>
                    <a:pt x="721" y="1293"/>
                    <a:pt x="683" y="1293"/>
                  </a:cubicBezTo>
                  <a:cubicBezTo>
                    <a:pt x="667" y="1293"/>
                    <a:pt x="652" y="1291"/>
                    <a:pt x="638" y="1287"/>
                  </a:cubicBezTo>
                  <a:cubicBezTo>
                    <a:pt x="514" y="1271"/>
                    <a:pt x="389" y="1209"/>
                    <a:pt x="312" y="1116"/>
                  </a:cubicBezTo>
                  <a:cubicBezTo>
                    <a:pt x="265" y="1069"/>
                    <a:pt x="234" y="1023"/>
                    <a:pt x="218" y="960"/>
                  </a:cubicBezTo>
                  <a:cubicBezTo>
                    <a:pt x="203" y="898"/>
                    <a:pt x="203" y="836"/>
                    <a:pt x="218" y="774"/>
                  </a:cubicBezTo>
                  <a:cubicBezTo>
                    <a:pt x="250" y="603"/>
                    <a:pt x="327" y="447"/>
                    <a:pt x="452" y="323"/>
                  </a:cubicBezTo>
                  <a:cubicBezTo>
                    <a:pt x="498" y="276"/>
                    <a:pt x="545" y="245"/>
                    <a:pt x="623" y="214"/>
                  </a:cubicBezTo>
                  <a:cubicBezTo>
                    <a:pt x="656" y="203"/>
                    <a:pt x="696" y="192"/>
                    <a:pt x="739" y="192"/>
                  </a:cubicBezTo>
                  <a:close/>
                  <a:moveTo>
                    <a:pt x="716" y="0"/>
                  </a:moveTo>
                  <a:cubicBezTo>
                    <a:pt x="673" y="0"/>
                    <a:pt x="630" y="4"/>
                    <a:pt x="592" y="12"/>
                  </a:cubicBezTo>
                  <a:cubicBezTo>
                    <a:pt x="498" y="27"/>
                    <a:pt x="405" y="74"/>
                    <a:pt x="327" y="136"/>
                  </a:cubicBezTo>
                  <a:cubicBezTo>
                    <a:pt x="234" y="214"/>
                    <a:pt x="156" y="307"/>
                    <a:pt x="110" y="416"/>
                  </a:cubicBezTo>
                  <a:cubicBezTo>
                    <a:pt x="63" y="494"/>
                    <a:pt x="32" y="587"/>
                    <a:pt x="16" y="665"/>
                  </a:cubicBezTo>
                  <a:cubicBezTo>
                    <a:pt x="1" y="743"/>
                    <a:pt x="1" y="805"/>
                    <a:pt x="1" y="883"/>
                  </a:cubicBezTo>
                  <a:cubicBezTo>
                    <a:pt x="1" y="945"/>
                    <a:pt x="16" y="991"/>
                    <a:pt x="47" y="1054"/>
                  </a:cubicBezTo>
                  <a:cubicBezTo>
                    <a:pt x="63" y="1100"/>
                    <a:pt x="94" y="1147"/>
                    <a:pt x="141" y="1194"/>
                  </a:cubicBezTo>
                  <a:cubicBezTo>
                    <a:pt x="172" y="1240"/>
                    <a:pt x="203" y="1271"/>
                    <a:pt x="250" y="1302"/>
                  </a:cubicBezTo>
                  <a:cubicBezTo>
                    <a:pt x="327" y="1365"/>
                    <a:pt x="421" y="1411"/>
                    <a:pt x="514" y="1442"/>
                  </a:cubicBezTo>
                  <a:cubicBezTo>
                    <a:pt x="561" y="1458"/>
                    <a:pt x="607" y="1473"/>
                    <a:pt x="669" y="1473"/>
                  </a:cubicBezTo>
                  <a:lnTo>
                    <a:pt x="840" y="1473"/>
                  </a:lnTo>
                  <a:cubicBezTo>
                    <a:pt x="887" y="1458"/>
                    <a:pt x="949" y="1427"/>
                    <a:pt x="996" y="1411"/>
                  </a:cubicBezTo>
                  <a:cubicBezTo>
                    <a:pt x="1058" y="1365"/>
                    <a:pt x="1120" y="1318"/>
                    <a:pt x="1167" y="1271"/>
                  </a:cubicBezTo>
                  <a:cubicBezTo>
                    <a:pt x="1229" y="1209"/>
                    <a:pt x="1276" y="1131"/>
                    <a:pt x="1322" y="1054"/>
                  </a:cubicBezTo>
                  <a:cubicBezTo>
                    <a:pt x="1385" y="945"/>
                    <a:pt x="1416" y="836"/>
                    <a:pt x="1431" y="712"/>
                  </a:cubicBezTo>
                  <a:cubicBezTo>
                    <a:pt x="1431" y="618"/>
                    <a:pt x="1416" y="525"/>
                    <a:pt x="1385" y="432"/>
                  </a:cubicBezTo>
                  <a:cubicBezTo>
                    <a:pt x="1354" y="354"/>
                    <a:pt x="1307" y="292"/>
                    <a:pt x="1245" y="230"/>
                  </a:cubicBezTo>
                  <a:cubicBezTo>
                    <a:pt x="1182" y="183"/>
                    <a:pt x="1120" y="136"/>
                    <a:pt x="1058" y="105"/>
                  </a:cubicBezTo>
                  <a:cubicBezTo>
                    <a:pt x="980" y="58"/>
                    <a:pt x="918" y="43"/>
                    <a:pt x="840" y="27"/>
                  </a:cubicBezTo>
                  <a:lnTo>
                    <a:pt x="840" y="12"/>
                  </a:lnTo>
                  <a:cubicBezTo>
                    <a:pt x="802" y="4"/>
                    <a:pt x="759" y="0"/>
                    <a:pt x="716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57"/>
            <p:cNvSpPr/>
            <p:nvPr/>
          </p:nvSpPr>
          <p:spPr>
            <a:xfrm>
              <a:off x="5180519" y="2598951"/>
              <a:ext cx="55632" cy="58739"/>
            </a:xfrm>
            <a:custGeom>
              <a:rect b="b" l="l" r="r" t="t"/>
              <a:pathLst>
                <a:path extrusionOk="0" h="1758" w="1665">
                  <a:moveTo>
                    <a:pt x="685" y="0"/>
                  </a:moveTo>
                  <a:lnTo>
                    <a:pt x="1" y="1244"/>
                  </a:lnTo>
                  <a:lnTo>
                    <a:pt x="187" y="1337"/>
                  </a:lnTo>
                  <a:lnTo>
                    <a:pt x="747" y="327"/>
                  </a:lnTo>
                  <a:lnTo>
                    <a:pt x="763" y="1648"/>
                  </a:lnTo>
                  <a:lnTo>
                    <a:pt x="980" y="1757"/>
                  </a:lnTo>
                  <a:lnTo>
                    <a:pt x="1665" y="529"/>
                  </a:lnTo>
                  <a:lnTo>
                    <a:pt x="1478" y="436"/>
                  </a:lnTo>
                  <a:lnTo>
                    <a:pt x="949" y="1415"/>
                  </a:lnTo>
                  <a:lnTo>
                    <a:pt x="934" y="140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57"/>
            <p:cNvSpPr/>
            <p:nvPr/>
          </p:nvSpPr>
          <p:spPr>
            <a:xfrm>
              <a:off x="5236118" y="2629591"/>
              <a:ext cx="46276" cy="54596"/>
            </a:xfrm>
            <a:custGeom>
              <a:rect b="b" l="l" r="r" t="t"/>
              <a:pathLst>
                <a:path extrusionOk="0" h="1634" w="1385">
                  <a:moveTo>
                    <a:pt x="685" y="1"/>
                  </a:moveTo>
                  <a:lnTo>
                    <a:pt x="1" y="1229"/>
                  </a:lnTo>
                  <a:lnTo>
                    <a:pt x="685" y="1633"/>
                  </a:lnTo>
                  <a:lnTo>
                    <a:pt x="778" y="1478"/>
                  </a:lnTo>
                  <a:lnTo>
                    <a:pt x="265" y="1182"/>
                  </a:lnTo>
                  <a:lnTo>
                    <a:pt x="483" y="778"/>
                  </a:lnTo>
                  <a:lnTo>
                    <a:pt x="965" y="1042"/>
                  </a:lnTo>
                  <a:lnTo>
                    <a:pt x="1042" y="887"/>
                  </a:lnTo>
                  <a:lnTo>
                    <a:pt x="576" y="623"/>
                  </a:lnTo>
                  <a:lnTo>
                    <a:pt x="778" y="265"/>
                  </a:lnTo>
                  <a:lnTo>
                    <a:pt x="1260" y="545"/>
                  </a:lnTo>
                  <a:lnTo>
                    <a:pt x="1384" y="405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57"/>
            <p:cNvSpPr/>
            <p:nvPr/>
          </p:nvSpPr>
          <p:spPr>
            <a:xfrm>
              <a:off x="4890631" y="2283202"/>
              <a:ext cx="85736" cy="117311"/>
            </a:xfrm>
            <a:custGeom>
              <a:rect b="b" l="l" r="r" t="t"/>
              <a:pathLst>
                <a:path extrusionOk="0" h="3511" w="2566">
                  <a:moveTo>
                    <a:pt x="1615" y="0"/>
                  </a:moveTo>
                  <a:cubicBezTo>
                    <a:pt x="1567" y="0"/>
                    <a:pt x="1516" y="4"/>
                    <a:pt x="1462" y="12"/>
                  </a:cubicBezTo>
                  <a:cubicBezTo>
                    <a:pt x="1353" y="43"/>
                    <a:pt x="1260" y="74"/>
                    <a:pt x="1151" y="121"/>
                  </a:cubicBezTo>
                  <a:cubicBezTo>
                    <a:pt x="1042" y="183"/>
                    <a:pt x="933" y="261"/>
                    <a:pt x="840" y="354"/>
                  </a:cubicBezTo>
                  <a:cubicBezTo>
                    <a:pt x="716" y="478"/>
                    <a:pt x="607" y="603"/>
                    <a:pt x="529" y="743"/>
                  </a:cubicBezTo>
                  <a:cubicBezTo>
                    <a:pt x="405" y="929"/>
                    <a:pt x="311" y="1116"/>
                    <a:pt x="233" y="1318"/>
                  </a:cubicBezTo>
                  <a:cubicBezTo>
                    <a:pt x="156" y="1520"/>
                    <a:pt x="94" y="1722"/>
                    <a:pt x="47" y="1940"/>
                  </a:cubicBezTo>
                  <a:cubicBezTo>
                    <a:pt x="16" y="2111"/>
                    <a:pt x="0" y="2266"/>
                    <a:pt x="0" y="2438"/>
                  </a:cubicBezTo>
                  <a:cubicBezTo>
                    <a:pt x="16" y="2577"/>
                    <a:pt x="31" y="2702"/>
                    <a:pt x="78" y="2826"/>
                  </a:cubicBezTo>
                  <a:cubicBezTo>
                    <a:pt x="109" y="2935"/>
                    <a:pt x="156" y="3028"/>
                    <a:pt x="218" y="3106"/>
                  </a:cubicBezTo>
                  <a:cubicBezTo>
                    <a:pt x="265" y="3184"/>
                    <a:pt x="342" y="3262"/>
                    <a:pt x="405" y="3308"/>
                  </a:cubicBezTo>
                  <a:cubicBezTo>
                    <a:pt x="482" y="3355"/>
                    <a:pt x="544" y="3402"/>
                    <a:pt x="622" y="3433"/>
                  </a:cubicBezTo>
                  <a:cubicBezTo>
                    <a:pt x="700" y="3464"/>
                    <a:pt x="778" y="3479"/>
                    <a:pt x="871" y="3495"/>
                  </a:cubicBezTo>
                  <a:cubicBezTo>
                    <a:pt x="933" y="3510"/>
                    <a:pt x="1011" y="3510"/>
                    <a:pt x="1073" y="3510"/>
                  </a:cubicBezTo>
                  <a:cubicBezTo>
                    <a:pt x="1151" y="3510"/>
                    <a:pt x="1213" y="3495"/>
                    <a:pt x="1291" y="3495"/>
                  </a:cubicBezTo>
                  <a:lnTo>
                    <a:pt x="1509" y="2982"/>
                  </a:lnTo>
                  <a:lnTo>
                    <a:pt x="1509" y="2982"/>
                  </a:lnTo>
                  <a:cubicBezTo>
                    <a:pt x="1400" y="2997"/>
                    <a:pt x="1291" y="2997"/>
                    <a:pt x="1182" y="2997"/>
                  </a:cubicBezTo>
                  <a:cubicBezTo>
                    <a:pt x="1089" y="2997"/>
                    <a:pt x="995" y="2966"/>
                    <a:pt x="902" y="2935"/>
                  </a:cubicBezTo>
                  <a:cubicBezTo>
                    <a:pt x="809" y="2904"/>
                    <a:pt x="731" y="2842"/>
                    <a:pt x="669" y="2764"/>
                  </a:cubicBezTo>
                  <a:cubicBezTo>
                    <a:pt x="607" y="2686"/>
                    <a:pt x="560" y="2593"/>
                    <a:pt x="544" y="2484"/>
                  </a:cubicBezTo>
                  <a:cubicBezTo>
                    <a:pt x="529" y="2344"/>
                    <a:pt x="529" y="2204"/>
                    <a:pt x="544" y="2080"/>
                  </a:cubicBezTo>
                  <a:cubicBezTo>
                    <a:pt x="576" y="1878"/>
                    <a:pt x="638" y="1691"/>
                    <a:pt x="716" y="1505"/>
                  </a:cubicBezTo>
                  <a:cubicBezTo>
                    <a:pt x="778" y="1334"/>
                    <a:pt x="871" y="1162"/>
                    <a:pt x="980" y="991"/>
                  </a:cubicBezTo>
                  <a:cubicBezTo>
                    <a:pt x="1058" y="883"/>
                    <a:pt x="1166" y="774"/>
                    <a:pt x="1275" y="696"/>
                  </a:cubicBezTo>
                  <a:cubicBezTo>
                    <a:pt x="1353" y="634"/>
                    <a:pt x="1462" y="603"/>
                    <a:pt x="1571" y="587"/>
                  </a:cubicBezTo>
                  <a:cubicBezTo>
                    <a:pt x="1664" y="587"/>
                    <a:pt x="1757" y="587"/>
                    <a:pt x="1851" y="618"/>
                  </a:cubicBezTo>
                  <a:cubicBezTo>
                    <a:pt x="1944" y="665"/>
                    <a:pt x="2037" y="712"/>
                    <a:pt x="2115" y="774"/>
                  </a:cubicBezTo>
                  <a:cubicBezTo>
                    <a:pt x="2208" y="836"/>
                    <a:pt x="2286" y="914"/>
                    <a:pt x="2348" y="991"/>
                  </a:cubicBezTo>
                  <a:lnTo>
                    <a:pt x="2566" y="494"/>
                  </a:lnTo>
                  <a:cubicBezTo>
                    <a:pt x="2519" y="432"/>
                    <a:pt x="2473" y="385"/>
                    <a:pt x="2410" y="338"/>
                  </a:cubicBezTo>
                  <a:cubicBezTo>
                    <a:pt x="2364" y="292"/>
                    <a:pt x="2302" y="245"/>
                    <a:pt x="2239" y="198"/>
                  </a:cubicBezTo>
                  <a:cubicBezTo>
                    <a:pt x="2162" y="152"/>
                    <a:pt x="2099" y="105"/>
                    <a:pt x="2006" y="74"/>
                  </a:cubicBezTo>
                  <a:cubicBezTo>
                    <a:pt x="1928" y="43"/>
                    <a:pt x="1851" y="27"/>
                    <a:pt x="1757" y="12"/>
                  </a:cubicBezTo>
                  <a:cubicBezTo>
                    <a:pt x="1711" y="4"/>
                    <a:pt x="1664" y="0"/>
                    <a:pt x="1615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57"/>
            <p:cNvSpPr/>
            <p:nvPr/>
          </p:nvSpPr>
          <p:spPr>
            <a:xfrm>
              <a:off x="4951944" y="2304352"/>
              <a:ext cx="62882" cy="113836"/>
            </a:xfrm>
            <a:custGeom>
              <a:rect b="b" l="l" r="r" t="t"/>
              <a:pathLst>
                <a:path extrusionOk="0" h="3407" w="1882">
                  <a:moveTo>
                    <a:pt x="1415" y="1"/>
                  </a:moveTo>
                  <a:lnTo>
                    <a:pt x="0" y="3219"/>
                  </a:lnTo>
                  <a:lnTo>
                    <a:pt x="233" y="3313"/>
                  </a:lnTo>
                  <a:cubicBezTo>
                    <a:pt x="295" y="3344"/>
                    <a:pt x="373" y="3375"/>
                    <a:pt x="451" y="3406"/>
                  </a:cubicBezTo>
                  <a:lnTo>
                    <a:pt x="1882" y="187"/>
                  </a:lnTo>
                  <a:cubicBezTo>
                    <a:pt x="1804" y="156"/>
                    <a:pt x="1726" y="125"/>
                    <a:pt x="1648" y="94"/>
                  </a:cubicBezTo>
                  <a:lnTo>
                    <a:pt x="1415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57"/>
            <p:cNvSpPr/>
            <p:nvPr/>
          </p:nvSpPr>
          <p:spPr>
            <a:xfrm>
              <a:off x="4991939" y="2323063"/>
              <a:ext cx="110696" cy="135621"/>
            </a:xfrm>
            <a:custGeom>
              <a:rect b="b" l="l" r="r" t="t"/>
              <a:pathLst>
                <a:path extrusionOk="0" h="4059" w="3313">
                  <a:moveTo>
                    <a:pt x="1462" y="1"/>
                  </a:moveTo>
                  <a:lnTo>
                    <a:pt x="0" y="3204"/>
                  </a:lnTo>
                  <a:lnTo>
                    <a:pt x="420" y="3406"/>
                  </a:lnTo>
                  <a:lnTo>
                    <a:pt x="1524" y="996"/>
                  </a:lnTo>
                  <a:lnTo>
                    <a:pt x="1213" y="3779"/>
                  </a:lnTo>
                  <a:lnTo>
                    <a:pt x="1789" y="4059"/>
                  </a:lnTo>
                  <a:lnTo>
                    <a:pt x="3312" y="871"/>
                  </a:lnTo>
                  <a:lnTo>
                    <a:pt x="2877" y="669"/>
                  </a:lnTo>
                  <a:lnTo>
                    <a:pt x="1757" y="3064"/>
                  </a:lnTo>
                  <a:lnTo>
                    <a:pt x="2053" y="28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57"/>
            <p:cNvSpPr/>
            <p:nvPr/>
          </p:nvSpPr>
          <p:spPr>
            <a:xfrm>
              <a:off x="5078177" y="2365163"/>
              <a:ext cx="96161" cy="126266"/>
            </a:xfrm>
            <a:custGeom>
              <a:rect b="b" l="l" r="r" t="t"/>
              <a:pathLst>
                <a:path extrusionOk="0" h="3779" w="2878">
                  <a:moveTo>
                    <a:pt x="1555" y="0"/>
                  </a:moveTo>
                  <a:lnTo>
                    <a:pt x="1" y="3172"/>
                  </a:lnTo>
                  <a:cubicBezTo>
                    <a:pt x="1" y="3172"/>
                    <a:pt x="327" y="3312"/>
                    <a:pt x="654" y="3468"/>
                  </a:cubicBezTo>
                  <a:cubicBezTo>
                    <a:pt x="965" y="3623"/>
                    <a:pt x="1291" y="3779"/>
                    <a:pt x="1291" y="3779"/>
                  </a:cubicBezTo>
                  <a:lnTo>
                    <a:pt x="1540" y="3281"/>
                  </a:lnTo>
                  <a:cubicBezTo>
                    <a:pt x="1540" y="3281"/>
                    <a:pt x="1322" y="3172"/>
                    <a:pt x="1120" y="3079"/>
                  </a:cubicBezTo>
                  <a:cubicBezTo>
                    <a:pt x="902" y="2970"/>
                    <a:pt x="685" y="2877"/>
                    <a:pt x="685" y="2877"/>
                  </a:cubicBezTo>
                  <a:lnTo>
                    <a:pt x="1120" y="1990"/>
                  </a:lnTo>
                  <a:lnTo>
                    <a:pt x="1524" y="2177"/>
                  </a:lnTo>
                  <a:cubicBezTo>
                    <a:pt x="1711" y="2270"/>
                    <a:pt x="1913" y="2364"/>
                    <a:pt x="1913" y="2364"/>
                  </a:cubicBezTo>
                  <a:lnTo>
                    <a:pt x="2162" y="1866"/>
                  </a:lnTo>
                  <a:cubicBezTo>
                    <a:pt x="2162" y="1866"/>
                    <a:pt x="1960" y="1773"/>
                    <a:pt x="1773" y="1679"/>
                  </a:cubicBezTo>
                  <a:lnTo>
                    <a:pt x="1369" y="1493"/>
                  </a:lnTo>
                  <a:lnTo>
                    <a:pt x="1758" y="715"/>
                  </a:lnTo>
                  <a:lnTo>
                    <a:pt x="2146" y="902"/>
                  </a:lnTo>
                  <a:cubicBezTo>
                    <a:pt x="2348" y="995"/>
                    <a:pt x="2551" y="1104"/>
                    <a:pt x="2551" y="1104"/>
                  </a:cubicBezTo>
                  <a:lnTo>
                    <a:pt x="2877" y="638"/>
                  </a:lnTo>
                  <a:cubicBezTo>
                    <a:pt x="2877" y="638"/>
                    <a:pt x="2551" y="467"/>
                    <a:pt x="2209" y="311"/>
                  </a:cubicBezTo>
                  <a:cubicBezTo>
                    <a:pt x="1882" y="156"/>
                    <a:pt x="1555" y="0"/>
                    <a:pt x="1555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57"/>
            <p:cNvSpPr/>
            <p:nvPr/>
          </p:nvSpPr>
          <p:spPr>
            <a:xfrm>
              <a:off x="5145703" y="2399945"/>
              <a:ext cx="135655" cy="146547"/>
            </a:xfrm>
            <a:custGeom>
              <a:rect b="b" l="l" r="r" t="t"/>
              <a:pathLst>
                <a:path extrusionOk="0" h="4386" w="4060">
                  <a:moveTo>
                    <a:pt x="1603" y="1"/>
                  </a:moveTo>
                  <a:lnTo>
                    <a:pt x="1" y="3126"/>
                  </a:lnTo>
                  <a:lnTo>
                    <a:pt x="405" y="3344"/>
                  </a:lnTo>
                  <a:lnTo>
                    <a:pt x="1711" y="809"/>
                  </a:lnTo>
                  <a:lnTo>
                    <a:pt x="1012" y="3655"/>
                  </a:lnTo>
                  <a:lnTo>
                    <a:pt x="1385" y="3857"/>
                  </a:lnTo>
                  <a:lnTo>
                    <a:pt x="3329" y="1665"/>
                  </a:lnTo>
                  <a:lnTo>
                    <a:pt x="1991" y="4184"/>
                  </a:lnTo>
                  <a:lnTo>
                    <a:pt x="2396" y="4386"/>
                  </a:lnTo>
                  <a:lnTo>
                    <a:pt x="4059" y="1291"/>
                  </a:lnTo>
                  <a:lnTo>
                    <a:pt x="3406" y="934"/>
                  </a:lnTo>
                  <a:lnTo>
                    <a:pt x="1603" y="2986"/>
                  </a:lnTo>
                  <a:lnTo>
                    <a:pt x="2271" y="343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57"/>
            <p:cNvSpPr/>
            <p:nvPr/>
          </p:nvSpPr>
          <p:spPr>
            <a:xfrm>
              <a:off x="5244939" y="2468007"/>
              <a:ext cx="101340" cy="127836"/>
            </a:xfrm>
            <a:custGeom>
              <a:rect b="b" l="l" r="r" t="t"/>
              <a:pathLst>
                <a:path extrusionOk="0" h="3826" w="3033">
                  <a:moveTo>
                    <a:pt x="2349" y="918"/>
                  </a:moveTo>
                  <a:cubicBezTo>
                    <a:pt x="2318" y="1011"/>
                    <a:pt x="2287" y="1136"/>
                    <a:pt x="2256" y="1276"/>
                  </a:cubicBezTo>
                  <a:cubicBezTo>
                    <a:pt x="2209" y="1400"/>
                    <a:pt x="2178" y="1540"/>
                    <a:pt x="2147" y="1665"/>
                  </a:cubicBezTo>
                  <a:cubicBezTo>
                    <a:pt x="2116" y="1789"/>
                    <a:pt x="2069" y="1929"/>
                    <a:pt x="2022" y="2100"/>
                  </a:cubicBezTo>
                  <a:lnTo>
                    <a:pt x="1494" y="1805"/>
                  </a:lnTo>
                  <a:cubicBezTo>
                    <a:pt x="1540" y="1742"/>
                    <a:pt x="1587" y="1696"/>
                    <a:pt x="1634" y="1665"/>
                  </a:cubicBezTo>
                  <a:cubicBezTo>
                    <a:pt x="1665" y="1618"/>
                    <a:pt x="1711" y="1571"/>
                    <a:pt x="1758" y="1525"/>
                  </a:cubicBezTo>
                  <a:lnTo>
                    <a:pt x="1913" y="1354"/>
                  </a:lnTo>
                  <a:lnTo>
                    <a:pt x="2349" y="918"/>
                  </a:lnTo>
                  <a:close/>
                  <a:moveTo>
                    <a:pt x="2489" y="1"/>
                  </a:moveTo>
                  <a:lnTo>
                    <a:pt x="1" y="2660"/>
                  </a:lnTo>
                  <a:lnTo>
                    <a:pt x="467" y="2908"/>
                  </a:lnTo>
                  <a:lnTo>
                    <a:pt x="1058" y="2271"/>
                  </a:lnTo>
                  <a:lnTo>
                    <a:pt x="1851" y="2737"/>
                  </a:lnTo>
                  <a:lnTo>
                    <a:pt x="1634" y="3562"/>
                  </a:lnTo>
                  <a:lnTo>
                    <a:pt x="2084" y="3826"/>
                  </a:lnTo>
                  <a:lnTo>
                    <a:pt x="3033" y="312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57"/>
            <p:cNvSpPr/>
            <p:nvPr/>
          </p:nvSpPr>
          <p:spPr>
            <a:xfrm>
              <a:off x="5473548" y="2530890"/>
              <a:ext cx="863513" cy="724249"/>
            </a:xfrm>
            <a:custGeom>
              <a:rect b="b" l="l" r="r" t="t"/>
              <a:pathLst>
                <a:path extrusionOk="0" h="21676" w="25844">
                  <a:moveTo>
                    <a:pt x="8568" y="0"/>
                  </a:moveTo>
                  <a:cubicBezTo>
                    <a:pt x="7829" y="1153"/>
                    <a:pt x="6565" y="1776"/>
                    <a:pt x="5240" y="1776"/>
                  </a:cubicBezTo>
                  <a:cubicBezTo>
                    <a:pt x="4474" y="1776"/>
                    <a:pt x="3688" y="1568"/>
                    <a:pt x="2971" y="1135"/>
                  </a:cubicBezTo>
                  <a:lnTo>
                    <a:pt x="2722" y="1555"/>
                  </a:lnTo>
                  <a:cubicBezTo>
                    <a:pt x="3402" y="1915"/>
                    <a:pt x="3012" y="2826"/>
                    <a:pt x="2417" y="2826"/>
                  </a:cubicBezTo>
                  <a:cubicBezTo>
                    <a:pt x="2292" y="2826"/>
                    <a:pt x="2157" y="2785"/>
                    <a:pt x="2022" y="2690"/>
                  </a:cubicBezTo>
                  <a:lnTo>
                    <a:pt x="1820" y="3017"/>
                  </a:lnTo>
                  <a:cubicBezTo>
                    <a:pt x="2504" y="3391"/>
                    <a:pt x="2105" y="4292"/>
                    <a:pt x="1505" y="4292"/>
                  </a:cubicBezTo>
                  <a:cubicBezTo>
                    <a:pt x="1383" y="4292"/>
                    <a:pt x="1252" y="4254"/>
                    <a:pt x="1120" y="4167"/>
                  </a:cubicBezTo>
                  <a:lnTo>
                    <a:pt x="934" y="4478"/>
                  </a:lnTo>
                  <a:cubicBezTo>
                    <a:pt x="1605" y="4853"/>
                    <a:pt x="1215" y="5753"/>
                    <a:pt x="617" y="5753"/>
                  </a:cubicBezTo>
                  <a:cubicBezTo>
                    <a:pt x="496" y="5753"/>
                    <a:pt x="365" y="5716"/>
                    <a:pt x="234" y="5629"/>
                  </a:cubicBezTo>
                  <a:lnTo>
                    <a:pt x="1" y="6018"/>
                  </a:lnTo>
                  <a:cubicBezTo>
                    <a:pt x="1898" y="7122"/>
                    <a:pt x="2504" y="9579"/>
                    <a:pt x="1338" y="11460"/>
                  </a:cubicBezTo>
                  <a:lnTo>
                    <a:pt x="3795" y="13015"/>
                  </a:lnTo>
                  <a:lnTo>
                    <a:pt x="9237" y="16529"/>
                  </a:lnTo>
                  <a:cubicBezTo>
                    <a:pt x="11227" y="17820"/>
                    <a:pt x="13218" y="19110"/>
                    <a:pt x="14757" y="20074"/>
                  </a:cubicBezTo>
                  <a:lnTo>
                    <a:pt x="17291" y="21676"/>
                  </a:lnTo>
                  <a:cubicBezTo>
                    <a:pt x="18027" y="20503"/>
                    <a:pt x="19321" y="19864"/>
                    <a:pt x="20667" y="19864"/>
                  </a:cubicBezTo>
                  <a:cubicBezTo>
                    <a:pt x="21427" y="19864"/>
                    <a:pt x="22203" y="20068"/>
                    <a:pt x="22905" y="20494"/>
                  </a:cubicBezTo>
                  <a:lnTo>
                    <a:pt x="23138" y="20121"/>
                  </a:lnTo>
                  <a:cubicBezTo>
                    <a:pt x="22796" y="19934"/>
                    <a:pt x="22687" y="19499"/>
                    <a:pt x="22874" y="19172"/>
                  </a:cubicBezTo>
                  <a:cubicBezTo>
                    <a:pt x="23003" y="18973"/>
                    <a:pt x="23230" y="18856"/>
                    <a:pt x="23457" y="18856"/>
                  </a:cubicBezTo>
                  <a:cubicBezTo>
                    <a:pt x="23584" y="18856"/>
                    <a:pt x="23711" y="18892"/>
                    <a:pt x="23822" y="18970"/>
                  </a:cubicBezTo>
                  <a:lnTo>
                    <a:pt x="24024" y="18644"/>
                  </a:lnTo>
                  <a:cubicBezTo>
                    <a:pt x="23340" y="18269"/>
                    <a:pt x="23728" y="17369"/>
                    <a:pt x="24325" y="17369"/>
                  </a:cubicBezTo>
                  <a:cubicBezTo>
                    <a:pt x="24447" y="17369"/>
                    <a:pt x="24577" y="17406"/>
                    <a:pt x="24708" y="17493"/>
                  </a:cubicBezTo>
                  <a:lnTo>
                    <a:pt x="24895" y="17167"/>
                  </a:lnTo>
                  <a:cubicBezTo>
                    <a:pt x="24221" y="16791"/>
                    <a:pt x="24616" y="15897"/>
                    <a:pt x="25216" y="15897"/>
                  </a:cubicBezTo>
                  <a:cubicBezTo>
                    <a:pt x="25337" y="15897"/>
                    <a:pt x="25465" y="15933"/>
                    <a:pt x="25595" y="16016"/>
                  </a:cubicBezTo>
                  <a:lnTo>
                    <a:pt x="25844" y="15596"/>
                  </a:lnTo>
                  <a:cubicBezTo>
                    <a:pt x="23931" y="14445"/>
                    <a:pt x="23309" y="12020"/>
                    <a:pt x="24475" y="10185"/>
                  </a:cubicBezTo>
                  <a:lnTo>
                    <a:pt x="22018" y="8630"/>
                  </a:lnTo>
                  <a:cubicBezTo>
                    <a:pt x="20541" y="7713"/>
                    <a:pt x="18566" y="6422"/>
                    <a:pt x="16592" y="5147"/>
                  </a:cubicBezTo>
                  <a:lnTo>
                    <a:pt x="11103" y="1602"/>
                  </a:lnTo>
                  <a:lnTo>
                    <a:pt x="856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57"/>
            <p:cNvSpPr/>
            <p:nvPr/>
          </p:nvSpPr>
          <p:spPr>
            <a:xfrm>
              <a:off x="5721369" y="2598417"/>
              <a:ext cx="506066" cy="368907"/>
            </a:xfrm>
            <a:custGeom>
              <a:rect b="b" l="l" r="r" t="t"/>
              <a:pathLst>
                <a:path extrusionOk="0" h="11041" w="15146">
                  <a:moveTo>
                    <a:pt x="1416" y="1"/>
                  </a:moveTo>
                  <a:lnTo>
                    <a:pt x="1" y="2209"/>
                  </a:lnTo>
                  <a:lnTo>
                    <a:pt x="2178" y="3593"/>
                  </a:lnTo>
                  <a:cubicBezTo>
                    <a:pt x="3468" y="4417"/>
                    <a:pt x="5179" y="5536"/>
                    <a:pt x="6905" y="6640"/>
                  </a:cubicBezTo>
                  <a:cubicBezTo>
                    <a:pt x="10325" y="8879"/>
                    <a:pt x="13762" y="11041"/>
                    <a:pt x="13762" y="11041"/>
                  </a:cubicBezTo>
                  <a:lnTo>
                    <a:pt x="15146" y="8817"/>
                  </a:lnTo>
                  <a:cubicBezTo>
                    <a:pt x="15146" y="8817"/>
                    <a:pt x="11756" y="6671"/>
                    <a:pt x="8320" y="4448"/>
                  </a:cubicBezTo>
                  <a:cubicBezTo>
                    <a:pt x="6609" y="3328"/>
                    <a:pt x="4883" y="2209"/>
                    <a:pt x="3593" y="1385"/>
                  </a:cubicBezTo>
                  <a:cubicBezTo>
                    <a:pt x="2286" y="545"/>
                    <a:pt x="1416" y="1"/>
                    <a:pt x="141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57"/>
            <p:cNvSpPr/>
            <p:nvPr/>
          </p:nvSpPr>
          <p:spPr>
            <a:xfrm>
              <a:off x="5577996" y="2824954"/>
              <a:ext cx="506567" cy="369409"/>
            </a:xfrm>
            <a:custGeom>
              <a:rect b="b" l="l" r="r" t="t"/>
              <a:pathLst>
                <a:path extrusionOk="0" h="11056" w="15161">
                  <a:moveTo>
                    <a:pt x="1399" y="0"/>
                  </a:moveTo>
                  <a:lnTo>
                    <a:pt x="0" y="2208"/>
                  </a:lnTo>
                  <a:lnTo>
                    <a:pt x="2115" y="3561"/>
                  </a:lnTo>
                  <a:lnTo>
                    <a:pt x="6826" y="6609"/>
                  </a:lnTo>
                  <a:cubicBezTo>
                    <a:pt x="10247" y="8848"/>
                    <a:pt x="13761" y="11056"/>
                    <a:pt x="13761" y="11056"/>
                  </a:cubicBezTo>
                  <a:lnTo>
                    <a:pt x="15161" y="8832"/>
                  </a:lnTo>
                  <a:cubicBezTo>
                    <a:pt x="15161" y="8832"/>
                    <a:pt x="11678" y="6640"/>
                    <a:pt x="8257" y="4401"/>
                  </a:cubicBezTo>
                  <a:cubicBezTo>
                    <a:pt x="6531" y="3297"/>
                    <a:pt x="4820" y="2193"/>
                    <a:pt x="3545" y="1368"/>
                  </a:cubicBezTo>
                  <a:lnTo>
                    <a:pt x="139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57"/>
            <p:cNvSpPr/>
            <p:nvPr/>
          </p:nvSpPr>
          <p:spPr>
            <a:xfrm>
              <a:off x="6131309" y="3032748"/>
              <a:ext cx="74309" cy="70701"/>
            </a:xfrm>
            <a:custGeom>
              <a:rect b="b" l="l" r="r" t="t"/>
              <a:pathLst>
                <a:path extrusionOk="0" h="2116" w="2224">
                  <a:moveTo>
                    <a:pt x="1679" y="1"/>
                  </a:moveTo>
                  <a:lnTo>
                    <a:pt x="1026" y="390"/>
                  </a:lnTo>
                  <a:lnTo>
                    <a:pt x="311" y="63"/>
                  </a:lnTo>
                  <a:lnTo>
                    <a:pt x="513" y="825"/>
                  </a:lnTo>
                  <a:lnTo>
                    <a:pt x="0" y="1369"/>
                  </a:lnTo>
                  <a:lnTo>
                    <a:pt x="778" y="1447"/>
                  </a:lnTo>
                  <a:lnTo>
                    <a:pt x="1182" y="2115"/>
                  </a:lnTo>
                  <a:lnTo>
                    <a:pt x="1462" y="1416"/>
                  </a:lnTo>
                  <a:lnTo>
                    <a:pt x="2224" y="1260"/>
                  </a:lnTo>
                  <a:lnTo>
                    <a:pt x="1617" y="763"/>
                  </a:lnTo>
                  <a:lnTo>
                    <a:pt x="167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57"/>
            <p:cNvSpPr/>
            <p:nvPr/>
          </p:nvSpPr>
          <p:spPr>
            <a:xfrm>
              <a:off x="5602922" y="2694545"/>
              <a:ext cx="74309" cy="70166"/>
            </a:xfrm>
            <a:custGeom>
              <a:rect b="b" l="l" r="r" t="t"/>
              <a:pathLst>
                <a:path extrusionOk="0" h="2100" w="2224">
                  <a:moveTo>
                    <a:pt x="1680" y="0"/>
                  </a:moveTo>
                  <a:lnTo>
                    <a:pt x="1027" y="373"/>
                  </a:lnTo>
                  <a:lnTo>
                    <a:pt x="311" y="62"/>
                  </a:lnTo>
                  <a:lnTo>
                    <a:pt x="513" y="809"/>
                  </a:lnTo>
                  <a:lnTo>
                    <a:pt x="0" y="1369"/>
                  </a:lnTo>
                  <a:lnTo>
                    <a:pt x="778" y="1431"/>
                  </a:lnTo>
                  <a:lnTo>
                    <a:pt x="1182" y="2099"/>
                  </a:lnTo>
                  <a:lnTo>
                    <a:pt x="1462" y="1400"/>
                  </a:lnTo>
                  <a:lnTo>
                    <a:pt x="2224" y="1260"/>
                  </a:lnTo>
                  <a:lnTo>
                    <a:pt x="1617" y="747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57"/>
            <p:cNvSpPr/>
            <p:nvPr/>
          </p:nvSpPr>
          <p:spPr>
            <a:xfrm>
              <a:off x="5775932" y="2634803"/>
              <a:ext cx="44706" cy="51455"/>
            </a:xfrm>
            <a:custGeom>
              <a:rect b="b" l="l" r="r" t="t"/>
              <a:pathLst>
                <a:path extrusionOk="0" h="1540" w="1338">
                  <a:moveTo>
                    <a:pt x="373" y="0"/>
                  </a:moveTo>
                  <a:lnTo>
                    <a:pt x="280" y="140"/>
                  </a:lnTo>
                  <a:lnTo>
                    <a:pt x="669" y="389"/>
                  </a:lnTo>
                  <a:lnTo>
                    <a:pt x="0" y="1431"/>
                  </a:lnTo>
                  <a:lnTo>
                    <a:pt x="187" y="1539"/>
                  </a:lnTo>
                  <a:lnTo>
                    <a:pt x="840" y="513"/>
                  </a:lnTo>
                  <a:lnTo>
                    <a:pt x="1229" y="762"/>
                  </a:lnTo>
                  <a:lnTo>
                    <a:pt x="1338" y="607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57"/>
            <p:cNvSpPr/>
            <p:nvPr/>
          </p:nvSpPr>
          <p:spPr>
            <a:xfrm>
              <a:off x="5836209" y="2681547"/>
              <a:ext cx="31708" cy="43670"/>
            </a:xfrm>
            <a:custGeom>
              <a:rect b="b" l="l" r="r" t="t"/>
              <a:pathLst>
                <a:path extrusionOk="0" h="1307" w="949">
                  <a:moveTo>
                    <a:pt x="762" y="1"/>
                  </a:moveTo>
                  <a:lnTo>
                    <a:pt x="0" y="1198"/>
                  </a:lnTo>
                  <a:lnTo>
                    <a:pt x="187" y="1307"/>
                  </a:lnTo>
                  <a:lnTo>
                    <a:pt x="949" y="125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57"/>
            <p:cNvSpPr/>
            <p:nvPr/>
          </p:nvSpPr>
          <p:spPr>
            <a:xfrm>
              <a:off x="5893845" y="2721542"/>
              <a:ext cx="47847" cy="50954"/>
            </a:xfrm>
            <a:custGeom>
              <a:rect b="b" l="l" r="r" t="t"/>
              <a:pathLst>
                <a:path extrusionOk="0" h="1525" w="1432">
                  <a:moveTo>
                    <a:pt x="670" y="1"/>
                  </a:moveTo>
                  <a:cubicBezTo>
                    <a:pt x="576" y="16"/>
                    <a:pt x="483" y="47"/>
                    <a:pt x="405" y="94"/>
                  </a:cubicBezTo>
                  <a:cubicBezTo>
                    <a:pt x="296" y="172"/>
                    <a:pt x="219" y="265"/>
                    <a:pt x="156" y="358"/>
                  </a:cubicBezTo>
                  <a:cubicBezTo>
                    <a:pt x="94" y="436"/>
                    <a:pt x="63" y="514"/>
                    <a:pt x="32" y="607"/>
                  </a:cubicBezTo>
                  <a:cubicBezTo>
                    <a:pt x="17" y="669"/>
                    <a:pt x="1" y="732"/>
                    <a:pt x="1" y="809"/>
                  </a:cubicBezTo>
                  <a:cubicBezTo>
                    <a:pt x="1" y="872"/>
                    <a:pt x="17" y="934"/>
                    <a:pt x="32" y="996"/>
                  </a:cubicBezTo>
                  <a:cubicBezTo>
                    <a:pt x="48" y="1043"/>
                    <a:pt x="79" y="1089"/>
                    <a:pt x="110" y="1136"/>
                  </a:cubicBezTo>
                  <a:cubicBezTo>
                    <a:pt x="141" y="1183"/>
                    <a:pt x="188" y="1229"/>
                    <a:pt x="219" y="1260"/>
                  </a:cubicBezTo>
                  <a:cubicBezTo>
                    <a:pt x="265" y="1291"/>
                    <a:pt x="296" y="1338"/>
                    <a:pt x="343" y="1354"/>
                  </a:cubicBezTo>
                  <a:cubicBezTo>
                    <a:pt x="390" y="1385"/>
                    <a:pt x="436" y="1416"/>
                    <a:pt x="483" y="1431"/>
                  </a:cubicBezTo>
                  <a:lnTo>
                    <a:pt x="592" y="1478"/>
                  </a:lnTo>
                  <a:cubicBezTo>
                    <a:pt x="639" y="1494"/>
                    <a:pt x="670" y="1509"/>
                    <a:pt x="716" y="1525"/>
                  </a:cubicBezTo>
                  <a:lnTo>
                    <a:pt x="794" y="1385"/>
                  </a:lnTo>
                  <a:cubicBezTo>
                    <a:pt x="732" y="1354"/>
                    <a:pt x="670" y="1338"/>
                    <a:pt x="623" y="1307"/>
                  </a:cubicBezTo>
                  <a:cubicBezTo>
                    <a:pt x="561" y="1276"/>
                    <a:pt x="499" y="1245"/>
                    <a:pt x="436" y="1214"/>
                  </a:cubicBezTo>
                  <a:cubicBezTo>
                    <a:pt x="390" y="1167"/>
                    <a:pt x="343" y="1120"/>
                    <a:pt x="312" y="1074"/>
                  </a:cubicBezTo>
                  <a:cubicBezTo>
                    <a:pt x="265" y="1027"/>
                    <a:pt x="250" y="980"/>
                    <a:pt x="234" y="918"/>
                  </a:cubicBezTo>
                  <a:cubicBezTo>
                    <a:pt x="219" y="856"/>
                    <a:pt x="219" y="794"/>
                    <a:pt x="234" y="716"/>
                  </a:cubicBezTo>
                  <a:cubicBezTo>
                    <a:pt x="250" y="638"/>
                    <a:pt x="281" y="561"/>
                    <a:pt x="343" y="483"/>
                  </a:cubicBezTo>
                  <a:cubicBezTo>
                    <a:pt x="374" y="421"/>
                    <a:pt x="436" y="343"/>
                    <a:pt x="514" y="296"/>
                  </a:cubicBezTo>
                  <a:cubicBezTo>
                    <a:pt x="561" y="250"/>
                    <a:pt x="623" y="234"/>
                    <a:pt x="685" y="218"/>
                  </a:cubicBezTo>
                  <a:cubicBezTo>
                    <a:pt x="716" y="211"/>
                    <a:pt x="747" y="207"/>
                    <a:pt x="777" y="207"/>
                  </a:cubicBezTo>
                  <a:cubicBezTo>
                    <a:pt x="806" y="207"/>
                    <a:pt x="833" y="211"/>
                    <a:pt x="856" y="218"/>
                  </a:cubicBezTo>
                  <a:cubicBezTo>
                    <a:pt x="918" y="234"/>
                    <a:pt x="981" y="265"/>
                    <a:pt x="1043" y="296"/>
                  </a:cubicBezTo>
                  <a:cubicBezTo>
                    <a:pt x="1089" y="327"/>
                    <a:pt x="1152" y="358"/>
                    <a:pt x="1198" y="405"/>
                  </a:cubicBezTo>
                  <a:cubicBezTo>
                    <a:pt x="1245" y="452"/>
                    <a:pt x="1292" y="498"/>
                    <a:pt x="1338" y="545"/>
                  </a:cubicBezTo>
                  <a:lnTo>
                    <a:pt x="1432" y="405"/>
                  </a:lnTo>
                  <a:cubicBezTo>
                    <a:pt x="1416" y="374"/>
                    <a:pt x="1385" y="343"/>
                    <a:pt x="1354" y="312"/>
                  </a:cubicBezTo>
                  <a:cubicBezTo>
                    <a:pt x="1323" y="281"/>
                    <a:pt x="1292" y="265"/>
                    <a:pt x="1260" y="234"/>
                  </a:cubicBezTo>
                  <a:cubicBezTo>
                    <a:pt x="1214" y="187"/>
                    <a:pt x="1183" y="156"/>
                    <a:pt x="1136" y="141"/>
                  </a:cubicBezTo>
                  <a:cubicBezTo>
                    <a:pt x="1074" y="94"/>
                    <a:pt x="996" y="63"/>
                    <a:pt x="918" y="32"/>
                  </a:cubicBezTo>
                  <a:cubicBezTo>
                    <a:pt x="841" y="1"/>
                    <a:pt x="763" y="1"/>
                    <a:pt x="670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57"/>
            <p:cNvSpPr/>
            <p:nvPr/>
          </p:nvSpPr>
          <p:spPr>
            <a:xfrm>
              <a:off x="5958799" y="2761036"/>
              <a:ext cx="56668" cy="59775"/>
            </a:xfrm>
            <a:custGeom>
              <a:rect b="b" l="l" r="r" t="t"/>
              <a:pathLst>
                <a:path extrusionOk="0" h="1789" w="1696">
                  <a:moveTo>
                    <a:pt x="778" y="1"/>
                  </a:moveTo>
                  <a:lnTo>
                    <a:pt x="1" y="1182"/>
                  </a:lnTo>
                  <a:lnTo>
                    <a:pt x="187" y="1307"/>
                  </a:lnTo>
                  <a:lnTo>
                    <a:pt x="529" y="747"/>
                  </a:lnTo>
                  <a:lnTo>
                    <a:pt x="700" y="856"/>
                  </a:lnTo>
                  <a:lnTo>
                    <a:pt x="731" y="1664"/>
                  </a:lnTo>
                  <a:lnTo>
                    <a:pt x="934" y="1789"/>
                  </a:lnTo>
                  <a:lnTo>
                    <a:pt x="887" y="871"/>
                  </a:lnTo>
                  <a:lnTo>
                    <a:pt x="1696" y="591"/>
                  </a:lnTo>
                  <a:lnTo>
                    <a:pt x="1478" y="467"/>
                  </a:lnTo>
                  <a:lnTo>
                    <a:pt x="794" y="716"/>
                  </a:lnTo>
                  <a:lnTo>
                    <a:pt x="638" y="607"/>
                  </a:lnTo>
                  <a:lnTo>
                    <a:pt x="949" y="109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57"/>
            <p:cNvSpPr/>
            <p:nvPr/>
          </p:nvSpPr>
          <p:spPr>
            <a:xfrm>
              <a:off x="6032073" y="2808315"/>
              <a:ext cx="48348" cy="54596"/>
            </a:xfrm>
            <a:custGeom>
              <a:rect b="b" l="l" r="r" t="t"/>
              <a:pathLst>
                <a:path extrusionOk="0" h="1634" w="1447">
                  <a:moveTo>
                    <a:pt x="762" y="1"/>
                  </a:moveTo>
                  <a:lnTo>
                    <a:pt x="0" y="1182"/>
                  </a:lnTo>
                  <a:lnTo>
                    <a:pt x="684" y="1633"/>
                  </a:lnTo>
                  <a:lnTo>
                    <a:pt x="778" y="1478"/>
                  </a:lnTo>
                  <a:lnTo>
                    <a:pt x="264" y="1151"/>
                  </a:lnTo>
                  <a:lnTo>
                    <a:pt x="513" y="762"/>
                  </a:lnTo>
                  <a:lnTo>
                    <a:pt x="980" y="1058"/>
                  </a:lnTo>
                  <a:lnTo>
                    <a:pt x="1089" y="902"/>
                  </a:lnTo>
                  <a:lnTo>
                    <a:pt x="622" y="607"/>
                  </a:lnTo>
                  <a:lnTo>
                    <a:pt x="840" y="265"/>
                  </a:lnTo>
                  <a:lnTo>
                    <a:pt x="1322" y="576"/>
                  </a:lnTo>
                  <a:lnTo>
                    <a:pt x="1446" y="436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57"/>
            <p:cNvSpPr/>
            <p:nvPr/>
          </p:nvSpPr>
          <p:spPr>
            <a:xfrm>
              <a:off x="6107920" y="2848844"/>
              <a:ext cx="43670" cy="51455"/>
            </a:xfrm>
            <a:custGeom>
              <a:rect b="b" l="l" r="r" t="t"/>
              <a:pathLst>
                <a:path extrusionOk="0" h="1540" w="1307">
                  <a:moveTo>
                    <a:pt x="373" y="0"/>
                  </a:moveTo>
                  <a:lnTo>
                    <a:pt x="280" y="156"/>
                  </a:lnTo>
                  <a:lnTo>
                    <a:pt x="669" y="389"/>
                  </a:lnTo>
                  <a:lnTo>
                    <a:pt x="0" y="1431"/>
                  </a:lnTo>
                  <a:lnTo>
                    <a:pt x="171" y="1540"/>
                  </a:lnTo>
                  <a:lnTo>
                    <a:pt x="840" y="498"/>
                  </a:lnTo>
                  <a:lnTo>
                    <a:pt x="1213" y="747"/>
                  </a:lnTo>
                  <a:lnTo>
                    <a:pt x="1306" y="591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57"/>
            <p:cNvSpPr/>
            <p:nvPr/>
          </p:nvSpPr>
          <p:spPr>
            <a:xfrm>
              <a:off x="5600850" y="2862343"/>
              <a:ext cx="49384" cy="54596"/>
            </a:xfrm>
            <a:custGeom>
              <a:rect b="b" l="l" r="r" t="t"/>
              <a:pathLst>
                <a:path extrusionOk="0" h="1634" w="1478">
                  <a:moveTo>
                    <a:pt x="1275" y="218"/>
                  </a:moveTo>
                  <a:lnTo>
                    <a:pt x="1151" y="965"/>
                  </a:lnTo>
                  <a:lnTo>
                    <a:pt x="638" y="638"/>
                  </a:lnTo>
                  <a:lnTo>
                    <a:pt x="1275" y="218"/>
                  </a:lnTo>
                  <a:close/>
                  <a:moveTo>
                    <a:pt x="1291" y="1"/>
                  </a:moveTo>
                  <a:lnTo>
                    <a:pt x="0" y="856"/>
                  </a:lnTo>
                  <a:lnTo>
                    <a:pt x="171" y="965"/>
                  </a:lnTo>
                  <a:lnTo>
                    <a:pt x="498" y="747"/>
                  </a:lnTo>
                  <a:lnTo>
                    <a:pt x="1120" y="1151"/>
                  </a:lnTo>
                  <a:lnTo>
                    <a:pt x="1058" y="1524"/>
                  </a:lnTo>
                  <a:lnTo>
                    <a:pt x="1229" y="1633"/>
                  </a:lnTo>
                  <a:lnTo>
                    <a:pt x="1477" y="125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57"/>
            <p:cNvSpPr/>
            <p:nvPr/>
          </p:nvSpPr>
          <p:spPr>
            <a:xfrm>
              <a:off x="5659021" y="2888338"/>
              <a:ext cx="50954" cy="53326"/>
            </a:xfrm>
            <a:custGeom>
              <a:rect b="b" l="l" r="r" t="t"/>
              <a:pathLst>
                <a:path extrusionOk="0" h="1596" w="1525">
                  <a:moveTo>
                    <a:pt x="856" y="264"/>
                  </a:moveTo>
                  <a:lnTo>
                    <a:pt x="1105" y="435"/>
                  </a:lnTo>
                  <a:cubicBezTo>
                    <a:pt x="1151" y="467"/>
                    <a:pt x="1198" y="513"/>
                    <a:pt x="1229" y="560"/>
                  </a:cubicBezTo>
                  <a:cubicBezTo>
                    <a:pt x="1276" y="622"/>
                    <a:pt x="1291" y="669"/>
                    <a:pt x="1307" y="731"/>
                  </a:cubicBezTo>
                  <a:cubicBezTo>
                    <a:pt x="1322" y="793"/>
                    <a:pt x="1322" y="871"/>
                    <a:pt x="1307" y="933"/>
                  </a:cubicBezTo>
                  <a:cubicBezTo>
                    <a:pt x="1276" y="1073"/>
                    <a:pt x="1198" y="1197"/>
                    <a:pt x="1074" y="1291"/>
                  </a:cubicBezTo>
                  <a:cubicBezTo>
                    <a:pt x="1027" y="1322"/>
                    <a:pt x="965" y="1353"/>
                    <a:pt x="903" y="1368"/>
                  </a:cubicBezTo>
                  <a:cubicBezTo>
                    <a:pt x="859" y="1379"/>
                    <a:pt x="815" y="1390"/>
                    <a:pt x="765" y="1390"/>
                  </a:cubicBezTo>
                  <a:cubicBezTo>
                    <a:pt x="745" y="1390"/>
                    <a:pt x="723" y="1389"/>
                    <a:pt x="700" y="1384"/>
                  </a:cubicBezTo>
                  <a:cubicBezTo>
                    <a:pt x="638" y="1384"/>
                    <a:pt x="592" y="1353"/>
                    <a:pt x="529" y="1322"/>
                  </a:cubicBezTo>
                  <a:lnTo>
                    <a:pt x="281" y="1151"/>
                  </a:lnTo>
                  <a:lnTo>
                    <a:pt x="856" y="264"/>
                  </a:lnTo>
                  <a:close/>
                  <a:moveTo>
                    <a:pt x="763" y="0"/>
                  </a:moveTo>
                  <a:lnTo>
                    <a:pt x="1" y="1197"/>
                  </a:lnTo>
                  <a:lnTo>
                    <a:pt x="436" y="1462"/>
                  </a:lnTo>
                  <a:cubicBezTo>
                    <a:pt x="514" y="1524"/>
                    <a:pt x="607" y="1555"/>
                    <a:pt x="716" y="1586"/>
                  </a:cubicBezTo>
                  <a:cubicBezTo>
                    <a:pt x="751" y="1592"/>
                    <a:pt x="786" y="1596"/>
                    <a:pt x="822" y="1596"/>
                  </a:cubicBezTo>
                  <a:cubicBezTo>
                    <a:pt x="961" y="1596"/>
                    <a:pt x="1102" y="1548"/>
                    <a:pt x="1214" y="1462"/>
                  </a:cubicBezTo>
                  <a:cubicBezTo>
                    <a:pt x="1291" y="1400"/>
                    <a:pt x="1353" y="1322"/>
                    <a:pt x="1416" y="1244"/>
                  </a:cubicBezTo>
                  <a:cubicBezTo>
                    <a:pt x="1462" y="1166"/>
                    <a:pt x="1509" y="1073"/>
                    <a:pt x="1509" y="964"/>
                  </a:cubicBezTo>
                  <a:cubicBezTo>
                    <a:pt x="1525" y="871"/>
                    <a:pt x="1525" y="778"/>
                    <a:pt x="1493" y="700"/>
                  </a:cubicBezTo>
                  <a:cubicBezTo>
                    <a:pt x="1462" y="607"/>
                    <a:pt x="1416" y="513"/>
                    <a:pt x="1353" y="451"/>
                  </a:cubicBezTo>
                  <a:cubicBezTo>
                    <a:pt x="1291" y="358"/>
                    <a:pt x="1214" y="296"/>
                    <a:pt x="1136" y="233"/>
                  </a:cubicBezTo>
                  <a:lnTo>
                    <a:pt x="76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57"/>
            <p:cNvSpPr/>
            <p:nvPr/>
          </p:nvSpPr>
          <p:spPr>
            <a:xfrm>
              <a:off x="5713584" y="2923655"/>
              <a:ext cx="70701" cy="68596"/>
            </a:xfrm>
            <a:custGeom>
              <a:rect b="b" l="l" r="r" t="t"/>
              <a:pathLst>
                <a:path extrusionOk="0" h="2053" w="2116">
                  <a:moveTo>
                    <a:pt x="778" y="0"/>
                  </a:moveTo>
                  <a:lnTo>
                    <a:pt x="0" y="1198"/>
                  </a:lnTo>
                  <a:lnTo>
                    <a:pt x="187" y="1307"/>
                  </a:lnTo>
                  <a:lnTo>
                    <a:pt x="840" y="280"/>
                  </a:lnTo>
                  <a:lnTo>
                    <a:pt x="576" y="1555"/>
                  </a:lnTo>
                  <a:lnTo>
                    <a:pt x="778" y="1695"/>
                  </a:lnTo>
                  <a:cubicBezTo>
                    <a:pt x="980" y="1540"/>
                    <a:pt x="1151" y="1415"/>
                    <a:pt x="1307" y="1307"/>
                  </a:cubicBezTo>
                  <a:cubicBezTo>
                    <a:pt x="1369" y="1260"/>
                    <a:pt x="1431" y="1213"/>
                    <a:pt x="1493" y="1167"/>
                  </a:cubicBezTo>
                  <a:cubicBezTo>
                    <a:pt x="1555" y="1120"/>
                    <a:pt x="1618" y="1073"/>
                    <a:pt x="1664" y="1042"/>
                  </a:cubicBezTo>
                  <a:cubicBezTo>
                    <a:pt x="1726" y="996"/>
                    <a:pt x="1773" y="964"/>
                    <a:pt x="1820" y="918"/>
                  </a:cubicBezTo>
                  <a:lnTo>
                    <a:pt x="1820" y="918"/>
                  </a:lnTo>
                  <a:lnTo>
                    <a:pt x="1167" y="1944"/>
                  </a:lnTo>
                  <a:lnTo>
                    <a:pt x="1338" y="2053"/>
                  </a:lnTo>
                  <a:lnTo>
                    <a:pt x="2115" y="871"/>
                  </a:lnTo>
                  <a:lnTo>
                    <a:pt x="1820" y="685"/>
                  </a:lnTo>
                  <a:lnTo>
                    <a:pt x="809" y="1415"/>
                  </a:lnTo>
                  <a:lnTo>
                    <a:pt x="1058" y="187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57"/>
            <p:cNvSpPr/>
            <p:nvPr/>
          </p:nvSpPr>
          <p:spPr>
            <a:xfrm>
              <a:off x="5781111" y="2967292"/>
              <a:ext cx="31207" cy="43169"/>
            </a:xfrm>
            <a:custGeom>
              <a:rect b="b" l="l" r="r" t="t"/>
              <a:pathLst>
                <a:path extrusionOk="0" h="1292" w="934">
                  <a:moveTo>
                    <a:pt x="763" y="1"/>
                  </a:moveTo>
                  <a:lnTo>
                    <a:pt x="1" y="1182"/>
                  </a:lnTo>
                  <a:lnTo>
                    <a:pt x="172" y="1291"/>
                  </a:lnTo>
                  <a:lnTo>
                    <a:pt x="934" y="109"/>
                  </a:lnTo>
                  <a:lnTo>
                    <a:pt x="76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57"/>
            <p:cNvSpPr/>
            <p:nvPr/>
          </p:nvSpPr>
          <p:spPr>
            <a:xfrm>
              <a:off x="5817498" y="2982361"/>
              <a:ext cx="44171" cy="51990"/>
            </a:xfrm>
            <a:custGeom>
              <a:rect b="b" l="l" r="r" t="t"/>
              <a:pathLst>
                <a:path extrusionOk="0" h="1556" w="1322">
                  <a:moveTo>
                    <a:pt x="373" y="1"/>
                  </a:moveTo>
                  <a:lnTo>
                    <a:pt x="280" y="156"/>
                  </a:lnTo>
                  <a:lnTo>
                    <a:pt x="669" y="405"/>
                  </a:lnTo>
                  <a:lnTo>
                    <a:pt x="0" y="1431"/>
                  </a:lnTo>
                  <a:lnTo>
                    <a:pt x="171" y="1555"/>
                  </a:lnTo>
                  <a:lnTo>
                    <a:pt x="840" y="514"/>
                  </a:lnTo>
                  <a:lnTo>
                    <a:pt x="1229" y="762"/>
                  </a:lnTo>
                  <a:lnTo>
                    <a:pt x="1322" y="622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57"/>
            <p:cNvSpPr/>
            <p:nvPr/>
          </p:nvSpPr>
          <p:spPr>
            <a:xfrm>
              <a:off x="5888132" y="3038996"/>
              <a:ext cx="49417" cy="49918"/>
            </a:xfrm>
            <a:custGeom>
              <a:rect b="b" l="l" r="r" t="t"/>
              <a:pathLst>
                <a:path extrusionOk="0" h="1494" w="1479">
                  <a:moveTo>
                    <a:pt x="763" y="191"/>
                  </a:moveTo>
                  <a:cubicBezTo>
                    <a:pt x="794" y="191"/>
                    <a:pt x="825" y="195"/>
                    <a:pt x="856" y="203"/>
                  </a:cubicBezTo>
                  <a:cubicBezTo>
                    <a:pt x="981" y="249"/>
                    <a:pt x="1089" y="311"/>
                    <a:pt x="1183" y="420"/>
                  </a:cubicBezTo>
                  <a:cubicBezTo>
                    <a:pt x="1214" y="467"/>
                    <a:pt x="1245" y="513"/>
                    <a:pt x="1260" y="576"/>
                  </a:cubicBezTo>
                  <a:cubicBezTo>
                    <a:pt x="1260" y="653"/>
                    <a:pt x="1260" y="716"/>
                    <a:pt x="1245" y="778"/>
                  </a:cubicBezTo>
                  <a:cubicBezTo>
                    <a:pt x="1229" y="856"/>
                    <a:pt x="1198" y="933"/>
                    <a:pt x="1152" y="1011"/>
                  </a:cubicBezTo>
                  <a:cubicBezTo>
                    <a:pt x="1105" y="1089"/>
                    <a:pt x="1043" y="1151"/>
                    <a:pt x="981" y="1198"/>
                  </a:cubicBezTo>
                  <a:cubicBezTo>
                    <a:pt x="918" y="1244"/>
                    <a:pt x="856" y="1275"/>
                    <a:pt x="794" y="1291"/>
                  </a:cubicBezTo>
                  <a:cubicBezTo>
                    <a:pt x="763" y="1299"/>
                    <a:pt x="732" y="1303"/>
                    <a:pt x="703" y="1303"/>
                  </a:cubicBezTo>
                  <a:cubicBezTo>
                    <a:pt x="673" y="1303"/>
                    <a:pt x="646" y="1299"/>
                    <a:pt x="623" y="1291"/>
                  </a:cubicBezTo>
                  <a:cubicBezTo>
                    <a:pt x="545" y="1275"/>
                    <a:pt x="499" y="1244"/>
                    <a:pt x="436" y="1213"/>
                  </a:cubicBezTo>
                  <a:cubicBezTo>
                    <a:pt x="390" y="1182"/>
                    <a:pt x="343" y="1135"/>
                    <a:pt x="296" y="1089"/>
                  </a:cubicBezTo>
                  <a:cubicBezTo>
                    <a:pt x="250" y="1027"/>
                    <a:pt x="234" y="980"/>
                    <a:pt x="219" y="918"/>
                  </a:cubicBezTo>
                  <a:cubicBezTo>
                    <a:pt x="203" y="856"/>
                    <a:pt x="203" y="778"/>
                    <a:pt x="219" y="716"/>
                  </a:cubicBezTo>
                  <a:cubicBezTo>
                    <a:pt x="265" y="560"/>
                    <a:pt x="359" y="405"/>
                    <a:pt x="499" y="296"/>
                  </a:cubicBezTo>
                  <a:cubicBezTo>
                    <a:pt x="545" y="249"/>
                    <a:pt x="607" y="218"/>
                    <a:pt x="670" y="203"/>
                  </a:cubicBezTo>
                  <a:cubicBezTo>
                    <a:pt x="701" y="195"/>
                    <a:pt x="732" y="191"/>
                    <a:pt x="763" y="191"/>
                  </a:cubicBezTo>
                  <a:close/>
                  <a:moveTo>
                    <a:pt x="670" y="0"/>
                  </a:moveTo>
                  <a:cubicBezTo>
                    <a:pt x="561" y="16"/>
                    <a:pt x="467" y="47"/>
                    <a:pt x="390" y="94"/>
                  </a:cubicBezTo>
                  <a:cubicBezTo>
                    <a:pt x="296" y="171"/>
                    <a:pt x="203" y="249"/>
                    <a:pt x="141" y="358"/>
                  </a:cubicBezTo>
                  <a:cubicBezTo>
                    <a:pt x="94" y="436"/>
                    <a:pt x="48" y="513"/>
                    <a:pt x="32" y="591"/>
                  </a:cubicBezTo>
                  <a:cubicBezTo>
                    <a:pt x="1" y="669"/>
                    <a:pt x="1" y="731"/>
                    <a:pt x="1" y="809"/>
                  </a:cubicBezTo>
                  <a:cubicBezTo>
                    <a:pt x="1" y="871"/>
                    <a:pt x="1" y="933"/>
                    <a:pt x="32" y="996"/>
                  </a:cubicBezTo>
                  <a:cubicBezTo>
                    <a:pt x="48" y="1042"/>
                    <a:pt x="79" y="1089"/>
                    <a:pt x="110" y="1151"/>
                  </a:cubicBezTo>
                  <a:cubicBezTo>
                    <a:pt x="141" y="1182"/>
                    <a:pt x="172" y="1229"/>
                    <a:pt x="219" y="1260"/>
                  </a:cubicBezTo>
                  <a:cubicBezTo>
                    <a:pt x="265" y="1306"/>
                    <a:pt x="296" y="1338"/>
                    <a:pt x="343" y="1369"/>
                  </a:cubicBezTo>
                  <a:cubicBezTo>
                    <a:pt x="390" y="1384"/>
                    <a:pt x="436" y="1415"/>
                    <a:pt x="483" y="1431"/>
                  </a:cubicBezTo>
                  <a:cubicBezTo>
                    <a:pt x="530" y="1462"/>
                    <a:pt x="576" y="1478"/>
                    <a:pt x="638" y="1478"/>
                  </a:cubicBezTo>
                  <a:cubicBezTo>
                    <a:pt x="701" y="1493"/>
                    <a:pt x="747" y="1493"/>
                    <a:pt x="810" y="1493"/>
                  </a:cubicBezTo>
                  <a:cubicBezTo>
                    <a:pt x="872" y="1493"/>
                    <a:pt x="934" y="1478"/>
                    <a:pt x="981" y="1446"/>
                  </a:cubicBezTo>
                  <a:cubicBezTo>
                    <a:pt x="1058" y="1415"/>
                    <a:pt x="1105" y="1384"/>
                    <a:pt x="1167" y="1338"/>
                  </a:cubicBezTo>
                  <a:cubicBezTo>
                    <a:pt x="1229" y="1275"/>
                    <a:pt x="1292" y="1198"/>
                    <a:pt x="1338" y="1135"/>
                  </a:cubicBezTo>
                  <a:cubicBezTo>
                    <a:pt x="1400" y="1027"/>
                    <a:pt x="1447" y="918"/>
                    <a:pt x="1463" y="793"/>
                  </a:cubicBezTo>
                  <a:cubicBezTo>
                    <a:pt x="1478" y="700"/>
                    <a:pt x="1478" y="591"/>
                    <a:pt x="1447" y="513"/>
                  </a:cubicBezTo>
                  <a:cubicBezTo>
                    <a:pt x="1416" y="420"/>
                    <a:pt x="1369" y="358"/>
                    <a:pt x="1307" y="296"/>
                  </a:cubicBezTo>
                  <a:cubicBezTo>
                    <a:pt x="1260" y="234"/>
                    <a:pt x="1198" y="187"/>
                    <a:pt x="1136" y="140"/>
                  </a:cubicBezTo>
                  <a:cubicBezTo>
                    <a:pt x="1058" y="94"/>
                    <a:pt x="996" y="63"/>
                    <a:pt x="918" y="31"/>
                  </a:cubicBezTo>
                  <a:cubicBezTo>
                    <a:pt x="841" y="0"/>
                    <a:pt x="747" y="0"/>
                    <a:pt x="670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57"/>
            <p:cNvSpPr/>
            <p:nvPr/>
          </p:nvSpPr>
          <p:spPr>
            <a:xfrm>
              <a:off x="5940088" y="3070170"/>
              <a:ext cx="58238" cy="60310"/>
            </a:xfrm>
            <a:custGeom>
              <a:rect b="b" l="l" r="r" t="t"/>
              <a:pathLst>
                <a:path extrusionOk="0" h="1805" w="1743">
                  <a:moveTo>
                    <a:pt x="763" y="0"/>
                  </a:moveTo>
                  <a:lnTo>
                    <a:pt x="1" y="1182"/>
                  </a:lnTo>
                  <a:lnTo>
                    <a:pt x="172" y="1291"/>
                  </a:lnTo>
                  <a:lnTo>
                    <a:pt x="809" y="327"/>
                  </a:lnTo>
                  <a:lnTo>
                    <a:pt x="747" y="1664"/>
                  </a:lnTo>
                  <a:lnTo>
                    <a:pt x="980" y="1804"/>
                  </a:lnTo>
                  <a:lnTo>
                    <a:pt x="1742" y="622"/>
                  </a:lnTo>
                  <a:lnTo>
                    <a:pt x="1556" y="498"/>
                  </a:lnTo>
                  <a:lnTo>
                    <a:pt x="949" y="1446"/>
                  </a:lnTo>
                  <a:lnTo>
                    <a:pt x="1012" y="156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57"/>
            <p:cNvSpPr/>
            <p:nvPr/>
          </p:nvSpPr>
          <p:spPr>
            <a:xfrm>
              <a:off x="5995687" y="3105487"/>
              <a:ext cx="48882" cy="54596"/>
            </a:xfrm>
            <a:custGeom>
              <a:rect b="b" l="l" r="r" t="t"/>
              <a:pathLst>
                <a:path extrusionOk="0" h="1634" w="1463">
                  <a:moveTo>
                    <a:pt x="763" y="1"/>
                  </a:moveTo>
                  <a:lnTo>
                    <a:pt x="1" y="1182"/>
                  </a:lnTo>
                  <a:lnTo>
                    <a:pt x="700" y="1633"/>
                  </a:lnTo>
                  <a:lnTo>
                    <a:pt x="794" y="1478"/>
                  </a:lnTo>
                  <a:lnTo>
                    <a:pt x="281" y="1151"/>
                  </a:lnTo>
                  <a:lnTo>
                    <a:pt x="529" y="763"/>
                  </a:lnTo>
                  <a:lnTo>
                    <a:pt x="996" y="1058"/>
                  </a:lnTo>
                  <a:lnTo>
                    <a:pt x="1089" y="903"/>
                  </a:lnTo>
                  <a:lnTo>
                    <a:pt x="623" y="607"/>
                  </a:lnTo>
                  <a:lnTo>
                    <a:pt x="840" y="265"/>
                  </a:lnTo>
                  <a:lnTo>
                    <a:pt x="1338" y="576"/>
                  </a:lnTo>
                  <a:lnTo>
                    <a:pt x="1462" y="436"/>
                  </a:lnTo>
                  <a:lnTo>
                    <a:pt x="76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57"/>
            <p:cNvSpPr/>
            <p:nvPr/>
          </p:nvSpPr>
          <p:spPr>
            <a:xfrm>
              <a:off x="5678267" y="2721542"/>
              <a:ext cx="96128" cy="113836"/>
            </a:xfrm>
            <a:custGeom>
              <a:rect b="b" l="l" r="r" t="t"/>
              <a:pathLst>
                <a:path extrusionOk="0" h="3407" w="2877">
                  <a:moveTo>
                    <a:pt x="1897" y="1"/>
                  </a:moveTo>
                  <a:cubicBezTo>
                    <a:pt x="1788" y="1"/>
                    <a:pt x="1679" y="16"/>
                    <a:pt x="1586" y="47"/>
                  </a:cubicBezTo>
                  <a:cubicBezTo>
                    <a:pt x="1446" y="94"/>
                    <a:pt x="1337" y="141"/>
                    <a:pt x="1228" y="218"/>
                  </a:cubicBezTo>
                  <a:cubicBezTo>
                    <a:pt x="1088" y="312"/>
                    <a:pt x="949" y="421"/>
                    <a:pt x="840" y="545"/>
                  </a:cubicBezTo>
                  <a:cubicBezTo>
                    <a:pt x="560" y="872"/>
                    <a:pt x="327" y="1229"/>
                    <a:pt x="156" y="1633"/>
                  </a:cubicBezTo>
                  <a:cubicBezTo>
                    <a:pt x="93" y="1789"/>
                    <a:pt x="47" y="1944"/>
                    <a:pt x="16" y="2115"/>
                  </a:cubicBezTo>
                  <a:cubicBezTo>
                    <a:pt x="0" y="2240"/>
                    <a:pt x="0" y="2380"/>
                    <a:pt x="16" y="2504"/>
                  </a:cubicBezTo>
                  <a:cubicBezTo>
                    <a:pt x="31" y="2613"/>
                    <a:pt x="62" y="2722"/>
                    <a:pt x="109" y="2815"/>
                  </a:cubicBezTo>
                  <a:cubicBezTo>
                    <a:pt x="140" y="2909"/>
                    <a:pt x="202" y="2986"/>
                    <a:pt x="264" y="3048"/>
                  </a:cubicBezTo>
                  <a:cubicBezTo>
                    <a:pt x="327" y="3111"/>
                    <a:pt x="389" y="3173"/>
                    <a:pt x="467" y="3204"/>
                  </a:cubicBezTo>
                  <a:cubicBezTo>
                    <a:pt x="529" y="3251"/>
                    <a:pt x="606" y="3297"/>
                    <a:pt x="684" y="3328"/>
                  </a:cubicBezTo>
                  <a:cubicBezTo>
                    <a:pt x="762" y="3344"/>
                    <a:pt x="824" y="3359"/>
                    <a:pt x="902" y="3375"/>
                  </a:cubicBezTo>
                  <a:cubicBezTo>
                    <a:pt x="964" y="3391"/>
                    <a:pt x="1042" y="3406"/>
                    <a:pt x="1104" y="3406"/>
                  </a:cubicBezTo>
                  <a:lnTo>
                    <a:pt x="1415" y="2940"/>
                  </a:lnTo>
                  <a:cubicBezTo>
                    <a:pt x="1306" y="2940"/>
                    <a:pt x="1197" y="2924"/>
                    <a:pt x="1088" y="2893"/>
                  </a:cubicBezTo>
                  <a:cubicBezTo>
                    <a:pt x="995" y="2862"/>
                    <a:pt x="902" y="2831"/>
                    <a:pt x="809" y="2769"/>
                  </a:cubicBezTo>
                  <a:cubicBezTo>
                    <a:pt x="731" y="2722"/>
                    <a:pt x="669" y="2644"/>
                    <a:pt x="622" y="2566"/>
                  </a:cubicBezTo>
                  <a:cubicBezTo>
                    <a:pt x="575" y="2473"/>
                    <a:pt x="544" y="2364"/>
                    <a:pt x="544" y="2271"/>
                  </a:cubicBezTo>
                  <a:cubicBezTo>
                    <a:pt x="544" y="2131"/>
                    <a:pt x="575" y="1991"/>
                    <a:pt x="622" y="1851"/>
                  </a:cubicBezTo>
                  <a:cubicBezTo>
                    <a:pt x="684" y="1680"/>
                    <a:pt x="777" y="1494"/>
                    <a:pt x="886" y="1338"/>
                  </a:cubicBezTo>
                  <a:cubicBezTo>
                    <a:pt x="995" y="1167"/>
                    <a:pt x="1104" y="1012"/>
                    <a:pt x="1244" y="872"/>
                  </a:cubicBezTo>
                  <a:cubicBezTo>
                    <a:pt x="1353" y="778"/>
                    <a:pt x="1462" y="701"/>
                    <a:pt x="1586" y="638"/>
                  </a:cubicBezTo>
                  <a:cubicBezTo>
                    <a:pt x="1679" y="592"/>
                    <a:pt x="1788" y="576"/>
                    <a:pt x="1897" y="576"/>
                  </a:cubicBezTo>
                  <a:cubicBezTo>
                    <a:pt x="1990" y="592"/>
                    <a:pt x="2084" y="623"/>
                    <a:pt x="2161" y="669"/>
                  </a:cubicBezTo>
                  <a:cubicBezTo>
                    <a:pt x="2255" y="716"/>
                    <a:pt x="2332" y="778"/>
                    <a:pt x="2395" y="856"/>
                  </a:cubicBezTo>
                  <a:cubicBezTo>
                    <a:pt x="2472" y="934"/>
                    <a:pt x="2519" y="1027"/>
                    <a:pt x="2581" y="1120"/>
                  </a:cubicBezTo>
                  <a:lnTo>
                    <a:pt x="2877" y="654"/>
                  </a:lnTo>
                  <a:cubicBezTo>
                    <a:pt x="2846" y="592"/>
                    <a:pt x="2799" y="545"/>
                    <a:pt x="2752" y="483"/>
                  </a:cubicBezTo>
                  <a:cubicBezTo>
                    <a:pt x="2721" y="421"/>
                    <a:pt x="2675" y="374"/>
                    <a:pt x="2612" y="312"/>
                  </a:cubicBezTo>
                  <a:cubicBezTo>
                    <a:pt x="2503" y="187"/>
                    <a:pt x="2348" y="94"/>
                    <a:pt x="2192" y="47"/>
                  </a:cubicBezTo>
                  <a:cubicBezTo>
                    <a:pt x="2099" y="16"/>
                    <a:pt x="2006" y="1"/>
                    <a:pt x="1897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57"/>
            <p:cNvSpPr/>
            <p:nvPr/>
          </p:nvSpPr>
          <p:spPr>
            <a:xfrm>
              <a:off x="5731761" y="2752215"/>
              <a:ext cx="77450" cy="107555"/>
            </a:xfrm>
            <a:custGeom>
              <a:rect b="b" l="l" r="r" t="t"/>
              <a:pathLst>
                <a:path extrusionOk="0" h="3219" w="2318">
                  <a:moveTo>
                    <a:pt x="1898" y="0"/>
                  </a:moveTo>
                  <a:lnTo>
                    <a:pt x="1" y="2955"/>
                  </a:lnTo>
                  <a:lnTo>
                    <a:pt x="405" y="3219"/>
                  </a:lnTo>
                  <a:lnTo>
                    <a:pt x="2317" y="265"/>
                  </a:lnTo>
                  <a:lnTo>
                    <a:pt x="189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57"/>
            <p:cNvSpPr/>
            <p:nvPr/>
          </p:nvSpPr>
          <p:spPr>
            <a:xfrm>
              <a:off x="5769183" y="2776640"/>
              <a:ext cx="120552" cy="135087"/>
            </a:xfrm>
            <a:custGeom>
              <a:rect b="b" l="l" r="r" t="t"/>
              <a:pathLst>
                <a:path extrusionOk="0" h="4043" w="3608">
                  <a:moveTo>
                    <a:pt x="1913" y="0"/>
                  </a:moveTo>
                  <a:lnTo>
                    <a:pt x="0" y="2954"/>
                  </a:lnTo>
                  <a:lnTo>
                    <a:pt x="389" y="3203"/>
                  </a:lnTo>
                  <a:lnTo>
                    <a:pt x="1819" y="980"/>
                  </a:lnTo>
                  <a:lnTo>
                    <a:pt x="1151" y="3701"/>
                  </a:lnTo>
                  <a:lnTo>
                    <a:pt x="1679" y="4043"/>
                  </a:lnTo>
                  <a:lnTo>
                    <a:pt x="3608" y="1088"/>
                  </a:lnTo>
                  <a:lnTo>
                    <a:pt x="3203" y="840"/>
                  </a:lnTo>
                  <a:lnTo>
                    <a:pt x="1773" y="3048"/>
                  </a:lnTo>
                  <a:lnTo>
                    <a:pt x="2457" y="342"/>
                  </a:lnTo>
                  <a:lnTo>
                    <a:pt x="191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57"/>
            <p:cNvSpPr/>
            <p:nvPr/>
          </p:nvSpPr>
          <p:spPr>
            <a:xfrm>
              <a:off x="5850743" y="2829098"/>
              <a:ext cx="104447" cy="125230"/>
            </a:xfrm>
            <a:custGeom>
              <a:rect b="b" l="l" r="r" t="t"/>
              <a:pathLst>
                <a:path extrusionOk="0" h="3748" w="3126">
                  <a:moveTo>
                    <a:pt x="1913" y="0"/>
                  </a:moveTo>
                  <a:lnTo>
                    <a:pt x="0" y="2955"/>
                  </a:lnTo>
                  <a:lnTo>
                    <a:pt x="1213" y="3748"/>
                  </a:lnTo>
                  <a:lnTo>
                    <a:pt x="1509" y="3266"/>
                  </a:lnTo>
                  <a:lnTo>
                    <a:pt x="716" y="2753"/>
                  </a:lnTo>
                  <a:lnTo>
                    <a:pt x="1244" y="1929"/>
                  </a:lnTo>
                  <a:lnTo>
                    <a:pt x="1975" y="2411"/>
                  </a:lnTo>
                  <a:lnTo>
                    <a:pt x="2286" y="1929"/>
                  </a:lnTo>
                  <a:lnTo>
                    <a:pt x="1555" y="1462"/>
                  </a:lnTo>
                  <a:lnTo>
                    <a:pt x="2022" y="731"/>
                  </a:lnTo>
                  <a:lnTo>
                    <a:pt x="2753" y="1213"/>
                  </a:lnTo>
                  <a:lnTo>
                    <a:pt x="3126" y="778"/>
                  </a:lnTo>
                  <a:lnTo>
                    <a:pt x="191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57"/>
            <p:cNvSpPr/>
            <p:nvPr/>
          </p:nvSpPr>
          <p:spPr>
            <a:xfrm>
              <a:off x="5914628" y="2870663"/>
              <a:ext cx="140834" cy="148619"/>
            </a:xfrm>
            <a:custGeom>
              <a:rect b="b" l="l" r="r" t="t"/>
              <a:pathLst>
                <a:path extrusionOk="0" h="4448" w="4215">
                  <a:moveTo>
                    <a:pt x="1914" y="0"/>
                  </a:moveTo>
                  <a:lnTo>
                    <a:pt x="1" y="2955"/>
                  </a:lnTo>
                  <a:lnTo>
                    <a:pt x="405" y="3219"/>
                  </a:lnTo>
                  <a:lnTo>
                    <a:pt x="1945" y="825"/>
                  </a:lnTo>
                  <a:lnTo>
                    <a:pt x="981" y="3592"/>
                  </a:lnTo>
                  <a:lnTo>
                    <a:pt x="1338" y="3826"/>
                  </a:lnTo>
                  <a:lnTo>
                    <a:pt x="3453" y="1804"/>
                  </a:lnTo>
                  <a:lnTo>
                    <a:pt x="1914" y="4199"/>
                  </a:lnTo>
                  <a:lnTo>
                    <a:pt x="2318" y="4447"/>
                  </a:lnTo>
                  <a:lnTo>
                    <a:pt x="4215" y="1493"/>
                  </a:lnTo>
                  <a:lnTo>
                    <a:pt x="3593" y="1089"/>
                  </a:lnTo>
                  <a:lnTo>
                    <a:pt x="1634" y="2970"/>
                  </a:lnTo>
                  <a:lnTo>
                    <a:pt x="1634" y="2970"/>
                  </a:lnTo>
                  <a:lnTo>
                    <a:pt x="2536" y="405"/>
                  </a:lnTo>
                  <a:lnTo>
                    <a:pt x="191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57"/>
            <p:cNvSpPr/>
            <p:nvPr/>
          </p:nvSpPr>
          <p:spPr>
            <a:xfrm>
              <a:off x="6010756" y="2948080"/>
              <a:ext cx="106018" cy="126800"/>
            </a:xfrm>
            <a:custGeom>
              <a:rect b="b" l="l" r="r" t="t"/>
              <a:pathLst>
                <a:path extrusionOk="0" h="3795" w="3173">
                  <a:moveTo>
                    <a:pt x="2442" y="902"/>
                  </a:moveTo>
                  <a:lnTo>
                    <a:pt x="2442" y="902"/>
                  </a:lnTo>
                  <a:cubicBezTo>
                    <a:pt x="2411" y="995"/>
                    <a:pt x="2380" y="1120"/>
                    <a:pt x="2333" y="1244"/>
                  </a:cubicBezTo>
                  <a:cubicBezTo>
                    <a:pt x="2286" y="1384"/>
                    <a:pt x="2240" y="1509"/>
                    <a:pt x="2209" y="1633"/>
                  </a:cubicBezTo>
                  <a:cubicBezTo>
                    <a:pt x="2162" y="1757"/>
                    <a:pt x="2115" y="1897"/>
                    <a:pt x="2069" y="2068"/>
                  </a:cubicBezTo>
                  <a:lnTo>
                    <a:pt x="1556" y="1742"/>
                  </a:lnTo>
                  <a:cubicBezTo>
                    <a:pt x="1602" y="1695"/>
                    <a:pt x="1649" y="1648"/>
                    <a:pt x="1695" y="1602"/>
                  </a:cubicBezTo>
                  <a:cubicBezTo>
                    <a:pt x="1727" y="1571"/>
                    <a:pt x="1773" y="1524"/>
                    <a:pt x="1835" y="1477"/>
                  </a:cubicBezTo>
                  <a:lnTo>
                    <a:pt x="1991" y="1322"/>
                  </a:lnTo>
                  <a:lnTo>
                    <a:pt x="2442" y="902"/>
                  </a:lnTo>
                  <a:close/>
                  <a:moveTo>
                    <a:pt x="2660" y="0"/>
                  </a:moveTo>
                  <a:lnTo>
                    <a:pt x="1" y="2488"/>
                  </a:lnTo>
                  <a:lnTo>
                    <a:pt x="452" y="2784"/>
                  </a:lnTo>
                  <a:lnTo>
                    <a:pt x="1073" y="2193"/>
                  </a:lnTo>
                  <a:lnTo>
                    <a:pt x="1867" y="2690"/>
                  </a:lnTo>
                  <a:lnTo>
                    <a:pt x="1587" y="3499"/>
                  </a:lnTo>
                  <a:lnTo>
                    <a:pt x="2038" y="3794"/>
                  </a:lnTo>
                  <a:lnTo>
                    <a:pt x="3173" y="327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57"/>
            <p:cNvSpPr/>
            <p:nvPr/>
          </p:nvSpPr>
          <p:spPr>
            <a:xfrm>
              <a:off x="6238831" y="3006786"/>
              <a:ext cx="891045" cy="691004"/>
            </a:xfrm>
            <a:custGeom>
              <a:rect b="b" l="l" r="r" t="t"/>
              <a:pathLst>
                <a:path extrusionOk="0" h="20681" w="26668">
                  <a:moveTo>
                    <a:pt x="8366" y="0"/>
                  </a:moveTo>
                  <a:cubicBezTo>
                    <a:pt x="7643" y="1254"/>
                    <a:pt x="6338" y="1953"/>
                    <a:pt x="4999" y="1953"/>
                  </a:cubicBezTo>
                  <a:cubicBezTo>
                    <a:pt x="4295" y="1953"/>
                    <a:pt x="3582" y="1760"/>
                    <a:pt x="2940" y="1353"/>
                  </a:cubicBezTo>
                  <a:lnTo>
                    <a:pt x="2691" y="1773"/>
                  </a:lnTo>
                  <a:cubicBezTo>
                    <a:pt x="3017" y="1975"/>
                    <a:pt x="3126" y="2379"/>
                    <a:pt x="2940" y="2721"/>
                  </a:cubicBezTo>
                  <a:cubicBezTo>
                    <a:pt x="2810" y="2921"/>
                    <a:pt x="2591" y="3031"/>
                    <a:pt x="2364" y="3031"/>
                  </a:cubicBezTo>
                  <a:cubicBezTo>
                    <a:pt x="2238" y="3031"/>
                    <a:pt x="2108" y="2996"/>
                    <a:pt x="1991" y="2924"/>
                  </a:cubicBezTo>
                  <a:lnTo>
                    <a:pt x="1804" y="3250"/>
                  </a:lnTo>
                  <a:cubicBezTo>
                    <a:pt x="2131" y="3437"/>
                    <a:pt x="2240" y="3857"/>
                    <a:pt x="2053" y="4183"/>
                  </a:cubicBezTo>
                  <a:cubicBezTo>
                    <a:pt x="1923" y="4394"/>
                    <a:pt x="1702" y="4507"/>
                    <a:pt x="1478" y="4507"/>
                  </a:cubicBezTo>
                  <a:cubicBezTo>
                    <a:pt x="1355" y="4507"/>
                    <a:pt x="1231" y="4473"/>
                    <a:pt x="1120" y="4401"/>
                  </a:cubicBezTo>
                  <a:lnTo>
                    <a:pt x="918" y="4727"/>
                  </a:lnTo>
                  <a:cubicBezTo>
                    <a:pt x="1245" y="4914"/>
                    <a:pt x="1369" y="5334"/>
                    <a:pt x="1182" y="5660"/>
                  </a:cubicBezTo>
                  <a:cubicBezTo>
                    <a:pt x="1052" y="5871"/>
                    <a:pt x="825" y="5984"/>
                    <a:pt x="597" y="5984"/>
                  </a:cubicBezTo>
                  <a:cubicBezTo>
                    <a:pt x="471" y="5984"/>
                    <a:pt x="345" y="5950"/>
                    <a:pt x="234" y="5878"/>
                  </a:cubicBezTo>
                  <a:lnTo>
                    <a:pt x="1" y="6267"/>
                  </a:lnTo>
                  <a:cubicBezTo>
                    <a:pt x="1929" y="7464"/>
                    <a:pt x="2691" y="9874"/>
                    <a:pt x="1618" y="11756"/>
                  </a:cubicBezTo>
                  <a:lnTo>
                    <a:pt x="4261" y="13264"/>
                  </a:lnTo>
                  <a:cubicBezTo>
                    <a:pt x="5847" y="14197"/>
                    <a:pt x="8040" y="15285"/>
                    <a:pt x="10201" y="16436"/>
                  </a:cubicBezTo>
                  <a:lnTo>
                    <a:pt x="11818" y="17275"/>
                  </a:lnTo>
                  <a:lnTo>
                    <a:pt x="13420" y="18053"/>
                  </a:lnTo>
                  <a:cubicBezTo>
                    <a:pt x="14462" y="18551"/>
                    <a:pt x="15426" y="19001"/>
                    <a:pt x="16250" y="19406"/>
                  </a:cubicBezTo>
                  <a:cubicBezTo>
                    <a:pt x="17089" y="19810"/>
                    <a:pt x="17774" y="20152"/>
                    <a:pt x="18271" y="20354"/>
                  </a:cubicBezTo>
                  <a:cubicBezTo>
                    <a:pt x="18769" y="20572"/>
                    <a:pt x="19049" y="20681"/>
                    <a:pt x="19049" y="20681"/>
                  </a:cubicBezTo>
                  <a:cubicBezTo>
                    <a:pt x="19706" y="19252"/>
                    <a:pt x="21174" y="18402"/>
                    <a:pt x="22734" y="18402"/>
                  </a:cubicBezTo>
                  <a:cubicBezTo>
                    <a:pt x="23314" y="18402"/>
                    <a:pt x="23907" y="18520"/>
                    <a:pt x="24475" y="18768"/>
                  </a:cubicBezTo>
                  <a:lnTo>
                    <a:pt x="24646" y="18348"/>
                  </a:lnTo>
                  <a:cubicBezTo>
                    <a:pt x="24289" y="18208"/>
                    <a:pt x="24118" y="17804"/>
                    <a:pt x="24242" y="17447"/>
                  </a:cubicBezTo>
                  <a:cubicBezTo>
                    <a:pt x="24357" y="17195"/>
                    <a:pt x="24614" y="17044"/>
                    <a:pt x="24879" y="17044"/>
                  </a:cubicBezTo>
                  <a:cubicBezTo>
                    <a:pt x="24974" y="17044"/>
                    <a:pt x="25069" y="17063"/>
                    <a:pt x="25160" y="17104"/>
                  </a:cubicBezTo>
                  <a:lnTo>
                    <a:pt x="25300" y="16762"/>
                  </a:lnTo>
                  <a:cubicBezTo>
                    <a:pt x="24942" y="16622"/>
                    <a:pt x="24771" y="16218"/>
                    <a:pt x="24911" y="15860"/>
                  </a:cubicBezTo>
                  <a:cubicBezTo>
                    <a:pt x="25025" y="15609"/>
                    <a:pt x="25274" y="15458"/>
                    <a:pt x="25534" y="15458"/>
                  </a:cubicBezTo>
                  <a:cubicBezTo>
                    <a:pt x="25628" y="15458"/>
                    <a:pt x="25722" y="15477"/>
                    <a:pt x="25813" y="15518"/>
                  </a:cubicBezTo>
                  <a:lnTo>
                    <a:pt x="25953" y="15176"/>
                  </a:lnTo>
                  <a:cubicBezTo>
                    <a:pt x="25610" y="15036"/>
                    <a:pt x="25439" y="14632"/>
                    <a:pt x="25579" y="14274"/>
                  </a:cubicBezTo>
                  <a:cubicBezTo>
                    <a:pt x="25694" y="14023"/>
                    <a:pt x="25943" y="13872"/>
                    <a:pt x="26203" y="13872"/>
                  </a:cubicBezTo>
                  <a:cubicBezTo>
                    <a:pt x="26296" y="13872"/>
                    <a:pt x="26391" y="13891"/>
                    <a:pt x="26481" y="13932"/>
                  </a:cubicBezTo>
                  <a:lnTo>
                    <a:pt x="26668" y="13481"/>
                  </a:lnTo>
                  <a:cubicBezTo>
                    <a:pt x="24646" y="12657"/>
                    <a:pt x="23698" y="10309"/>
                    <a:pt x="24584" y="8304"/>
                  </a:cubicBezTo>
                  <a:lnTo>
                    <a:pt x="23869" y="8008"/>
                  </a:lnTo>
                  <a:cubicBezTo>
                    <a:pt x="23402" y="7822"/>
                    <a:pt x="22765" y="7495"/>
                    <a:pt x="22003" y="7137"/>
                  </a:cubicBezTo>
                  <a:cubicBezTo>
                    <a:pt x="21241" y="6764"/>
                    <a:pt x="20339" y="6329"/>
                    <a:pt x="19375" y="5878"/>
                  </a:cubicBezTo>
                  <a:lnTo>
                    <a:pt x="17898" y="5163"/>
                  </a:lnTo>
                  <a:cubicBezTo>
                    <a:pt x="17400" y="4898"/>
                    <a:pt x="16887" y="4634"/>
                    <a:pt x="16390" y="4370"/>
                  </a:cubicBezTo>
                  <a:cubicBezTo>
                    <a:pt x="14368" y="3297"/>
                    <a:pt x="12331" y="2286"/>
                    <a:pt x="10854" y="1415"/>
                  </a:cubicBezTo>
                  <a:lnTo>
                    <a:pt x="836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57"/>
            <p:cNvSpPr/>
            <p:nvPr/>
          </p:nvSpPr>
          <p:spPr>
            <a:xfrm>
              <a:off x="6485616" y="3072776"/>
              <a:ext cx="514920" cy="322665"/>
            </a:xfrm>
            <a:custGeom>
              <a:rect b="b" l="l" r="r" t="t"/>
              <a:pathLst>
                <a:path extrusionOk="0" h="9657" w="15411">
                  <a:moveTo>
                    <a:pt x="1291" y="0"/>
                  </a:moveTo>
                  <a:lnTo>
                    <a:pt x="1" y="2286"/>
                  </a:lnTo>
                  <a:cubicBezTo>
                    <a:pt x="1" y="2286"/>
                    <a:pt x="871" y="2783"/>
                    <a:pt x="2193" y="3530"/>
                  </a:cubicBezTo>
                  <a:cubicBezTo>
                    <a:pt x="3499" y="4276"/>
                    <a:pt x="5303" y="5178"/>
                    <a:pt x="7091" y="6126"/>
                  </a:cubicBezTo>
                  <a:cubicBezTo>
                    <a:pt x="7527" y="6360"/>
                    <a:pt x="7977" y="6593"/>
                    <a:pt x="8413" y="6826"/>
                  </a:cubicBezTo>
                  <a:cubicBezTo>
                    <a:pt x="8864" y="7044"/>
                    <a:pt x="9299" y="7246"/>
                    <a:pt x="9735" y="7464"/>
                  </a:cubicBezTo>
                  <a:cubicBezTo>
                    <a:pt x="10574" y="7868"/>
                    <a:pt x="11383" y="8241"/>
                    <a:pt x="12051" y="8568"/>
                  </a:cubicBezTo>
                  <a:cubicBezTo>
                    <a:pt x="12736" y="8894"/>
                    <a:pt x="13295" y="9174"/>
                    <a:pt x="13700" y="9361"/>
                  </a:cubicBezTo>
                  <a:cubicBezTo>
                    <a:pt x="14088" y="9563"/>
                    <a:pt x="14322" y="9656"/>
                    <a:pt x="14322" y="9656"/>
                  </a:cubicBezTo>
                  <a:lnTo>
                    <a:pt x="15410" y="7277"/>
                  </a:lnTo>
                  <a:cubicBezTo>
                    <a:pt x="15410" y="7277"/>
                    <a:pt x="15192" y="7168"/>
                    <a:pt x="14804" y="6982"/>
                  </a:cubicBezTo>
                  <a:cubicBezTo>
                    <a:pt x="14399" y="6795"/>
                    <a:pt x="13855" y="6531"/>
                    <a:pt x="13171" y="6204"/>
                  </a:cubicBezTo>
                  <a:cubicBezTo>
                    <a:pt x="12502" y="5878"/>
                    <a:pt x="11725" y="5504"/>
                    <a:pt x="10885" y="5100"/>
                  </a:cubicBezTo>
                  <a:cubicBezTo>
                    <a:pt x="10465" y="4898"/>
                    <a:pt x="10030" y="4696"/>
                    <a:pt x="9595" y="4478"/>
                  </a:cubicBezTo>
                  <a:cubicBezTo>
                    <a:pt x="9159" y="4261"/>
                    <a:pt x="8724" y="4027"/>
                    <a:pt x="8288" y="3794"/>
                  </a:cubicBezTo>
                  <a:cubicBezTo>
                    <a:pt x="6531" y="2861"/>
                    <a:pt x="4759" y="1975"/>
                    <a:pt x="3453" y="1228"/>
                  </a:cubicBezTo>
                  <a:lnTo>
                    <a:pt x="129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57"/>
            <p:cNvSpPr/>
            <p:nvPr/>
          </p:nvSpPr>
          <p:spPr>
            <a:xfrm>
              <a:off x="6353135" y="3306564"/>
              <a:ext cx="536204" cy="333056"/>
            </a:xfrm>
            <a:custGeom>
              <a:rect b="b" l="l" r="r" t="t"/>
              <a:pathLst>
                <a:path extrusionOk="0" h="9968" w="16048">
                  <a:moveTo>
                    <a:pt x="1291" y="0"/>
                  </a:moveTo>
                  <a:lnTo>
                    <a:pt x="1" y="2286"/>
                  </a:lnTo>
                  <a:lnTo>
                    <a:pt x="2286" y="3577"/>
                  </a:lnTo>
                  <a:cubicBezTo>
                    <a:pt x="3655" y="4354"/>
                    <a:pt x="5536" y="5302"/>
                    <a:pt x="7387" y="6282"/>
                  </a:cubicBezTo>
                  <a:cubicBezTo>
                    <a:pt x="7853" y="6531"/>
                    <a:pt x="8319" y="6764"/>
                    <a:pt x="8770" y="7013"/>
                  </a:cubicBezTo>
                  <a:cubicBezTo>
                    <a:pt x="9237" y="7231"/>
                    <a:pt x="9703" y="7448"/>
                    <a:pt x="10139" y="7666"/>
                  </a:cubicBezTo>
                  <a:cubicBezTo>
                    <a:pt x="11041" y="8101"/>
                    <a:pt x="11865" y="8506"/>
                    <a:pt x="12580" y="8832"/>
                  </a:cubicBezTo>
                  <a:cubicBezTo>
                    <a:pt x="13295" y="9174"/>
                    <a:pt x="13886" y="9470"/>
                    <a:pt x="14306" y="9672"/>
                  </a:cubicBezTo>
                  <a:cubicBezTo>
                    <a:pt x="14710" y="9874"/>
                    <a:pt x="14959" y="9967"/>
                    <a:pt x="14959" y="9967"/>
                  </a:cubicBezTo>
                  <a:lnTo>
                    <a:pt x="16048" y="7588"/>
                  </a:lnTo>
                  <a:cubicBezTo>
                    <a:pt x="16048" y="7588"/>
                    <a:pt x="15799" y="7479"/>
                    <a:pt x="15394" y="7277"/>
                  </a:cubicBezTo>
                  <a:lnTo>
                    <a:pt x="13700" y="6469"/>
                  </a:lnTo>
                  <a:cubicBezTo>
                    <a:pt x="13000" y="6127"/>
                    <a:pt x="12176" y="5738"/>
                    <a:pt x="11305" y="5318"/>
                  </a:cubicBezTo>
                  <a:lnTo>
                    <a:pt x="9952" y="4665"/>
                  </a:lnTo>
                  <a:lnTo>
                    <a:pt x="8584" y="3950"/>
                  </a:lnTo>
                  <a:cubicBezTo>
                    <a:pt x="6749" y="2970"/>
                    <a:pt x="4899" y="2037"/>
                    <a:pt x="3546" y="1275"/>
                  </a:cubicBezTo>
                  <a:lnTo>
                    <a:pt x="129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57"/>
            <p:cNvSpPr/>
            <p:nvPr/>
          </p:nvSpPr>
          <p:spPr>
            <a:xfrm>
              <a:off x="6930338" y="3458793"/>
              <a:ext cx="73307" cy="72238"/>
            </a:xfrm>
            <a:custGeom>
              <a:rect b="b" l="l" r="r" t="t"/>
              <a:pathLst>
                <a:path extrusionOk="0" h="2162" w="2194">
                  <a:moveTo>
                    <a:pt x="1478" y="0"/>
                  </a:moveTo>
                  <a:lnTo>
                    <a:pt x="887" y="482"/>
                  </a:lnTo>
                  <a:lnTo>
                    <a:pt x="125" y="280"/>
                  </a:lnTo>
                  <a:lnTo>
                    <a:pt x="125" y="280"/>
                  </a:lnTo>
                  <a:lnTo>
                    <a:pt x="421" y="980"/>
                  </a:lnTo>
                  <a:lnTo>
                    <a:pt x="1" y="1602"/>
                  </a:lnTo>
                  <a:lnTo>
                    <a:pt x="778" y="1555"/>
                  </a:lnTo>
                  <a:lnTo>
                    <a:pt x="1291" y="2161"/>
                  </a:lnTo>
                  <a:lnTo>
                    <a:pt x="1463" y="1431"/>
                  </a:lnTo>
                  <a:lnTo>
                    <a:pt x="2193" y="1166"/>
                  </a:lnTo>
                  <a:lnTo>
                    <a:pt x="1525" y="762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57"/>
            <p:cNvSpPr/>
            <p:nvPr/>
          </p:nvSpPr>
          <p:spPr>
            <a:xfrm>
              <a:off x="6369775" y="3174584"/>
              <a:ext cx="74309" cy="71202"/>
            </a:xfrm>
            <a:custGeom>
              <a:rect b="b" l="l" r="r" t="t"/>
              <a:pathLst>
                <a:path extrusionOk="0" h="2131" w="2224">
                  <a:moveTo>
                    <a:pt x="1633" y="1"/>
                  </a:moveTo>
                  <a:lnTo>
                    <a:pt x="995" y="421"/>
                  </a:lnTo>
                  <a:lnTo>
                    <a:pt x="265" y="125"/>
                  </a:lnTo>
                  <a:lnTo>
                    <a:pt x="265" y="125"/>
                  </a:lnTo>
                  <a:lnTo>
                    <a:pt x="498" y="856"/>
                  </a:lnTo>
                  <a:lnTo>
                    <a:pt x="0" y="1431"/>
                  </a:lnTo>
                  <a:lnTo>
                    <a:pt x="793" y="1478"/>
                  </a:lnTo>
                  <a:lnTo>
                    <a:pt x="1229" y="2131"/>
                  </a:lnTo>
                  <a:lnTo>
                    <a:pt x="1477" y="1416"/>
                  </a:lnTo>
                  <a:lnTo>
                    <a:pt x="2224" y="1229"/>
                  </a:lnTo>
                  <a:lnTo>
                    <a:pt x="1602" y="763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57"/>
            <p:cNvSpPr/>
            <p:nvPr/>
          </p:nvSpPr>
          <p:spPr>
            <a:xfrm>
              <a:off x="6539143" y="3107559"/>
              <a:ext cx="42100" cy="51990"/>
            </a:xfrm>
            <a:custGeom>
              <a:rect b="b" l="l" r="r" t="t"/>
              <a:pathLst>
                <a:path extrusionOk="0" h="1556" w="1260">
                  <a:moveTo>
                    <a:pt x="296" y="1"/>
                  </a:moveTo>
                  <a:lnTo>
                    <a:pt x="218" y="156"/>
                  </a:lnTo>
                  <a:lnTo>
                    <a:pt x="607" y="390"/>
                  </a:lnTo>
                  <a:lnTo>
                    <a:pt x="0" y="1462"/>
                  </a:lnTo>
                  <a:lnTo>
                    <a:pt x="187" y="1556"/>
                  </a:lnTo>
                  <a:lnTo>
                    <a:pt x="778" y="483"/>
                  </a:lnTo>
                  <a:lnTo>
                    <a:pt x="1166" y="701"/>
                  </a:lnTo>
                  <a:lnTo>
                    <a:pt x="1260" y="545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57"/>
            <p:cNvSpPr/>
            <p:nvPr/>
          </p:nvSpPr>
          <p:spPr>
            <a:xfrm>
              <a:off x="6600455" y="3149124"/>
              <a:ext cx="28601" cy="44739"/>
            </a:xfrm>
            <a:custGeom>
              <a:rect b="b" l="l" r="r" t="t"/>
              <a:pathLst>
                <a:path extrusionOk="0" h="1339" w="856">
                  <a:moveTo>
                    <a:pt x="684" y="1"/>
                  </a:moveTo>
                  <a:lnTo>
                    <a:pt x="0" y="1245"/>
                  </a:lnTo>
                  <a:lnTo>
                    <a:pt x="187" y="1338"/>
                  </a:lnTo>
                  <a:lnTo>
                    <a:pt x="855" y="94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57"/>
            <p:cNvSpPr/>
            <p:nvPr/>
          </p:nvSpPr>
          <p:spPr>
            <a:xfrm>
              <a:off x="6659161" y="3183038"/>
              <a:ext cx="46276" cy="49785"/>
            </a:xfrm>
            <a:custGeom>
              <a:rect b="b" l="l" r="r" t="t"/>
              <a:pathLst>
                <a:path extrusionOk="0" h="1490" w="1385">
                  <a:moveTo>
                    <a:pt x="725" y="0"/>
                  </a:moveTo>
                  <a:cubicBezTo>
                    <a:pt x="684" y="0"/>
                    <a:pt x="645" y="4"/>
                    <a:pt x="607" y="12"/>
                  </a:cubicBezTo>
                  <a:cubicBezTo>
                    <a:pt x="513" y="28"/>
                    <a:pt x="420" y="59"/>
                    <a:pt x="342" y="121"/>
                  </a:cubicBezTo>
                  <a:cubicBezTo>
                    <a:pt x="249" y="199"/>
                    <a:pt x="171" y="307"/>
                    <a:pt x="125" y="416"/>
                  </a:cubicBezTo>
                  <a:cubicBezTo>
                    <a:pt x="78" y="494"/>
                    <a:pt x="47" y="572"/>
                    <a:pt x="31" y="650"/>
                  </a:cubicBezTo>
                  <a:cubicBezTo>
                    <a:pt x="0" y="727"/>
                    <a:pt x="0" y="790"/>
                    <a:pt x="0" y="867"/>
                  </a:cubicBezTo>
                  <a:cubicBezTo>
                    <a:pt x="16" y="929"/>
                    <a:pt x="31" y="992"/>
                    <a:pt x="47" y="1038"/>
                  </a:cubicBezTo>
                  <a:cubicBezTo>
                    <a:pt x="78" y="1085"/>
                    <a:pt x="109" y="1147"/>
                    <a:pt x="140" y="1178"/>
                  </a:cubicBezTo>
                  <a:cubicBezTo>
                    <a:pt x="171" y="1225"/>
                    <a:pt x="218" y="1256"/>
                    <a:pt x="264" y="1287"/>
                  </a:cubicBezTo>
                  <a:cubicBezTo>
                    <a:pt x="296" y="1318"/>
                    <a:pt x="342" y="1349"/>
                    <a:pt x="389" y="1380"/>
                  </a:cubicBezTo>
                  <a:cubicBezTo>
                    <a:pt x="436" y="1396"/>
                    <a:pt x="482" y="1411"/>
                    <a:pt x="529" y="1443"/>
                  </a:cubicBezTo>
                  <a:cubicBezTo>
                    <a:pt x="560" y="1443"/>
                    <a:pt x="607" y="1458"/>
                    <a:pt x="638" y="1474"/>
                  </a:cubicBezTo>
                  <a:cubicBezTo>
                    <a:pt x="684" y="1489"/>
                    <a:pt x="715" y="1489"/>
                    <a:pt x="762" y="1489"/>
                  </a:cubicBezTo>
                  <a:lnTo>
                    <a:pt x="840" y="1349"/>
                  </a:lnTo>
                  <a:cubicBezTo>
                    <a:pt x="778" y="1334"/>
                    <a:pt x="715" y="1318"/>
                    <a:pt x="653" y="1303"/>
                  </a:cubicBezTo>
                  <a:cubicBezTo>
                    <a:pt x="591" y="1272"/>
                    <a:pt x="529" y="1240"/>
                    <a:pt x="467" y="1209"/>
                  </a:cubicBezTo>
                  <a:cubicBezTo>
                    <a:pt x="420" y="1178"/>
                    <a:pt x="373" y="1147"/>
                    <a:pt x="327" y="1100"/>
                  </a:cubicBezTo>
                  <a:cubicBezTo>
                    <a:pt x="280" y="1054"/>
                    <a:pt x="249" y="1007"/>
                    <a:pt x="233" y="945"/>
                  </a:cubicBezTo>
                  <a:cubicBezTo>
                    <a:pt x="218" y="883"/>
                    <a:pt x="218" y="821"/>
                    <a:pt x="233" y="758"/>
                  </a:cubicBezTo>
                  <a:cubicBezTo>
                    <a:pt x="233" y="665"/>
                    <a:pt x="264" y="587"/>
                    <a:pt x="311" y="510"/>
                  </a:cubicBezTo>
                  <a:cubicBezTo>
                    <a:pt x="358" y="432"/>
                    <a:pt x="404" y="370"/>
                    <a:pt x="467" y="307"/>
                  </a:cubicBezTo>
                  <a:cubicBezTo>
                    <a:pt x="513" y="261"/>
                    <a:pt x="575" y="230"/>
                    <a:pt x="638" y="214"/>
                  </a:cubicBezTo>
                  <a:cubicBezTo>
                    <a:pt x="671" y="203"/>
                    <a:pt x="711" y="192"/>
                    <a:pt x="754" y="192"/>
                  </a:cubicBezTo>
                  <a:cubicBezTo>
                    <a:pt x="772" y="192"/>
                    <a:pt x="791" y="194"/>
                    <a:pt x="809" y="199"/>
                  </a:cubicBezTo>
                  <a:cubicBezTo>
                    <a:pt x="871" y="199"/>
                    <a:pt x="933" y="230"/>
                    <a:pt x="980" y="245"/>
                  </a:cubicBezTo>
                  <a:cubicBezTo>
                    <a:pt x="1042" y="276"/>
                    <a:pt x="1089" y="307"/>
                    <a:pt x="1151" y="339"/>
                  </a:cubicBezTo>
                  <a:cubicBezTo>
                    <a:pt x="1197" y="385"/>
                    <a:pt x="1244" y="432"/>
                    <a:pt x="1291" y="463"/>
                  </a:cubicBezTo>
                  <a:lnTo>
                    <a:pt x="1384" y="323"/>
                  </a:lnTo>
                  <a:cubicBezTo>
                    <a:pt x="1353" y="292"/>
                    <a:pt x="1322" y="261"/>
                    <a:pt x="1291" y="230"/>
                  </a:cubicBezTo>
                  <a:cubicBezTo>
                    <a:pt x="1260" y="214"/>
                    <a:pt x="1229" y="199"/>
                    <a:pt x="1197" y="168"/>
                  </a:cubicBezTo>
                  <a:cubicBezTo>
                    <a:pt x="1151" y="136"/>
                    <a:pt x="1104" y="105"/>
                    <a:pt x="1073" y="90"/>
                  </a:cubicBezTo>
                  <a:cubicBezTo>
                    <a:pt x="995" y="43"/>
                    <a:pt x="933" y="28"/>
                    <a:pt x="855" y="12"/>
                  </a:cubicBezTo>
                  <a:cubicBezTo>
                    <a:pt x="809" y="4"/>
                    <a:pt x="766" y="0"/>
                    <a:pt x="72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57"/>
            <p:cNvSpPr/>
            <p:nvPr/>
          </p:nvSpPr>
          <p:spPr>
            <a:xfrm>
              <a:off x="6727724" y="3215114"/>
              <a:ext cx="53026" cy="59274"/>
            </a:xfrm>
            <a:custGeom>
              <a:rect b="b" l="l" r="r" t="t"/>
              <a:pathLst>
                <a:path extrusionOk="0" h="1774" w="1587">
                  <a:moveTo>
                    <a:pt x="638" y="1"/>
                  </a:moveTo>
                  <a:lnTo>
                    <a:pt x="1" y="1260"/>
                  </a:lnTo>
                  <a:lnTo>
                    <a:pt x="172" y="1353"/>
                  </a:lnTo>
                  <a:lnTo>
                    <a:pt x="467" y="778"/>
                  </a:lnTo>
                  <a:lnTo>
                    <a:pt x="638" y="871"/>
                  </a:lnTo>
                  <a:lnTo>
                    <a:pt x="747" y="1664"/>
                  </a:lnTo>
                  <a:lnTo>
                    <a:pt x="965" y="1773"/>
                  </a:lnTo>
                  <a:lnTo>
                    <a:pt x="840" y="856"/>
                  </a:lnTo>
                  <a:lnTo>
                    <a:pt x="1587" y="498"/>
                  </a:lnTo>
                  <a:lnTo>
                    <a:pt x="1369" y="389"/>
                  </a:lnTo>
                  <a:lnTo>
                    <a:pt x="716" y="700"/>
                  </a:lnTo>
                  <a:lnTo>
                    <a:pt x="560" y="623"/>
                  </a:lnTo>
                  <a:lnTo>
                    <a:pt x="825" y="94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57"/>
            <p:cNvSpPr/>
            <p:nvPr/>
          </p:nvSpPr>
          <p:spPr>
            <a:xfrm>
              <a:off x="6803571" y="3254073"/>
              <a:ext cx="45241" cy="53560"/>
            </a:xfrm>
            <a:custGeom>
              <a:rect b="b" l="l" r="r" t="t"/>
              <a:pathLst>
                <a:path extrusionOk="0" h="1603" w="1354">
                  <a:moveTo>
                    <a:pt x="638" y="1"/>
                  </a:moveTo>
                  <a:lnTo>
                    <a:pt x="1" y="1260"/>
                  </a:lnTo>
                  <a:lnTo>
                    <a:pt x="732" y="1602"/>
                  </a:lnTo>
                  <a:lnTo>
                    <a:pt x="809" y="1447"/>
                  </a:lnTo>
                  <a:lnTo>
                    <a:pt x="265" y="1182"/>
                  </a:lnTo>
                  <a:lnTo>
                    <a:pt x="483" y="778"/>
                  </a:lnTo>
                  <a:lnTo>
                    <a:pt x="965" y="1011"/>
                  </a:lnTo>
                  <a:lnTo>
                    <a:pt x="1043" y="840"/>
                  </a:lnTo>
                  <a:lnTo>
                    <a:pt x="561" y="607"/>
                  </a:lnTo>
                  <a:lnTo>
                    <a:pt x="732" y="250"/>
                  </a:lnTo>
                  <a:lnTo>
                    <a:pt x="1245" y="483"/>
                  </a:lnTo>
                  <a:lnTo>
                    <a:pt x="1354" y="343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57"/>
            <p:cNvSpPr/>
            <p:nvPr/>
          </p:nvSpPr>
          <p:spPr>
            <a:xfrm>
              <a:off x="6884128" y="3285782"/>
              <a:ext cx="39494" cy="51990"/>
            </a:xfrm>
            <a:custGeom>
              <a:rect b="b" l="l" r="r" t="t"/>
              <a:pathLst>
                <a:path extrusionOk="0" h="1556" w="1182">
                  <a:moveTo>
                    <a:pt x="202" y="0"/>
                  </a:moveTo>
                  <a:lnTo>
                    <a:pt x="124" y="156"/>
                  </a:lnTo>
                  <a:lnTo>
                    <a:pt x="529" y="342"/>
                  </a:lnTo>
                  <a:lnTo>
                    <a:pt x="0" y="1462"/>
                  </a:lnTo>
                  <a:lnTo>
                    <a:pt x="187" y="1555"/>
                  </a:lnTo>
                  <a:lnTo>
                    <a:pt x="715" y="436"/>
                  </a:lnTo>
                  <a:lnTo>
                    <a:pt x="1104" y="638"/>
                  </a:lnTo>
                  <a:lnTo>
                    <a:pt x="1182" y="4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57"/>
            <p:cNvSpPr/>
            <p:nvPr/>
          </p:nvSpPr>
          <p:spPr>
            <a:xfrm>
              <a:off x="6376524" y="3343452"/>
              <a:ext cx="48348" cy="55598"/>
            </a:xfrm>
            <a:custGeom>
              <a:rect b="b" l="l" r="r" t="t"/>
              <a:pathLst>
                <a:path extrusionOk="0" h="1664" w="1447">
                  <a:moveTo>
                    <a:pt x="1244" y="218"/>
                  </a:moveTo>
                  <a:lnTo>
                    <a:pt x="1182" y="980"/>
                  </a:lnTo>
                  <a:lnTo>
                    <a:pt x="638" y="669"/>
                  </a:lnTo>
                  <a:lnTo>
                    <a:pt x="1244" y="218"/>
                  </a:lnTo>
                  <a:close/>
                  <a:moveTo>
                    <a:pt x="1244" y="0"/>
                  </a:moveTo>
                  <a:lnTo>
                    <a:pt x="0" y="918"/>
                  </a:lnTo>
                  <a:lnTo>
                    <a:pt x="171" y="1026"/>
                  </a:lnTo>
                  <a:lnTo>
                    <a:pt x="498" y="793"/>
                  </a:lnTo>
                  <a:lnTo>
                    <a:pt x="1167" y="1166"/>
                  </a:lnTo>
                  <a:lnTo>
                    <a:pt x="1120" y="1555"/>
                  </a:lnTo>
                  <a:lnTo>
                    <a:pt x="1306" y="1664"/>
                  </a:lnTo>
                  <a:lnTo>
                    <a:pt x="1446" y="10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57"/>
            <p:cNvSpPr/>
            <p:nvPr/>
          </p:nvSpPr>
          <p:spPr>
            <a:xfrm>
              <a:off x="6438337" y="3367877"/>
              <a:ext cx="50954" cy="53527"/>
            </a:xfrm>
            <a:custGeom>
              <a:rect b="b" l="l" r="r" t="t"/>
              <a:pathLst>
                <a:path extrusionOk="0" h="1602" w="1525">
                  <a:moveTo>
                    <a:pt x="794" y="264"/>
                  </a:moveTo>
                  <a:lnTo>
                    <a:pt x="1058" y="420"/>
                  </a:lnTo>
                  <a:cubicBezTo>
                    <a:pt x="1105" y="451"/>
                    <a:pt x="1167" y="498"/>
                    <a:pt x="1198" y="544"/>
                  </a:cubicBezTo>
                  <a:cubicBezTo>
                    <a:pt x="1245" y="591"/>
                    <a:pt x="1260" y="653"/>
                    <a:pt x="1291" y="715"/>
                  </a:cubicBezTo>
                  <a:cubicBezTo>
                    <a:pt x="1307" y="777"/>
                    <a:pt x="1307" y="840"/>
                    <a:pt x="1307" y="902"/>
                  </a:cubicBezTo>
                  <a:cubicBezTo>
                    <a:pt x="1291" y="980"/>
                    <a:pt x="1276" y="1042"/>
                    <a:pt x="1229" y="1104"/>
                  </a:cubicBezTo>
                  <a:cubicBezTo>
                    <a:pt x="1198" y="1166"/>
                    <a:pt x="1151" y="1228"/>
                    <a:pt x="1105" y="1275"/>
                  </a:cubicBezTo>
                  <a:cubicBezTo>
                    <a:pt x="1042" y="1322"/>
                    <a:pt x="996" y="1353"/>
                    <a:pt x="918" y="1368"/>
                  </a:cubicBezTo>
                  <a:cubicBezTo>
                    <a:pt x="856" y="1399"/>
                    <a:pt x="794" y="1399"/>
                    <a:pt x="732" y="1399"/>
                  </a:cubicBezTo>
                  <a:cubicBezTo>
                    <a:pt x="669" y="1399"/>
                    <a:pt x="607" y="1368"/>
                    <a:pt x="545" y="1337"/>
                  </a:cubicBezTo>
                  <a:lnTo>
                    <a:pt x="281" y="1197"/>
                  </a:lnTo>
                  <a:lnTo>
                    <a:pt x="794" y="264"/>
                  </a:lnTo>
                  <a:close/>
                  <a:moveTo>
                    <a:pt x="685" y="0"/>
                  </a:moveTo>
                  <a:lnTo>
                    <a:pt x="1" y="1244"/>
                  </a:lnTo>
                  <a:lnTo>
                    <a:pt x="467" y="1493"/>
                  </a:lnTo>
                  <a:cubicBezTo>
                    <a:pt x="545" y="1555"/>
                    <a:pt x="654" y="1586"/>
                    <a:pt x="747" y="1602"/>
                  </a:cubicBezTo>
                  <a:cubicBezTo>
                    <a:pt x="840" y="1602"/>
                    <a:pt x="934" y="1602"/>
                    <a:pt x="1027" y="1570"/>
                  </a:cubicBezTo>
                  <a:cubicBezTo>
                    <a:pt x="1105" y="1539"/>
                    <a:pt x="1182" y="1493"/>
                    <a:pt x="1260" y="1431"/>
                  </a:cubicBezTo>
                  <a:cubicBezTo>
                    <a:pt x="1338" y="1368"/>
                    <a:pt x="1385" y="1291"/>
                    <a:pt x="1431" y="1213"/>
                  </a:cubicBezTo>
                  <a:cubicBezTo>
                    <a:pt x="1493" y="1120"/>
                    <a:pt x="1509" y="1026"/>
                    <a:pt x="1525" y="933"/>
                  </a:cubicBezTo>
                  <a:cubicBezTo>
                    <a:pt x="1525" y="840"/>
                    <a:pt x="1509" y="746"/>
                    <a:pt x="1478" y="653"/>
                  </a:cubicBezTo>
                  <a:cubicBezTo>
                    <a:pt x="1431" y="560"/>
                    <a:pt x="1385" y="482"/>
                    <a:pt x="1322" y="420"/>
                  </a:cubicBezTo>
                  <a:cubicBezTo>
                    <a:pt x="1245" y="342"/>
                    <a:pt x="1167" y="264"/>
                    <a:pt x="1074" y="218"/>
                  </a:cubicBezTo>
                  <a:lnTo>
                    <a:pt x="685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57"/>
            <p:cNvSpPr/>
            <p:nvPr/>
          </p:nvSpPr>
          <p:spPr>
            <a:xfrm>
              <a:off x="6497578" y="3399552"/>
              <a:ext cx="70166" cy="67059"/>
            </a:xfrm>
            <a:custGeom>
              <a:rect b="b" l="l" r="r" t="t"/>
              <a:pathLst>
                <a:path extrusionOk="0" h="2007" w="2100">
                  <a:moveTo>
                    <a:pt x="653" y="1"/>
                  </a:moveTo>
                  <a:lnTo>
                    <a:pt x="0" y="1244"/>
                  </a:lnTo>
                  <a:lnTo>
                    <a:pt x="187" y="1338"/>
                  </a:lnTo>
                  <a:lnTo>
                    <a:pt x="762" y="280"/>
                  </a:lnTo>
                  <a:lnTo>
                    <a:pt x="762" y="280"/>
                  </a:lnTo>
                  <a:lnTo>
                    <a:pt x="607" y="1571"/>
                  </a:lnTo>
                  <a:lnTo>
                    <a:pt x="824" y="1680"/>
                  </a:lnTo>
                  <a:cubicBezTo>
                    <a:pt x="1011" y="1524"/>
                    <a:pt x="1182" y="1384"/>
                    <a:pt x="1322" y="1260"/>
                  </a:cubicBezTo>
                  <a:cubicBezTo>
                    <a:pt x="1384" y="1198"/>
                    <a:pt x="1446" y="1151"/>
                    <a:pt x="1509" y="1104"/>
                  </a:cubicBezTo>
                  <a:lnTo>
                    <a:pt x="1664" y="965"/>
                  </a:lnTo>
                  <a:cubicBezTo>
                    <a:pt x="1726" y="918"/>
                    <a:pt x="1773" y="871"/>
                    <a:pt x="1820" y="840"/>
                  </a:cubicBezTo>
                  <a:lnTo>
                    <a:pt x="1820" y="840"/>
                  </a:lnTo>
                  <a:lnTo>
                    <a:pt x="1260" y="1913"/>
                  </a:lnTo>
                  <a:lnTo>
                    <a:pt x="1446" y="2006"/>
                  </a:lnTo>
                  <a:lnTo>
                    <a:pt x="2099" y="762"/>
                  </a:lnTo>
                  <a:lnTo>
                    <a:pt x="1804" y="591"/>
                  </a:lnTo>
                  <a:lnTo>
                    <a:pt x="840" y="1415"/>
                  </a:lnTo>
                  <a:lnTo>
                    <a:pt x="964" y="156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57"/>
            <p:cNvSpPr/>
            <p:nvPr/>
          </p:nvSpPr>
          <p:spPr>
            <a:xfrm>
              <a:off x="6570317" y="3437475"/>
              <a:ext cx="28066" cy="45241"/>
            </a:xfrm>
            <a:custGeom>
              <a:rect b="b" l="l" r="r" t="t"/>
              <a:pathLst>
                <a:path extrusionOk="0" h="1354" w="840">
                  <a:moveTo>
                    <a:pt x="653" y="1"/>
                  </a:moveTo>
                  <a:lnTo>
                    <a:pt x="0" y="1260"/>
                  </a:lnTo>
                  <a:lnTo>
                    <a:pt x="187" y="1353"/>
                  </a:lnTo>
                  <a:lnTo>
                    <a:pt x="840" y="109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57"/>
            <p:cNvSpPr/>
            <p:nvPr/>
          </p:nvSpPr>
          <p:spPr>
            <a:xfrm>
              <a:off x="6609777" y="3450974"/>
              <a:ext cx="41599" cy="52524"/>
            </a:xfrm>
            <a:custGeom>
              <a:rect b="b" l="l" r="r" t="t"/>
              <a:pathLst>
                <a:path extrusionOk="0" h="1572" w="1245">
                  <a:moveTo>
                    <a:pt x="234" y="1"/>
                  </a:moveTo>
                  <a:lnTo>
                    <a:pt x="141" y="156"/>
                  </a:lnTo>
                  <a:lnTo>
                    <a:pt x="561" y="374"/>
                  </a:lnTo>
                  <a:lnTo>
                    <a:pt x="1" y="1463"/>
                  </a:lnTo>
                  <a:lnTo>
                    <a:pt x="188" y="1571"/>
                  </a:lnTo>
                  <a:lnTo>
                    <a:pt x="747" y="467"/>
                  </a:lnTo>
                  <a:lnTo>
                    <a:pt x="1152" y="685"/>
                  </a:lnTo>
                  <a:lnTo>
                    <a:pt x="1245" y="53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57"/>
            <p:cNvSpPr/>
            <p:nvPr/>
          </p:nvSpPr>
          <p:spPr>
            <a:xfrm>
              <a:off x="6684622" y="3499422"/>
              <a:ext cx="49885" cy="49517"/>
            </a:xfrm>
            <a:custGeom>
              <a:rect b="b" l="l" r="r" t="t"/>
              <a:pathLst>
                <a:path extrusionOk="0" h="1482" w="1493">
                  <a:moveTo>
                    <a:pt x="809" y="184"/>
                  </a:moveTo>
                  <a:cubicBezTo>
                    <a:pt x="871" y="199"/>
                    <a:pt x="933" y="215"/>
                    <a:pt x="995" y="246"/>
                  </a:cubicBezTo>
                  <a:cubicBezTo>
                    <a:pt x="1057" y="277"/>
                    <a:pt x="1104" y="308"/>
                    <a:pt x="1151" y="355"/>
                  </a:cubicBezTo>
                  <a:cubicBezTo>
                    <a:pt x="1197" y="401"/>
                    <a:pt x="1228" y="448"/>
                    <a:pt x="1260" y="510"/>
                  </a:cubicBezTo>
                  <a:cubicBezTo>
                    <a:pt x="1275" y="572"/>
                    <a:pt x="1291" y="650"/>
                    <a:pt x="1275" y="712"/>
                  </a:cubicBezTo>
                  <a:cubicBezTo>
                    <a:pt x="1260" y="790"/>
                    <a:pt x="1244" y="868"/>
                    <a:pt x="1197" y="945"/>
                  </a:cubicBezTo>
                  <a:cubicBezTo>
                    <a:pt x="1166" y="1023"/>
                    <a:pt x="1120" y="1101"/>
                    <a:pt x="1057" y="1163"/>
                  </a:cubicBezTo>
                  <a:cubicBezTo>
                    <a:pt x="1011" y="1210"/>
                    <a:pt x="949" y="1241"/>
                    <a:pt x="886" y="1272"/>
                  </a:cubicBezTo>
                  <a:cubicBezTo>
                    <a:pt x="842" y="1283"/>
                    <a:pt x="798" y="1294"/>
                    <a:pt x="754" y="1294"/>
                  </a:cubicBezTo>
                  <a:cubicBezTo>
                    <a:pt x="736" y="1294"/>
                    <a:pt x="718" y="1292"/>
                    <a:pt x="700" y="1288"/>
                  </a:cubicBezTo>
                  <a:cubicBezTo>
                    <a:pt x="638" y="1272"/>
                    <a:pt x="575" y="1256"/>
                    <a:pt x="513" y="1225"/>
                  </a:cubicBezTo>
                  <a:cubicBezTo>
                    <a:pt x="451" y="1210"/>
                    <a:pt x="404" y="1163"/>
                    <a:pt x="358" y="1116"/>
                  </a:cubicBezTo>
                  <a:lnTo>
                    <a:pt x="342" y="1116"/>
                  </a:lnTo>
                  <a:cubicBezTo>
                    <a:pt x="311" y="1070"/>
                    <a:pt x="264" y="1023"/>
                    <a:pt x="249" y="961"/>
                  </a:cubicBezTo>
                  <a:cubicBezTo>
                    <a:pt x="233" y="899"/>
                    <a:pt x="218" y="837"/>
                    <a:pt x="233" y="774"/>
                  </a:cubicBezTo>
                  <a:cubicBezTo>
                    <a:pt x="264" y="603"/>
                    <a:pt x="342" y="448"/>
                    <a:pt x="451" y="308"/>
                  </a:cubicBezTo>
                  <a:cubicBezTo>
                    <a:pt x="498" y="261"/>
                    <a:pt x="560" y="230"/>
                    <a:pt x="622" y="215"/>
                  </a:cubicBezTo>
                  <a:cubicBezTo>
                    <a:pt x="684" y="184"/>
                    <a:pt x="746" y="184"/>
                    <a:pt x="809" y="184"/>
                  </a:cubicBezTo>
                  <a:close/>
                  <a:moveTo>
                    <a:pt x="717" y="1"/>
                  </a:moveTo>
                  <a:cubicBezTo>
                    <a:pt x="673" y="1"/>
                    <a:pt x="630" y="5"/>
                    <a:pt x="591" y="13"/>
                  </a:cubicBezTo>
                  <a:cubicBezTo>
                    <a:pt x="498" y="28"/>
                    <a:pt x="404" y="75"/>
                    <a:pt x="327" y="137"/>
                  </a:cubicBezTo>
                  <a:cubicBezTo>
                    <a:pt x="233" y="215"/>
                    <a:pt x="156" y="308"/>
                    <a:pt x="109" y="432"/>
                  </a:cubicBezTo>
                  <a:cubicBezTo>
                    <a:pt x="62" y="510"/>
                    <a:pt x="31" y="588"/>
                    <a:pt x="16" y="666"/>
                  </a:cubicBezTo>
                  <a:cubicBezTo>
                    <a:pt x="0" y="743"/>
                    <a:pt x="0" y="806"/>
                    <a:pt x="16" y="883"/>
                  </a:cubicBezTo>
                  <a:cubicBezTo>
                    <a:pt x="16" y="945"/>
                    <a:pt x="31" y="1008"/>
                    <a:pt x="62" y="1054"/>
                  </a:cubicBezTo>
                  <a:cubicBezTo>
                    <a:pt x="93" y="1116"/>
                    <a:pt x="124" y="1163"/>
                    <a:pt x="171" y="1210"/>
                  </a:cubicBezTo>
                  <a:cubicBezTo>
                    <a:pt x="202" y="1241"/>
                    <a:pt x="249" y="1288"/>
                    <a:pt x="296" y="1319"/>
                  </a:cubicBezTo>
                  <a:cubicBezTo>
                    <a:pt x="342" y="1350"/>
                    <a:pt x="389" y="1365"/>
                    <a:pt x="435" y="1396"/>
                  </a:cubicBezTo>
                  <a:cubicBezTo>
                    <a:pt x="482" y="1412"/>
                    <a:pt x="529" y="1427"/>
                    <a:pt x="575" y="1443"/>
                  </a:cubicBezTo>
                  <a:cubicBezTo>
                    <a:pt x="638" y="1459"/>
                    <a:pt x="684" y="1474"/>
                    <a:pt x="746" y="1474"/>
                  </a:cubicBezTo>
                  <a:cubicBezTo>
                    <a:pt x="767" y="1479"/>
                    <a:pt x="788" y="1481"/>
                    <a:pt x="808" y="1481"/>
                  </a:cubicBezTo>
                  <a:cubicBezTo>
                    <a:pt x="848" y="1481"/>
                    <a:pt x="886" y="1474"/>
                    <a:pt x="917" y="1474"/>
                  </a:cubicBezTo>
                  <a:cubicBezTo>
                    <a:pt x="980" y="1459"/>
                    <a:pt x="1042" y="1427"/>
                    <a:pt x="1104" y="1396"/>
                  </a:cubicBezTo>
                  <a:cubicBezTo>
                    <a:pt x="1166" y="1365"/>
                    <a:pt x="1213" y="1319"/>
                    <a:pt x="1260" y="1272"/>
                  </a:cubicBezTo>
                  <a:cubicBezTo>
                    <a:pt x="1322" y="1194"/>
                    <a:pt x="1368" y="1132"/>
                    <a:pt x="1400" y="1054"/>
                  </a:cubicBezTo>
                  <a:cubicBezTo>
                    <a:pt x="1462" y="945"/>
                    <a:pt x="1493" y="821"/>
                    <a:pt x="1493" y="697"/>
                  </a:cubicBezTo>
                  <a:cubicBezTo>
                    <a:pt x="1493" y="603"/>
                    <a:pt x="1477" y="510"/>
                    <a:pt x="1431" y="417"/>
                  </a:cubicBezTo>
                  <a:cubicBezTo>
                    <a:pt x="1400" y="339"/>
                    <a:pt x="1337" y="277"/>
                    <a:pt x="1275" y="215"/>
                  </a:cubicBezTo>
                  <a:cubicBezTo>
                    <a:pt x="1213" y="168"/>
                    <a:pt x="1151" y="121"/>
                    <a:pt x="1073" y="90"/>
                  </a:cubicBezTo>
                  <a:cubicBezTo>
                    <a:pt x="1011" y="44"/>
                    <a:pt x="933" y="28"/>
                    <a:pt x="855" y="13"/>
                  </a:cubicBezTo>
                  <a:cubicBezTo>
                    <a:pt x="809" y="5"/>
                    <a:pt x="762" y="1"/>
                    <a:pt x="717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57"/>
            <p:cNvSpPr/>
            <p:nvPr/>
          </p:nvSpPr>
          <p:spPr>
            <a:xfrm>
              <a:off x="6743328" y="3523713"/>
              <a:ext cx="55598" cy="59775"/>
            </a:xfrm>
            <a:custGeom>
              <a:rect b="b" l="l" r="r" t="t"/>
              <a:pathLst>
                <a:path extrusionOk="0" h="1789" w="1664">
                  <a:moveTo>
                    <a:pt x="622" y="1"/>
                  </a:moveTo>
                  <a:lnTo>
                    <a:pt x="0" y="1276"/>
                  </a:lnTo>
                  <a:lnTo>
                    <a:pt x="202" y="1369"/>
                  </a:lnTo>
                  <a:lnTo>
                    <a:pt x="700" y="327"/>
                  </a:lnTo>
                  <a:lnTo>
                    <a:pt x="824" y="1665"/>
                  </a:lnTo>
                  <a:lnTo>
                    <a:pt x="1073" y="1789"/>
                  </a:lnTo>
                  <a:lnTo>
                    <a:pt x="1664" y="514"/>
                  </a:lnTo>
                  <a:lnTo>
                    <a:pt x="1477" y="421"/>
                  </a:lnTo>
                  <a:lnTo>
                    <a:pt x="995" y="1447"/>
                  </a:lnTo>
                  <a:lnTo>
                    <a:pt x="886" y="141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57"/>
            <p:cNvSpPr/>
            <p:nvPr/>
          </p:nvSpPr>
          <p:spPr>
            <a:xfrm>
              <a:off x="6803571" y="3552816"/>
              <a:ext cx="45775" cy="54596"/>
            </a:xfrm>
            <a:custGeom>
              <a:rect b="b" l="l" r="r" t="t"/>
              <a:pathLst>
                <a:path extrusionOk="0" h="1634" w="1370">
                  <a:moveTo>
                    <a:pt x="607" y="1"/>
                  </a:moveTo>
                  <a:lnTo>
                    <a:pt x="1" y="1276"/>
                  </a:lnTo>
                  <a:lnTo>
                    <a:pt x="778" y="1633"/>
                  </a:lnTo>
                  <a:lnTo>
                    <a:pt x="841" y="1478"/>
                  </a:lnTo>
                  <a:lnTo>
                    <a:pt x="281" y="1198"/>
                  </a:lnTo>
                  <a:lnTo>
                    <a:pt x="467" y="794"/>
                  </a:lnTo>
                  <a:lnTo>
                    <a:pt x="980" y="1027"/>
                  </a:lnTo>
                  <a:lnTo>
                    <a:pt x="1058" y="871"/>
                  </a:lnTo>
                  <a:lnTo>
                    <a:pt x="545" y="622"/>
                  </a:lnTo>
                  <a:lnTo>
                    <a:pt x="716" y="249"/>
                  </a:lnTo>
                  <a:lnTo>
                    <a:pt x="1260" y="514"/>
                  </a:lnTo>
                  <a:lnTo>
                    <a:pt x="1369" y="35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57"/>
            <p:cNvSpPr/>
            <p:nvPr/>
          </p:nvSpPr>
          <p:spPr>
            <a:xfrm>
              <a:off x="6448227" y="3197238"/>
              <a:ext cx="92486" cy="115574"/>
            </a:xfrm>
            <a:custGeom>
              <a:rect b="b" l="l" r="r" t="t"/>
              <a:pathLst>
                <a:path extrusionOk="0" h="3459" w="2768">
                  <a:moveTo>
                    <a:pt x="1857" y="1"/>
                  </a:moveTo>
                  <a:cubicBezTo>
                    <a:pt x="1830" y="1"/>
                    <a:pt x="1802" y="3"/>
                    <a:pt x="1773" y="7"/>
                  </a:cubicBezTo>
                  <a:cubicBezTo>
                    <a:pt x="1664" y="7"/>
                    <a:pt x="1571" y="38"/>
                    <a:pt x="1462" y="69"/>
                  </a:cubicBezTo>
                  <a:cubicBezTo>
                    <a:pt x="1337" y="116"/>
                    <a:pt x="1229" y="178"/>
                    <a:pt x="1120" y="256"/>
                  </a:cubicBezTo>
                  <a:cubicBezTo>
                    <a:pt x="980" y="365"/>
                    <a:pt x="871" y="473"/>
                    <a:pt x="762" y="598"/>
                  </a:cubicBezTo>
                  <a:cubicBezTo>
                    <a:pt x="482" y="940"/>
                    <a:pt x="280" y="1313"/>
                    <a:pt x="125" y="1733"/>
                  </a:cubicBezTo>
                  <a:cubicBezTo>
                    <a:pt x="78" y="1888"/>
                    <a:pt x="31" y="2044"/>
                    <a:pt x="16" y="2215"/>
                  </a:cubicBezTo>
                  <a:cubicBezTo>
                    <a:pt x="0" y="2339"/>
                    <a:pt x="16" y="2479"/>
                    <a:pt x="31" y="2604"/>
                  </a:cubicBezTo>
                  <a:cubicBezTo>
                    <a:pt x="62" y="2712"/>
                    <a:pt x="93" y="2821"/>
                    <a:pt x="156" y="2915"/>
                  </a:cubicBezTo>
                  <a:cubicBezTo>
                    <a:pt x="202" y="3008"/>
                    <a:pt x="264" y="3086"/>
                    <a:pt x="327" y="3148"/>
                  </a:cubicBezTo>
                  <a:cubicBezTo>
                    <a:pt x="451" y="3257"/>
                    <a:pt x="607" y="3350"/>
                    <a:pt x="762" y="3397"/>
                  </a:cubicBezTo>
                  <a:cubicBezTo>
                    <a:pt x="840" y="3428"/>
                    <a:pt x="918" y="3428"/>
                    <a:pt x="980" y="3443"/>
                  </a:cubicBezTo>
                  <a:cubicBezTo>
                    <a:pt x="1057" y="3459"/>
                    <a:pt x="1120" y="3459"/>
                    <a:pt x="1197" y="3459"/>
                  </a:cubicBezTo>
                  <a:lnTo>
                    <a:pt x="1462" y="2961"/>
                  </a:lnTo>
                  <a:lnTo>
                    <a:pt x="1462" y="2961"/>
                  </a:lnTo>
                  <a:cubicBezTo>
                    <a:pt x="1430" y="2966"/>
                    <a:pt x="1398" y="2968"/>
                    <a:pt x="1367" y="2968"/>
                  </a:cubicBezTo>
                  <a:cubicBezTo>
                    <a:pt x="1290" y="2968"/>
                    <a:pt x="1217" y="2957"/>
                    <a:pt x="1151" y="2946"/>
                  </a:cubicBezTo>
                  <a:cubicBezTo>
                    <a:pt x="1042" y="2930"/>
                    <a:pt x="949" y="2883"/>
                    <a:pt x="855" y="2837"/>
                  </a:cubicBezTo>
                  <a:cubicBezTo>
                    <a:pt x="778" y="2790"/>
                    <a:pt x="700" y="2728"/>
                    <a:pt x="653" y="2635"/>
                  </a:cubicBezTo>
                  <a:cubicBezTo>
                    <a:pt x="591" y="2557"/>
                    <a:pt x="560" y="2448"/>
                    <a:pt x="560" y="2339"/>
                  </a:cubicBezTo>
                  <a:cubicBezTo>
                    <a:pt x="544" y="2199"/>
                    <a:pt x="575" y="2059"/>
                    <a:pt x="607" y="1935"/>
                  </a:cubicBezTo>
                  <a:cubicBezTo>
                    <a:pt x="731" y="1562"/>
                    <a:pt x="918" y="1204"/>
                    <a:pt x="1182" y="909"/>
                  </a:cubicBezTo>
                  <a:cubicBezTo>
                    <a:pt x="1275" y="815"/>
                    <a:pt x="1384" y="722"/>
                    <a:pt x="1493" y="660"/>
                  </a:cubicBezTo>
                  <a:cubicBezTo>
                    <a:pt x="1586" y="598"/>
                    <a:pt x="1695" y="582"/>
                    <a:pt x="1804" y="582"/>
                  </a:cubicBezTo>
                  <a:cubicBezTo>
                    <a:pt x="1897" y="582"/>
                    <a:pt x="1990" y="613"/>
                    <a:pt x="2068" y="644"/>
                  </a:cubicBezTo>
                  <a:cubicBezTo>
                    <a:pt x="2161" y="691"/>
                    <a:pt x="2239" y="753"/>
                    <a:pt x="2317" y="831"/>
                  </a:cubicBezTo>
                  <a:cubicBezTo>
                    <a:pt x="2379" y="909"/>
                    <a:pt x="2457" y="986"/>
                    <a:pt x="2504" y="1080"/>
                  </a:cubicBezTo>
                  <a:lnTo>
                    <a:pt x="2768" y="598"/>
                  </a:lnTo>
                  <a:cubicBezTo>
                    <a:pt x="2737" y="536"/>
                    <a:pt x="2690" y="489"/>
                    <a:pt x="2644" y="427"/>
                  </a:cubicBezTo>
                  <a:cubicBezTo>
                    <a:pt x="2597" y="380"/>
                    <a:pt x="2550" y="318"/>
                    <a:pt x="2504" y="271"/>
                  </a:cubicBezTo>
                  <a:cubicBezTo>
                    <a:pt x="2441" y="209"/>
                    <a:pt x="2364" y="162"/>
                    <a:pt x="2301" y="131"/>
                  </a:cubicBezTo>
                  <a:cubicBezTo>
                    <a:pt x="2224" y="85"/>
                    <a:pt x="2146" y="54"/>
                    <a:pt x="2068" y="38"/>
                  </a:cubicBezTo>
                  <a:cubicBezTo>
                    <a:pt x="2000" y="15"/>
                    <a:pt x="1932" y="1"/>
                    <a:pt x="1857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57"/>
            <p:cNvSpPr/>
            <p:nvPr/>
          </p:nvSpPr>
          <p:spPr>
            <a:xfrm>
              <a:off x="6505898" y="3224470"/>
              <a:ext cx="70667" cy="111197"/>
            </a:xfrm>
            <a:custGeom>
              <a:rect b="b" l="l" r="r" t="t"/>
              <a:pathLst>
                <a:path extrusionOk="0" h="3328" w="2115">
                  <a:moveTo>
                    <a:pt x="1679" y="0"/>
                  </a:moveTo>
                  <a:lnTo>
                    <a:pt x="0" y="3095"/>
                  </a:lnTo>
                  <a:lnTo>
                    <a:pt x="202" y="3204"/>
                  </a:lnTo>
                  <a:lnTo>
                    <a:pt x="420" y="3328"/>
                  </a:lnTo>
                  <a:lnTo>
                    <a:pt x="2115" y="234"/>
                  </a:lnTo>
                  <a:cubicBezTo>
                    <a:pt x="2115" y="234"/>
                    <a:pt x="2006" y="171"/>
                    <a:pt x="1897" y="125"/>
                  </a:cubicBezTo>
                  <a:lnTo>
                    <a:pt x="167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57"/>
            <p:cNvSpPr/>
            <p:nvPr/>
          </p:nvSpPr>
          <p:spPr>
            <a:xfrm>
              <a:off x="6545358" y="3245252"/>
              <a:ext cx="114872" cy="135120"/>
            </a:xfrm>
            <a:custGeom>
              <a:rect b="b" l="l" r="r" t="t"/>
              <a:pathLst>
                <a:path extrusionOk="0" h="4044" w="3438">
                  <a:moveTo>
                    <a:pt x="1680" y="0"/>
                  </a:moveTo>
                  <a:lnTo>
                    <a:pt x="1" y="3110"/>
                  </a:lnTo>
                  <a:lnTo>
                    <a:pt x="421" y="3328"/>
                  </a:lnTo>
                  <a:lnTo>
                    <a:pt x="1665" y="980"/>
                  </a:lnTo>
                  <a:lnTo>
                    <a:pt x="1229" y="3748"/>
                  </a:lnTo>
                  <a:lnTo>
                    <a:pt x="1805" y="4043"/>
                  </a:lnTo>
                  <a:lnTo>
                    <a:pt x="3437" y="918"/>
                  </a:lnTo>
                  <a:lnTo>
                    <a:pt x="3033" y="716"/>
                  </a:lnTo>
                  <a:lnTo>
                    <a:pt x="1789" y="3048"/>
                  </a:lnTo>
                  <a:lnTo>
                    <a:pt x="2240" y="296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57"/>
            <p:cNvSpPr/>
            <p:nvPr/>
          </p:nvSpPr>
          <p:spPr>
            <a:xfrm>
              <a:off x="6632131" y="3289925"/>
              <a:ext cx="96662" cy="126800"/>
            </a:xfrm>
            <a:custGeom>
              <a:rect b="b" l="l" r="r" t="t"/>
              <a:pathLst>
                <a:path extrusionOk="0" h="3795" w="2893">
                  <a:moveTo>
                    <a:pt x="1618" y="1"/>
                  </a:moveTo>
                  <a:lnTo>
                    <a:pt x="1" y="3126"/>
                  </a:lnTo>
                  <a:lnTo>
                    <a:pt x="1291" y="3795"/>
                  </a:lnTo>
                  <a:lnTo>
                    <a:pt x="1540" y="3297"/>
                  </a:lnTo>
                  <a:lnTo>
                    <a:pt x="700" y="2862"/>
                  </a:lnTo>
                  <a:lnTo>
                    <a:pt x="1151" y="1991"/>
                  </a:lnTo>
                  <a:lnTo>
                    <a:pt x="1929" y="2395"/>
                  </a:lnTo>
                  <a:lnTo>
                    <a:pt x="2177" y="1898"/>
                  </a:lnTo>
                  <a:lnTo>
                    <a:pt x="1400" y="1493"/>
                  </a:lnTo>
                  <a:lnTo>
                    <a:pt x="1804" y="716"/>
                  </a:lnTo>
                  <a:lnTo>
                    <a:pt x="2566" y="1120"/>
                  </a:lnTo>
                  <a:lnTo>
                    <a:pt x="2893" y="669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57"/>
            <p:cNvSpPr/>
            <p:nvPr/>
          </p:nvSpPr>
          <p:spPr>
            <a:xfrm>
              <a:off x="6700727" y="3325242"/>
              <a:ext cx="134586" cy="145010"/>
            </a:xfrm>
            <a:custGeom>
              <a:rect b="b" l="l" r="r" t="t"/>
              <a:pathLst>
                <a:path extrusionOk="0" h="4340" w="4028">
                  <a:moveTo>
                    <a:pt x="1586" y="1"/>
                  </a:moveTo>
                  <a:lnTo>
                    <a:pt x="0" y="3142"/>
                  </a:lnTo>
                  <a:lnTo>
                    <a:pt x="420" y="3344"/>
                  </a:lnTo>
                  <a:lnTo>
                    <a:pt x="1695" y="810"/>
                  </a:lnTo>
                  <a:lnTo>
                    <a:pt x="1695" y="810"/>
                  </a:lnTo>
                  <a:lnTo>
                    <a:pt x="1042" y="3655"/>
                  </a:lnTo>
                  <a:lnTo>
                    <a:pt x="1446" y="3842"/>
                  </a:lnTo>
                  <a:lnTo>
                    <a:pt x="3312" y="1587"/>
                  </a:lnTo>
                  <a:lnTo>
                    <a:pt x="2068" y="4137"/>
                  </a:lnTo>
                  <a:lnTo>
                    <a:pt x="2488" y="4339"/>
                  </a:lnTo>
                  <a:lnTo>
                    <a:pt x="4027" y="1167"/>
                  </a:lnTo>
                  <a:lnTo>
                    <a:pt x="3359" y="856"/>
                  </a:lnTo>
                  <a:lnTo>
                    <a:pt x="1633" y="2955"/>
                  </a:lnTo>
                  <a:lnTo>
                    <a:pt x="2239" y="312"/>
                  </a:lnTo>
                  <a:lnTo>
                    <a:pt x="1913" y="156"/>
                  </a:lnTo>
                  <a:cubicBezTo>
                    <a:pt x="1742" y="79"/>
                    <a:pt x="1586" y="1"/>
                    <a:pt x="158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57"/>
            <p:cNvSpPr/>
            <p:nvPr/>
          </p:nvSpPr>
          <p:spPr>
            <a:xfrm>
              <a:off x="6804105" y="3387089"/>
              <a:ext cx="96161" cy="128337"/>
            </a:xfrm>
            <a:custGeom>
              <a:rect b="b" l="l" r="r" t="t"/>
              <a:pathLst>
                <a:path extrusionOk="0" h="3841" w="2878">
                  <a:moveTo>
                    <a:pt x="2240" y="902"/>
                  </a:moveTo>
                  <a:lnTo>
                    <a:pt x="2240" y="902"/>
                  </a:lnTo>
                  <a:cubicBezTo>
                    <a:pt x="2208" y="1011"/>
                    <a:pt x="2193" y="1135"/>
                    <a:pt x="2162" y="1275"/>
                  </a:cubicBezTo>
                  <a:cubicBezTo>
                    <a:pt x="2131" y="1415"/>
                    <a:pt x="2115" y="1540"/>
                    <a:pt x="2084" y="1664"/>
                  </a:cubicBezTo>
                  <a:cubicBezTo>
                    <a:pt x="2053" y="1804"/>
                    <a:pt x="2037" y="1944"/>
                    <a:pt x="1991" y="2115"/>
                  </a:cubicBezTo>
                  <a:lnTo>
                    <a:pt x="1447" y="1851"/>
                  </a:lnTo>
                  <a:cubicBezTo>
                    <a:pt x="1493" y="1804"/>
                    <a:pt x="1540" y="1757"/>
                    <a:pt x="1571" y="1711"/>
                  </a:cubicBezTo>
                  <a:cubicBezTo>
                    <a:pt x="1602" y="1664"/>
                    <a:pt x="1649" y="1617"/>
                    <a:pt x="1695" y="1555"/>
                  </a:cubicBezTo>
                  <a:lnTo>
                    <a:pt x="1835" y="1384"/>
                  </a:lnTo>
                  <a:lnTo>
                    <a:pt x="2240" y="902"/>
                  </a:lnTo>
                  <a:close/>
                  <a:moveTo>
                    <a:pt x="2333" y="0"/>
                  </a:moveTo>
                  <a:lnTo>
                    <a:pt x="0" y="2784"/>
                  </a:lnTo>
                  <a:lnTo>
                    <a:pt x="482" y="3017"/>
                  </a:lnTo>
                  <a:lnTo>
                    <a:pt x="1027" y="2364"/>
                  </a:lnTo>
                  <a:lnTo>
                    <a:pt x="1882" y="2768"/>
                  </a:lnTo>
                  <a:lnTo>
                    <a:pt x="1711" y="3608"/>
                  </a:lnTo>
                  <a:lnTo>
                    <a:pt x="2193" y="3841"/>
                  </a:lnTo>
                  <a:lnTo>
                    <a:pt x="2877" y="249"/>
                  </a:lnTo>
                  <a:lnTo>
                    <a:pt x="233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57"/>
            <p:cNvSpPr/>
            <p:nvPr/>
          </p:nvSpPr>
          <p:spPr>
            <a:xfrm>
              <a:off x="7056070" y="3384483"/>
              <a:ext cx="920147" cy="616193"/>
            </a:xfrm>
            <a:custGeom>
              <a:rect b="b" l="l" r="r" t="t"/>
              <a:pathLst>
                <a:path extrusionOk="0" h="18442" w="27539">
                  <a:moveTo>
                    <a:pt x="7340" y="1"/>
                  </a:moveTo>
                  <a:cubicBezTo>
                    <a:pt x="6967" y="965"/>
                    <a:pt x="6221" y="1758"/>
                    <a:pt x="5257" y="2162"/>
                  </a:cubicBezTo>
                  <a:cubicBezTo>
                    <a:pt x="4770" y="2382"/>
                    <a:pt x="4244" y="2490"/>
                    <a:pt x="3718" y="2490"/>
                  </a:cubicBezTo>
                  <a:cubicBezTo>
                    <a:pt x="3202" y="2490"/>
                    <a:pt x="2686" y="2385"/>
                    <a:pt x="2209" y="2177"/>
                  </a:cubicBezTo>
                  <a:lnTo>
                    <a:pt x="2022" y="2628"/>
                  </a:lnTo>
                  <a:cubicBezTo>
                    <a:pt x="2364" y="2784"/>
                    <a:pt x="2535" y="3173"/>
                    <a:pt x="2395" y="3530"/>
                  </a:cubicBezTo>
                  <a:cubicBezTo>
                    <a:pt x="2281" y="3782"/>
                    <a:pt x="2032" y="3933"/>
                    <a:pt x="1772" y="3933"/>
                  </a:cubicBezTo>
                  <a:cubicBezTo>
                    <a:pt x="1678" y="3933"/>
                    <a:pt x="1584" y="3913"/>
                    <a:pt x="1494" y="3872"/>
                  </a:cubicBezTo>
                  <a:lnTo>
                    <a:pt x="1354" y="4214"/>
                  </a:lnTo>
                  <a:cubicBezTo>
                    <a:pt x="1711" y="4370"/>
                    <a:pt x="1882" y="4759"/>
                    <a:pt x="1742" y="5116"/>
                  </a:cubicBezTo>
                  <a:cubicBezTo>
                    <a:pt x="1628" y="5368"/>
                    <a:pt x="1379" y="5519"/>
                    <a:pt x="1119" y="5519"/>
                  </a:cubicBezTo>
                  <a:cubicBezTo>
                    <a:pt x="1025" y="5519"/>
                    <a:pt x="931" y="5499"/>
                    <a:pt x="841" y="5458"/>
                  </a:cubicBezTo>
                  <a:lnTo>
                    <a:pt x="701" y="5800"/>
                  </a:lnTo>
                  <a:cubicBezTo>
                    <a:pt x="1043" y="5956"/>
                    <a:pt x="1229" y="6345"/>
                    <a:pt x="1089" y="6702"/>
                  </a:cubicBezTo>
                  <a:cubicBezTo>
                    <a:pt x="976" y="6962"/>
                    <a:pt x="732" y="7107"/>
                    <a:pt x="475" y="7107"/>
                  </a:cubicBezTo>
                  <a:cubicBezTo>
                    <a:pt x="379" y="7107"/>
                    <a:pt x="281" y="7087"/>
                    <a:pt x="187" y="7044"/>
                  </a:cubicBezTo>
                  <a:lnTo>
                    <a:pt x="1" y="7464"/>
                  </a:lnTo>
                  <a:cubicBezTo>
                    <a:pt x="1058" y="7931"/>
                    <a:pt x="1882" y="8677"/>
                    <a:pt x="2318" y="9626"/>
                  </a:cubicBezTo>
                  <a:cubicBezTo>
                    <a:pt x="2800" y="10558"/>
                    <a:pt x="2846" y="11662"/>
                    <a:pt x="2473" y="12642"/>
                  </a:cubicBezTo>
                  <a:cubicBezTo>
                    <a:pt x="2473" y="12642"/>
                    <a:pt x="3639" y="13093"/>
                    <a:pt x="5365" y="13762"/>
                  </a:cubicBezTo>
                  <a:cubicBezTo>
                    <a:pt x="7138" y="14352"/>
                    <a:pt x="9501" y="15130"/>
                    <a:pt x="11865" y="15907"/>
                  </a:cubicBezTo>
                  <a:cubicBezTo>
                    <a:pt x="14275" y="16576"/>
                    <a:pt x="16685" y="17260"/>
                    <a:pt x="18489" y="17727"/>
                  </a:cubicBezTo>
                  <a:lnTo>
                    <a:pt x="21474" y="18442"/>
                  </a:lnTo>
                  <a:cubicBezTo>
                    <a:pt x="21890" y="16619"/>
                    <a:pt x="23589" y="15408"/>
                    <a:pt x="25484" y="15408"/>
                  </a:cubicBezTo>
                  <a:cubicBezTo>
                    <a:pt x="25787" y="15408"/>
                    <a:pt x="26095" y="15439"/>
                    <a:pt x="26404" y="15503"/>
                  </a:cubicBezTo>
                  <a:lnTo>
                    <a:pt x="26497" y="15052"/>
                  </a:lnTo>
                  <a:cubicBezTo>
                    <a:pt x="26124" y="14990"/>
                    <a:pt x="25875" y="14632"/>
                    <a:pt x="25937" y="14259"/>
                  </a:cubicBezTo>
                  <a:cubicBezTo>
                    <a:pt x="26018" y="13934"/>
                    <a:pt x="26300" y="13716"/>
                    <a:pt x="26617" y="13716"/>
                  </a:cubicBezTo>
                  <a:cubicBezTo>
                    <a:pt x="26665" y="13716"/>
                    <a:pt x="26713" y="13720"/>
                    <a:pt x="26761" y="13731"/>
                  </a:cubicBezTo>
                  <a:lnTo>
                    <a:pt x="26839" y="13373"/>
                  </a:lnTo>
                  <a:cubicBezTo>
                    <a:pt x="25973" y="13243"/>
                    <a:pt x="26165" y="12028"/>
                    <a:pt x="26918" y="12028"/>
                  </a:cubicBezTo>
                  <a:cubicBezTo>
                    <a:pt x="26977" y="12028"/>
                    <a:pt x="27038" y="12036"/>
                    <a:pt x="27103" y="12051"/>
                  </a:cubicBezTo>
                  <a:lnTo>
                    <a:pt x="27181" y="11694"/>
                  </a:lnTo>
                  <a:cubicBezTo>
                    <a:pt x="26330" y="11549"/>
                    <a:pt x="26509" y="10349"/>
                    <a:pt x="27259" y="10349"/>
                  </a:cubicBezTo>
                  <a:cubicBezTo>
                    <a:pt x="27318" y="10349"/>
                    <a:pt x="27380" y="10356"/>
                    <a:pt x="27445" y="10372"/>
                  </a:cubicBezTo>
                  <a:lnTo>
                    <a:pt x="27539" y="9890"/>
                  </a:lnTo>
                  <a:cubicBezTo>
                    <a:pt x="25393" y="9486"/>
                    <a:pt x="24009" y="7371"/>
                    <a:pt x="24491" y="5225"/>
                  </a:cubicBezTo>
                  <a:lnTo>
                    <a:pt x="21723" y="4572"/>
                  </a:lnTo>
                  <a:cubicBezTo>
                    <a:pt x="20091" y="4137"/>
                    <a:pt x="17960" y="3530"/>
                    <a:pt x="15799" y="2955"/>
                  </a:cubicBezTo>
                  <a:lnTo>
                    <a:pt x="9968" y="1011"/>
                  </a:lnTo>
                  <a:cubicBezTo>
                    <a:pt x="8382" y="405"/>
                    <a:pt x="7340" y="1"/>
                    <a:pt x="7340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57"/>
            <p:cNvSpPr/>
            <p:nvPr/>
          </p:nvSpPr>
          <p:spPr>
            <a:xfrm>
              <a:off x="7290393" y="3447867"/>
              <a:ext cx="531526" cy="237997"/>
            </a:xfrm>
            <a:custGeom>
              <a:rect b="b" l="l" r="r" t="t"/>
              <a:pathLst>
                <a:path extrusionOk="0" h="7123" w="15908">
                  <a:moveTo>
                    <a:pt x="918" y="1"/>
                  </a:moveTo>
                  <a:lnTo>
                    <a:pt x="1" y="2457"/>
                  </a:lnTo>
                  <a:cubicBezTo>
                    <a:pt x="1" y="2457"/>
                    <a:pt x="234" y="2551"/>
                    <a:pt x="638" y="2706"/>
                  </a:cubicBezTo>
                  <a:cubicBezTo>
                    <a:pt x="1058" y="2862"/>
                    <a:pt x="1633" y="3110"/>
                    <a:pt x="2349" y="3328"/>
                  </a:cubicBezTo>
                  <a:cubicBezTo>
                    <a:pt x="3779" y="3795"/>
                    <a:pt x="5676" y="4432"/>
                    <a:pt x="7573" y="5054"/>
                  </a:cubicBezTo>
                  <a:lnTo>
                    <a:pt x="12875" y="6516"/>
                  </a:lnTo>
                  <a:cubicBezTo>
                    <a:pt x="14322" y="6904"/>
                    <a:pt x="15317" y="7122"/>
                    <a:pt x="15317" y="7122"/>
                  </a:cubicBezTo>
                  <a:lnTo>
                    <a:pt x="15908" y="4572"/>
                  </a:lnTo>
                  <a:lnTo>
                    <a:pt x="15254" y="4417"/>
                  </a:lnTo>
                  <a:cubicBezTo>
                    <a:pt x="14835" y="4308"/>
                    <a:pt x="14213" y="4183"/>
                    <a:pt x="13513" y="3981"/>
                  </a:cubicBezTo>
                  <a:cubicBezTo>
                    <a:pt x="12098" y="3592"/>
                    <a:pt x="10216" y="3064"/>
                    <a:pt x="8335" y="2551"/>
                  </a:cubicBezTo>
                  <a:cubicBezTo>
                    <a:pt x="6469" y="1929"/>
                    <a:pt x="4619" y="1322"/>
                    <a:pt x="3219" y="856"/>
                  </a:cubicBezTo>
                  <a:cubicBezTo>
                    <a:pt x="2520" y="638"/>
                    <a:pt x="1944" y="405"/>
                    <a:pt x="1540" y="249"/>
                  </a:cubicBezTo>
                  <a:lnTo>
                    <a:pt x="91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57"/>
            <p:cNvSpPr/>
            <p:nvPr/>
          </p:nvSpPr>
          <p:spPr>
            <a:xfrm>
              <a:off x="7196369" y="3699330"/>
              <a:ext cx="564237" cy="247854"/>
            </a:xfrm>
            <a:custGeom>
              <a:rect b="b" l="l" r="r" t="t"/>
              <a:pathLst>
                <a:path extrusionOk="0" h="7418" w="16887">
                  <a:moveTo>
                    <a:pt x="918" y="0"/>
                  </a:moveTo>
                  <a:lnTo>
                    <a:pt x="0" y="2457"/>
                  </a:lnTo>
                  <a:cubicBezTo>
                    <a:pt x="0" y="2457"/>
                    <a:pt x="249" y="2566"/>
                    <a:pt x="684" y="2721"/>
                  </a:cubicBezTo>
                  <a:cubicBezTo>
                    <a:pt x="1120" y="2893"/>
                    <a:pt x="1726" y="3141"/>
                    <a:pt x="2488" y="3375"/>
                  </a:cubicBezTo>
                  <a:cubicBezTo>
                    <a:pt x="4012" y="3888"/>
                    <a:pt x="6033" y="4556"/>
                    <a:pt x="8055" y="5225"/>
                  </a:cubicBezTo>
                  <a:cubicBezTo>
                    <a:pt x="10107" y="5785"/>
                    <a:pt x="12175" y="6360"/>
                    <a:pt x="13715" y="6795"/>
                  </a:cubicBezTo>
                  <a:cubicBezTo>
                    <a:pt x="14492" y="7013"/>
                    <a:pt x="15130" y="7137"/>
                    <a:pt x="15581" y="7262"/>
                  </a:cubicBezTo>
                  <a:lnTo>
                    <a:pt x="16280" y="7417"/>
                  </a:lnTo>
                  <a:lnTo>
                    <a:pt x="16887" y="4867"/>
                  </a:lnTo>
                  <a:cubicBezTo>
                    <a:pt x="16887" y="4867"/>
                    <a:pt x="15876" y="4650"/>
                    <a:pt x="14368" y="4245"/>
                  </a:cubicBezTo>
                  <a:cubicBezTo>
                    <a:pt x="12844" y="3825"/>
                    <a:pt x="10838" y="3266"/>
                    <a:pt x="8817" y="2706"/>
                  </a:cubicBezTo>
                  <a:cubicBezTo>
                    <a:pt x="6826" y="2053"/>
                    <a:pt x="4852" y="1400"/>
                    <a:pt x="3359" y="902"/>
                  </a:cubicBezTo>
                  <a:cubicBezTo>
                    <a:pt x="2612" y="669"/>
                    <a:pt x="2022" y="420"/>
                    <a:pt x="1586" y="265"/>
                  </a:cubicBezTo>
                  <a:lnTo>
                    <a:pt x="91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57"/>
            <p:cNvSpPr/>
            <p:nvPr/>
          </p:nvSpPr>
          <p:spPr>
            <a:xfrm>
              <a:off x="7787071" y="3746075"/>
              <a:ext cx="73307" cy="71737"/>
            </a:xfrm>
            <a:custGeom>
              <a:rect b="b" l="l" r="r" t="t"/>
              <a:pathLst>
                <a:path extrusionOk="0" h="2147" w="2194">
                  <a:moveTo>
                    <a:pt x="1276" y="1"/>
                  </a:moveTo>
                  <a:lnTo>
                    <a:pt x="778" y="576"/>
                  </a:lnTo>
                  <a:lnTo>
                    <a:pt x="1" y="498"/>
                  </a:lnTo>
                  <a:lnTo>
                    <a:pt x="421" y="1151"/>
                  </a:lnTo>
                  <a:lnTo>
                    <a:pt x="125" y="1836"/>
                  </a:lnTo>
                  <a:lnTo>
                    <a:pt x="125" y="1836"/>
                  </a:lnTo>
                  <a:lnTo>
                    <a:pt x="887" y="1649"/>
                  </a:lnTo>
                  <a:lnTo>
                    <a:pt x="1493" y="2147"/>
                  </a:lnTo>
                  <a:lnTo>
                    <a:pt x="1525" y="1400"/>
                  </a:lnTo>
                  <a:lnTo>
                    <a:pt x="2193" y="1012"/>
                  </a:lnTo>
                  <a:lnTo>
                    <a:pt x="1462" y="732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57"/>
            <p:cNvSpPr/>
            <p:nvPr/>
          </p:nvSpPr>
          <p:spPr>
            <a:xfrm>
              <a:off x="7188050" y="3564243"/>
              <a:ext cx="72238" cy="72772"/>
            </a:xfrm>
            <a:custGeom>
              <a:rect b="b" l="l" r="r" t="t"/>
              <a:pathLst>
                <a:path extrusionOk="0" h="2178" w="2162">
                  <a:moveTo>
                    <a:pt x="1384" y="1"/>
                  </a:moveTo>
                  <a:lnTo>
                    <a:pt x="824" y="514"/>
                  </a:lnTo>
                  <a:lnTo>
                    <a:pt x="63" y="327"/>
                  </a:lnTo>
                  <a:lnTo>
                    <a:pt x="63" y="327"/>
                  </a:lnTo>
                  <a:lnTo>
                    <a:pt x="389" y="1027"/>
                  </a:lnTo>
                  <a:lnTo>
                    <a:pt x="0" y="1664"/>
                  </a:lnTo>
                  <a:lnTo>
                    <a:pt x="778" y="1602"/>
                  </a:lnTo>
                  <a:lnTo>
                    <a:pt x="1307" y="2177"/>
                  </a:lnTo>
                  <a:lnTo>
                    <a:pt x="1446" y="1431"/>
                  </a:lnTo>
                  <a:lnTo>
                    <a:pt x="2162" y="1136"/>
                  </a:lnTo>
                  <a:lnTo>
                    <a:pt x="1462" y="763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57"/>
            <p:cNvSpPr/>
            <p:nvPr/>
          </p:nvSpPr>
          <p:spPr>
            <a:xfrm>
              <a:off x="7343920" y="3479575"/>
              <a:ext cx="36386" cy="51956"/>
            </a:xfrm>
            <a:custGeom>
              <a:rect b="b" l="l" r="r" t="t"/>
              <a:pathLst>
                <a:path extrusionOk="0" h="1555" w="1089">
                  <a:moveTo>
                    <a:pt x="62" y="0"/>
                  </a:moveTo>
                  <a:lnTo>
                    <a:pt x="0" y="156"/>
                  </a:lnTo>
                  <a:lnTo>
                    <a:pt x="420" y="327"/>
                  </a:lnTo>
                  <a:lnTo>
                    <a:pt x="0" y="1477"/>
                  </a:lnTo>
                  <a:lnTo>
                    <a:pt x="187" y="1555"/>
                  </a:lnTo>
                  <a:lnTo>
                    <a:pt x="607" y="389"/>
                  </a:lnTo>
                  <a:lnTo>
                    <a:pt x="1026" y="529"/>
                  </a:lnTo>
                  <a:lnTo>
                    <a:pt x="1089" y="373"/>
                  </a:lnTo>
                  <a:cubicBezTo>
                    <a:pt x="1089" y="373"/>
                    <a:pt x="824" y="296"/>
                    <a:pt x="575" y="187"/>
                  </a:cubicBezTo>
                  <a:cubicBezTo>
                    <a:pt x="327" y="93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57"/>
            <p:cNvSpPr/>
            <p:nvPr/>
          </p:nvSpPr>
          <p:spPr>
            <a:xfrm>
              <a:off x="7409876" y="3506573"/>
              <a:ext cx="21852" cy="46811"/>
            </a:xfrm>
            <a:custGeom>
              <a:rect b="b" l="l" r="r" t="t"/>
              <a:pathLst>
                <a:path extrusionOk="0" h="1401" w="654">
                  <a:moveTo>
                    <a:pt x="452" y="1"/>
                  </a:moveTo>
                  <a:lnTo>
                    <a:pt x="1" y="1338"/>
                  </a:lnTo>
                  <a:lnTo>
                    <a:pt x="203" y="1400"/>
                  </a:lnTo>
                  <a:lnTo>
                    <a:pt x="654" y="63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57"/>
            <p:cNvSpPr/>
            <p:nvPr/>
          </p:nvSpPr>
          <p:spPr>
            <a:xfrm>
              <a:off x="7470152" y="3529427"/>
              <a:ext cx="42133" cy="49918"/>
            </a:xfrm>
            <a:custGeom>
              <a:rect b="b" l="l" r="r" t="t"/>
              <a:pathLst>
                <a:path extrusionOk="0" h="1494" w="1261">
                  <a:moveTo>
                    <a:pt x="700" y="1"/>
                  </a:moveTo>
                  <a:cubicBezTo>
                    <a:pt x="623" y="1"/>
                    <a:pt x="529" y="16"/>
                    <a:pt x="452" y="47"/>
                  </a:cubicBezTo>
                  <a:cubicBezTo>
                    <a:pt x="374" y="79"/>
                    <a:pt x="296" y="141"/>
                    <a:pt x="234" y="203"/>
                  </a:cubicBezTo>
                  <a:cubicBezTo>
                    <a:pt x="141" y="296"/>
                    <a:pt x="94" y="405"/>
                    <a:pt x="47" y="529"/>
                  </a:cubicBezTo>
                  <a:cubicBezTo>
                    <a:pt x="32" y="607"/>
                    <a:pt x="1" y="701"/>
                    <a:pt x="1" y="778"/>
                  </a:cubicBezTo>
                  <a:cubicBezTo>
                    <a:pt x="1" y="856"/>
                    <a:pt x="1" y="918"/>
                    <a:pt x="16" y="996"/>
                  </a:cubicBezTo>
                  <a:cubicBezTo>
                    <a:pt x="32" y="1058"/>
                    <a:pt x="63" y="1105"/>
                    <a:pt x="94" y="1167"/>
                  </a:cubicBezTo>
                  <a:cubicBezTo>
                    <a:pt x="125" y="1214"/>
                    <a:pt x="156" y="1245"/>
                    <a:pt x="203" y="1291"/>
                  </a:cubicBezTo>
                  <a:cubicBezTo>
                    <a:pt x="249" y="1322"/>
                    <a:pt x="296" y="1354"/>
                    <a:pt x="343" y="1369"/>
                  </a:cubicBezTo>
                  <a:cubicBezTo>
                    <a:pt x="374" y="1400"/>
                    <a:pt x="420" y="1416"/>
                    <a:pt x="467" y="1431"/>
                  </a:cubicBezTo>
                  <a:cubicBezTo>
                    <a:pt x="514" y="1447"/>
                    <a:pt x="576" y="1462"/>
                    <a:pt x="623" y="1478"/>
                  </a:cubicBezTo>
                  <a:cubicBezTo>
                    <a:pt x="669" y="1478"/>
                    <a:pt x="700" y="1478"/>
                    <a:pt x="747" y="1494"/>
                  </a:cubicBezTo>
                  <a:lnTo>
                    <a:pt x="856" y="1494"/>
                  </a:lnTo>
                  <a:lnTo>
                    <a:pt x="903" y="1338"/>
                  </a:lnTo>
                  <a:cubicBezTo>
                    <a:pt x="840" y="1338"/>
                    <a:pt x="778" y="1322"/>
                    <a:pt x="716" y="1307"/>
                  </a:cubicBezTo>
                  <a:cubicBezTo>
                    <a:pt x="654" y="1307"/>
                    <a:pt x="592" y="1291"/>
                    <a:pt x="529" y="1260"/>
                  </a:cubicBezTo>
                  <a:cubicBezTo>
                    <a:pt x="467" y="1245"/>
                    <a:pt x="420" y="1214"/>
                    <a:pt x="374" y="1183"/>
                  </a:cubicBezTo>
                  <a:cubicBezTo>
                    <a:pt x="327" y="1136"/>
                    <a:pt x="281" y="1089"/>
                    <a:pt x="265" y="1043"/>
                  </a:cubicBezTo>
                  <a:cubicBezTo>
                    <a:pt x="234" y="980"/>
                    <a:pt x="218" y="918"/>
                    <a:pt x="218" y="856"/>
                  </a:cubicBezTo>
                  <a:cubicBezTo>
                    <a:pt x="218" y="763"/>
                    <a:pt x="234" y="685"/>
                    <a:pt x="265" y="592"/>
                  </a:cubicBezTo>
                  <a:cubicBezTo>
                    <a:pt x="281" y="514"/>
                    <a:pt x="327" y="436"/>
                    <a:pt x="374" y="374"/>
                  </a:cubicBezTo>
                  <a:cubicBezTo>
                    <a:pt x="405" y="312"/>
                    <a:pt x="467" y="281"/>
                    <a:pt x="514" y="250"/>
                  </a:cubicBezTo>
                  <a:cubicBezTo>
                    <a:pt x="576" y="218"/>
                    <a:pt x="623" y="203"/>
                    <a:pt x="685" y="203"/>
                  </a:cubicBezTo>
                  <a:cubicBezTo>
                    <a:pt x="747" y="203"/>
                    <a:pt x="809" y="203"/>
                    <a:pt x="871" y="218"/>
                  </a:cubicBezTo>
                  <a:cubicBezTo>
                    <a:pt x="934" y="234"/>
                    <a:pt x="980" y="265"/>
                    <a:pt x="1042" y="296"/>
                  </a:cubicBezTo>
                  <a:cubicBezTo>
                    <a:pt x="1105" y="327"/>
                    <a:pt x="1151" y="358"/>
                    <a:pt x="1214" y="390"/>
                  </a:cubicBezTo>
                  <a:lnTo>
                    <a:pt x="1260" y="234"/>
                  </a:lnTo>
                  <a:cubicBezTo>
                    <a:pt x="1229" y="203"/>
                    <a:pt x="1198" y="187"/>
                    <a:pt x="1167" y="156"/>
                  </a:cubicBezTo>
                  <a:cubicBezTo>
                    <a:pt x="1136" y="141"/>
                    <a:pt x="1089" y="125"/>
                    <a:pt x="1058" y="110"/>
                  </a:cubicBezTo>
                  <a:cubicBezTo>
                    <a:pt x="1011" y="79"/>
                    <a:pt x="965" y="63"/>
                    <a:pt x="918" y="47"/>
                  </a:cubicBezTo>
                  <a:cubicBezTo>
                    <a:pt x="840" y="32"/>
                    <a:pt x="778" y="16"/>
                    <a:pt x="700" y="16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57"/>
            <p:cNvSpPr/>
            <p:nvPr/>
          </p:nvSpPr>
          <p:spPr>
            <a:xfrm>
              <a:off x="7544963" y="3551245"/>
              <a:ext cx="47847" cy="54596"/>
            </a:xfrm>
            <a:custGeom>
              <a:rect b="b" l="l" r="r" t="t"/>
              <a:pathLst>
                <a:path extrusionOk="0" h="1634" w="1432">
                  <a:moveTo>
                    <a:pt x="405" y="1"/>
                  </a:moveTo>
                  <a:lnTo>
                    <a:pt x="1" y="1338"/>
                  </a:lnTo>
                  <a:lnTo>
                    <a:pt x="187" y="1400"/>
                  </a:lnTo>
                  <a:lnTo>
                    <a:pt x="389" y="778"/>
                  </a:lnTo>
                  <a:lnTo>
                    <a:pt x="561" y="825"/>
                  </a:lnTo>
                  <a:lnTo>
                    <a:pt x="809" y="1571"/>
                  </a:lnTo>
                  <a:lnTo>
                    <a:pt x="1043" y="1634"/>
                  </a:lnTo>
                  <a:lnTo>
                    <a:pt x="747" y="778"/>
                  </a:lnTo>
                  <a:lnTo>
                    <a:pt x="1431" y="281"/>
                  </a:lnTo>
                  <a:lnTo>
                    <a:pt x="1198" y="219"/>
                  </a:lnTo>
                  <a:lnTo>
                    <a:pt x="607" y="654"/>
                  </a:lnTo>
                  <a:lnTo>
                    <a:pt x="436" y="607"/>
                  </a:lnTo>
                  <a:lnTo>
                    <a:pt x="607" y="4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57"/>
            <p:cNvSpPr/>
            <p:nvPr/>
          </p:nvSpPr>
          <p:spPr>
            <a:xfrm>
              <a:off x="7626557" y="3573598"/>
              <a:ext cx="37957" cy="52491"/>
            </a:xfrm>
            <a:custGeom>
              <a:rect b="b" l="l" r="r" t="t"/>
              <a:pathLst>
                <a:path extrusionOk="0" h="1571" w="1136">
                  <a:moveTo>
                    <a:pt x="373" y="0"/>
                  </a:moveTo>
                  <a:lnTo>
                    <a:pt x="0" y="1353"/>
                  </a:lnTo>
                  <a:lnTo>
                    <a:pt x="777" y="1571"/>
                  </a:lnTo>
                  <a:lnTo>
                    <a:pt x="824" y="1384"/>
                  </a:lnTo>
                  <a:lnTo>
                    <a:pt x="249" y="1229"/>
                  </a:lnTo>
                  <a:lnTo>
                    <a:pt x="373" y="793"/>
                  </a:lnTo>
                  <a:lnTo>
                    <a:pt x="886" y="933"/>
                  </a:lnTo>
                  <a:lnTo>
                    <a:pt x="933" y="762"/>
                  </a:lnTo>
                  <a:lnTo>
                    <a:pt x="420" y="622"/>
                  </a:lnTo>
                  <a:lnTo>
                    <a:pt x="529" y="218"/>
                  </a:lnTo>
                  <a:lnTo>
                    <a:pt x="1057" y="374"/>
                  </a:lnTo>
                  <a:lnTo>
                    <a:pt x="1135" y="203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57"/>
            <p:cNvSpPr/>
            <p:nvPr/>
          </p:nvSpPr>
          <p:spPr>
            <a:xfrm>
              <a:off x="7707582" y="3592811"/>
              <a:ext cx="36420" cy="51489"/>
            </a:xfrm>
            <a:custGeom>
              <a:rect b="b" l="l" r="r" t="t"/>
              <a:pathLst>
                <a:path extrusionOk="0" h="1541" w="1090">
                  <a:moveTo>
                    <a:pt x="47" y="1"/>
                  </a:moveTo>
                  <a:lnTo>
                    <a:pt x="1" y="172"/>
                  </a:lnTo>
                  <a:lnTo>
                    <a:pt x="421" y="281"/>
                  </a:lnTo>
                  <a:lnTo>
                    <a:pt x="110" y="1478"/>
                  </a:lnTo>
                  <a:lnTo>
                    <a:pt x="312" y="1540"/>
                  </a:lnTo>
                  <a:lnTo>
                    <a:pt x="607" y="343"/>
                  </a:lnTo>
                  <a:lnTo>
                    <a:pt x="1043" y="452"/>
                  </a:lnTo>
                  <a:lnTo>
                    <a:pt x="1089" y="28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57"/>
            <p:cNvSpPr/>
            <p:nvPr/>
          </p:nvSpPr>
          <p:spPr>
            <a:xfrm>
              <a:off x="7218188" y="3733110"/>
              <a:ext cx="47312" cy="54563"/>
            </a:xfrm>
            <a:custGeom>
              <a:rect b="b" l="l" r="r" t="t"/>
              <a:pathLst>
                <a:path extrusionOk="0" h="1633" w="1416">
                  <a:moveTo>
                    <a:pt x="1120" y="218"/>
                  </a:moveTo>
                  <a:lnTo>
                    <a:pt x="1182" y="980"/>
                  </a:lnTo>
                  <a:lnTo>
                    <a:pt x="591" y="746"/>
                  </a:lnTo>
                  <a:lnTo>
                    <a:pt x="1120" y="218"/>
                  </a:lnTo>
                  <a:close/>
                  <a:moveTo>
                    <a:pt x="1089" y="0"/>
                  </a:moveTo>
                  <a:lnTo>
                    <a:pt x="0" y="1089"/>
                  </a:lnTo>
                  <a:lnTo>
                    <a:pt x="202" y="1166"/>
                  </a:lnTo>
                  <a:lnTo>
                    <a:pt x="467" y="886"/>
                  </a:lnTo>
                  <a:lnTo>
                    <a:pt x="1198" y="1166"/>
                  </a:lnTo>
                  <a:lnTo>
                    <a:pt x="1229" y="1555"/>
                  </a:lnTo>
                  <a:lnTo>
                    <a:pt x="1415" y="1633"/>
                  </a:lnTo>
                  <a:lnTo>
                    <a:pt x="1306" y="78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57"/>
            <p:cNvSpPr/>
            <p:nvPr/>
          </p:nvSpPr>
          <p:spPr>
            <a:xfrm>
              <a:off x="7285715" y="3749717"/>
              <a:ext cx="50419" cy="51689"/>
            </a:xfrm>
            <a:custGeom>
              <a:rect b="b" l="l" r="r" t="t"/>
              <a:pathLst>
                <a:path extrusionOk="0" h="1547" w="1509">
                  <a:moveTo>
                    <a:pt x="623" y="249"/>
                  </a:moveTo>
                  <a:lnTo>
                    <a:pt x="918" y="343"/>
                  </a:lnTo>
                  <a:cubicBezTo>
                    <a:pt x="980" y="358"/>
                    <a:pt x="1042" y="389"/>
                    <a:pt x="1089" y="436"/>
                  </a:cubicBezTo>
                  <a:cubicBezTo>
                    <a:pt x="1136" y="483"/>
                    <a:pt x="1167" y="529"/>
                    <a:pt x="1198" y="592"/>
                  </a:cubicBezTo>
                  <a:cubicBezTo>
                    <a:pt x="1229" y="638"/>
                    <a:pt x="1245" y="700"/>
                    <a:pt x="1245" y="778"/>
                  </a:cubicBezTo>
                  <a:cubicBezTo>
                    <a:pt x="1245" y="840"/>
                    <a:pt x="1245" y="918"/>
                    <a:pt x="1213" y="980"/>
                  </a:cubicBezTo>
                  <a:cubicBezTo>
                    <a:pt x="1198" y="1058"/>
                    <a:pt x="1151" y="1120"/>
                    <a:pt x="1105" y="1167"/>
                  </a:cubicBezTo>
                  <a:cubicBezTo>
                    <a:pt x="1074" y="1229"/>
                    <a:pt x="1011" y="1260"/>
                    <a:pt x="949" y="1307"/>
                  </a:cubicBezTo>
                  <a:cubicBezTo>
                    <a:pt x="903" y="1338"/>
                    <a:pt x="825" y="1353"/>
                    <a:pt x="763" y="1353"/>
                  </a:cubicBezTo>
                  <a:cubicBezTo>
                    <a:pt x="744" y="1358"/>
                    <a:pt x="726" y="1360"/>
                    <a:pt x="708" y="1360"/>
                  </a:cubicBezTo>
                  <a:cubicBezTo>
                    <a:pt x="664" y="1360"/>
                    <a:pt x="620" y="1349"/>
                    <a:pt x="576" y="1338"/>
                  </a:cubicBezTo>
                  <a:lnTo>
                    <a:pt x="281" y="1245"/>
                  </a:lnTo>
                  <a:lnTo>
                    <a:pt x="623" y="249"/>
                  </a:lnTo>
                  <a:close/>
                  <a:moveTo>
                    <a:pt x="483" y="1"/>
                  </a:moveTo>
                  <a:lnTo>
                    <a:pt x="1" y="1338"/>
                  </a:lnTo>
                  <a:lnTo>
                    <a:pt x="514" y="1509"/>
                  </a:lnTo>
                  <a:cubicBezTo>
                    <a:pt x="582" y="1532"/>
                    <a:pt x="659" y="1546"/>
                    <a:pt x="738" y="1546"/>
                  </a:cubicBezTo>
                  <a:cubicBezTo>
                    <a:pt x="766" y="1546"/>
                    <a:pt x="796" y="1544"/>
                    <a:pt x="825" y="1540"/>
                  </a:cubicBezTo>
                  <a:cubicBezTo>
                    <a:pt x="903" y="1540"/>
                    <a:pt x="996" y="1524"/>
                    <a:pt x="1089" y="1478"/>
                  </a:cubicBezTo>
                  <a:cubicBezTo>
                    <a:pt x="1167" y="1431"/>
                    <a:pt x="1245" y="1385"/>
                    <a:pt x="1291" y="1307"/>
                  </a:cubicBezTo>
                  <a:cubicBezTo>
                    <a:pt x="1353" y="1229"/>
                    <a:pt x="1400" y="1151"/>
                    <a:pt x="1431" y="1058"/>
                  </a:cubicBezTo>
                  <a:cubicBezTo>
                    <a:pt x="1509" y="871"/>
                    <a:pt x="1478" y="669"/>
                    <a:pt x="1369" y="498"/>
                  </a:cubicBezTo>
                  <a:cubicBezTo>
                    <a:pt x="1322" y="420"/>
                    <a:pt x="1260" y="343"/>
                    <a:pt x="1182" y="296"/>
                  </a:cubicBezTo>
                  <a:cubicBezTo>
                    <a:pt x="1089" y="234"/>
                    <a:pt x="996" y="172"/>
                    <a:pt x="903" y="141"/>
                  </a:cubicBezTo>
                  <a:lnTo>
                    <a:pt x="48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57"/>
            <p:cNvSpPr/>
            <p:nvPr/>
          </p:nvSpPr>
          <p:spPr>
            <a:xfrm>
              <a:off x="7350134" y="3771034"/>
              <a:ext cx="67059" cy="62381"/>
            </a:xfrm>
            <a:custGeom>
              <a:rect b="b" l="l" r="r" t="t"/>
              <a:pathLst>
                <a:path extrusionOk="0" h="1867" w="2007">
                  <a:moveTo>
                    <a:pt x="452" y="0"/>
                  </a:moveTo>
                  <a:lnTo>
                    <a:pt x="1" y="1337"/>
                  </a:lnTo>
                  <a:lnTo>
                    <a:pt x="218" y="1400"/>
                  </a:lnTo>
                  <a:lnTo>
                    <a:pt x="592" y="249"/>
                  </a:lnTo>
                  <a:lnTo>
                    <a:pt x="669" y="1555"/>
                  </a:lnTo>
                  <a:lnTo>
                    <a:pt x="918" y="1633"/>
                  </a:lnTo>
                  <a:cubicBezTo>
                    <a:pt x="1074" y="1446"/>
                    <a:pt x="1214" y="1291"/>
                    <a:pt x="1322" y="1135"/>
                  </a:cubicBezTo>
                  <a:lnTo>
                    <a:pt x="1478" y="949"/>
                  </a:lnTo>
                  <a:cubicBezTo>
                    <a:pt x="1525" y="902"/>
                    <a:pt x="1571" y="840"/>
                    <a:pt x="1618" y="793"/>
                  </a:cubicBezTo>
                  <a:cubicBezTo>
                    <a:pt x="1665" y="731"/>
                    <a:pt x="1696" y="684"/>
                    <a:pt x="1742" y="638"/>
                  </a:cubicBezTo>
                  <a:lnTo>
                    <a:pt x="1742" y="638"/>
                  </a:lnTo>
                  <a:lnTo>
                    <a:pt x="1369" y="1788"/>
                  </a:lnTo>
                  <a:lnTo>
                    <a:pt x="1571" y="1866"/>
                  </a:lnTo>
                  <a:lnTo>
                    <a:pt x="2007" y="513"/>
                  </a:lnTo>
                  <a:lnTo>
                    <a:pt x="1680" y="404"/>
                  </a:lnTo>
                  <a:lnTo>
                    <a:pt x="872" y="1369"/>
                  </a:lnTo>
                  <a:lnTo>
                    <a:pt x="778" y="109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57"/>
            <p:cNvSpPr/>
            <p:nvPr/>
          </p:nvSpPr>
          <p:spPr>
            <a:xfrm>
              <a:off x="7429122" y="3796995"/>
              <a:ext cx="21317" cy="47312"/>
            </a:xfrm>
            <a:custGeom>
              <a:rect b="b" l="l" r="r" t="t"/>
              <a:pathLst>
                <a:path extrusionOk="0" h="1416" w="638">
                  <a:moveTo>
                    <a:pt x="436" y="1"/>
                  </a:moveTo>
                  <a:lnTo>
                    <a:pt x="0" y="1338"/>
                  </a:lnTo>
                  <a:lnTo>
                    <a:pt x="218" y="1416"/>
                  </a:lnTo>
                  <a:lnTo>
                    <a:pt x="638" y="63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57"/>
            <p:cNvSpPr/>
            <p:nvPr/>
          </p:nvSpPr>
          <p:spPr>
            <a:xfrm>
              <a:off x="7469117" y="3805816"/>
              <a:ext cx="38992" cy="51990"/>
            </a:xfrm>
            <a:custGeom>
              <a:rect b="b" l="l" r="r" t="t"/>
              <a:pathLst>
                <a:path extrusionOk="0" h="1556" w="1167">
                  <a:moveTo>
                    <a:pt x="47" y="1"/>
                  </a:moveTo>
                  <a:lnTo>
                    <a:pt x="1" y="188"/>
                  </a:lnTo>
                  <a:lnTo>
                    <a:pt x="218" y="250"/>
                  </a:lnTo>
                  <a:cubicBezTo>
                    <a:pt x="327" y="296"/>
                    <a:pt x="451" y="328"/>
                    <a:pt x="451" y="328"/>
                  </a:cubicBezTo>
                  <a:lnTo>
                    <a:pt x="94" y="1494"/>
                  </a:lnTo>
                  <a:lnTo>
                    <a:pt x="296" y="1556"/>
                  </a:lnTo>
                  <a:lnTo>
                    <a:pt x="654" y="374"/>
                  </a:lnTo>
                  <a:lnTo>
                    <a:pt x="1105" y="499"/>
                  </a:lnTo>
                  <a:lnTo>
                    <a:pt x="1167" y="328"/>
                  </a:lnTo>
                  <a:cubicBezTo>
                    <a:pt x="1167" y="328"/>
                    <a:pt x="887" y="250"/>
                    <a:pt x="607" y="172"/>
                  </a:cubicBezTo>
                  <a:cubicBezTo>
                    <a:pt x="327" y="110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57"/>
            <p:cNvSpPr/>
            <p:nvPr/>
          </p:nvSpPr>
          <p:spPr>
            <a:xfrm>
              <a:off x="7551713" y="3835955"/>
              <a:ext cx="49918" cy="49283"/>
            </a:xfrm>
            <a:custGeom>
              <a:rect b="b" l="l" r="r" t="t"/>
              <a:pathLst>
                <a:path extrusionOk="0" h="1475" w="1494">
                  <a:moveTo>
                    <a:pt x="750" y="184"/>
                  </a:moveTo>
                  <a:cubicBezTo>
                    <a:pt x="861" y="184"/>
                    <a:pt x="979" y="227"/>
                    <a:pt x="1074" y="281"/>
                  </a:cubicBezTo>
                  <a:cubicBezTo>
                    <a:pt x="1120" y="312"/>
                    <a:pt x="1167" y="358"/>
                    <a:pt x="1198" y="421"/>
                  </a:cubicBezTo>
                  <a:cubicBezTo>
                    <a:pt x="1229" y="483"/>
                    <a:pt x="1260" y="545"/>
                    <a:pt x="1260" y="607"/>
                  </a:cubicBezTo>
                  <a:cubicBezTo>
                    <a:pt x="1260" y="701"/>
                    <a:pt x="1260" y="778"/>
                    <a:pt x="1229" y="856"/>
                  </a:cubicBezTo>
                  <a:cubicBezTo>
                    <a:pt x="1214" y="949"/>
                    <a:pt x="1167" y="1027"/>
                    <a:pt x="1120" y="1105"/>
                  </a:cubicBezTo>
                  <a:cubicBezTo>
                    <a:pt x="1089" y="1151"/>
                    <a:pt x="1043" y="1198"/>
                    <a:pt x="981" y="1229"/>
                  </a:cubicBezTo>
                  <a:cubicBezTo>
                    <a:pt x="918" y="1260"/>
                    <a:pt x="856" y="1276"/>
                    <a:pt x="794" y="1291"/>
                  </a:cubicBezTo>
                  <a:cubicBezTo>
                    <a:pt x="732" y="1291"/>
                    <a:pt x="670" y="1276"/>
                    <a:pt x="607" y="1260"/>
                  </a:cubicBezTo>
                  <a:cubicBezTo>
                    <a:pt x="545" y="1245"/>
                    <a:pt x="483" y="1214"/>
                    <a:pt x="421" y="1183"/>
                  </a:cubicBezTo>
                  <a:cubicBezTo>
                    <a:pt x="374" y="1151"/>
                    <a:pt x="327" y="1105"/>
                    <a:pt x="296" y="1043"/>
                  </a:cubicBezTo>
                  <a:cubicBezTo>
                    <a:pt x="265" y="980"/>
                    <a:pt x="234" y="918"/>
                    <a:pt x="234" y="856"/>
                  </a:cubicBezTo>
                  <a:cubicBezTo>
                    <a:pt x="234" y="763"/>
                    <a:pt x="234" y="685"/>
                    <a:pt x="265" y="592"/>
                  </a:cubicBezTo>
                  <a:cubicBezTo>
                    <a:pt x="281" y="514"/>
                    <a:pt x="327" y="436"/>
                    <a:pt x="374" y="374"/>
                  </a:cubicBezTo>
                  <a:cubicBezTo>
                    <a:pt x="405" y="312"/>
                    <a:pt x="467" y="265"/>
                    <a:pt x="514" y="234"/>
                  </a:cubicBezTo>
                  <a:cubicBezTo>
                    <a:pt x="576" y="203"/>
                    <a:pt x="638" y="187"/>
                    <a:pt x="701" y="187"/>
                  </a:cubicBezTo>
                  <a:cubicBezTo>
                    <a:pt x="717" y="185"/>
                    <a:pt x="734" y="184"/>
                    <a:pt x="750" y="184"/>
                  </a:cubicBezTo>
                  <a:close/>
                  <a:moveTo>
                    <a:pt x="701" y="1"/>
                  </a:moveTo>
                  <a:cubicBezTo>
                    <a:pt x="623" y="1"/>
                    <a:pt x="530" y="16"/>
                    <a:pt x="452" y="47"/>
                  </a:cubicBezTo>
                  <a:cubicBezTo>
                    <a:pt x="359" y="79"/>
                    <a:pt x="281" y="141"/>
                    <a:pt x="203" y="203"/>
                  </a:cubicBezTo>
                  <a:cubicBezTo>
                    <a:pt x="125" y="296"/>
                    <a:pt x="79" y="421"/>
                    <a:pt x="48" y="530"/>
                  </a:cubicBezTo>
                  <a:cubicBezTo>
                    <a:pt x="16" y="623"/>
                    <a:pt x="1" y="701"/>
                    <a:pt x="1" y="794"/>
                  </a:cubicBezTo>
                  <a:cubicBezTo>
                    <a:pt x="1" y="872"/>
                    <a:pt x="16" y="934"/>
                    <a:pt x="32" y="1012"/>
                  </a:cubicBezTo>
                  <a:cubicBezTo>
                    <a:pt x="63" y="1058"/>
                    <a:pt x="94" y="1120"/>
                    <a:pt x="125" y="1167"/>
                  </a:cubicBezTo>
                  <a:cubicBezTo>
                    <a:pt x="172" y="1214"/>
                    <a:pt x="203" y="1260"/>
                    <a:pt x="265" y="1291"/>
                  </a:cubicBezTo>
                  <a:cubicBezTo>
                    <a:pt x="296" y="1323"/>
                    <a:pt x="359" y="1354"/>
                    <a:pt x="405" y="1385"/>
                  </a:cubicBezTo>
                  <a:cubicBezTo>
                    <a:pt x="452" y="1400"/>
                    <a:pt x="498" y="1416"/>
                    <a:pt x="561" y="1431"/>
                  </a:cubicBezTo>
                  <a:cubicBezTo>
                    <a:pt x="607" y="1447"/>
                    <a:pt x="654" y="1462"/>
                    <a:pt x="716" y="1462"/>
                  </a:cubicBezTo>
                  <a:cubicBezTo>
                    <a:pt x="739" y="1470"/>
                    <a:pt x="767" y="1474"/>
                    <a:pt x="796" y="1474"/>
                  </a:cubicBezTo>
                  <a:cubicBezTo>
                    <a:pt x="825" y="1474"/>
                    <a:pt x="856" y="1470"/>
                    <a:pt x="887" y="1462"/>
                  </a:cubicBezTo>
                  <a:cubicBezTo>
                    <a:pt x="949" y="1462"/>
                    <a:pt x="996" y="1447"/>
                    <a:pt x="1058" y="1431"/>
                  </a:cubicBezTo>
                  <a:cubicBezTo>
                    <a:pt x="1120" y="1400"/>
                    <a:pt x="1167" y="1369"/>
                    <a:pt x="1214" y="1323"/>
                  </a:cubicBezTo>
                  <a:cubicBezTo>
                    <a:pt x="1276" y="1276"/>
                    <a:pt x="1323" y="1229"/>
                    <a:pt x="1354" y="1167"/>
                  </a:cubicBezTo>
                  <a:cubicBezTo>
                    <a:pt x="1400" y="1089"/>
                    <a:pt x="1431" y="1012"/>
                    <a:pt x="1447" y="918"/>
                  </a:cubicBezTo>
                  <a:cubicBezTo>
                    <a:pt x="1494" y="809"/>
                    <a:pt x="1494" y="685"/>
                    <a:pt x="1478" y="561"/>
                  </a:cubicBezTo>
                  <a:cubicBezTo>
                    <a:pt x="1463" y="467"/>
                    <a:pt x="1416" y="374"/>
                    <a:pt x="1369" y="296"/>
                  </a:cubicBezTo>
                  <a:cubicBezTo>
                    <a:pt x="1307" y="219"/>
                    <a:pt x="1245" y="172"/>
                    <a:pt x="1167" y="125"/>
                  </a:cubicBezTo>
                  <a:cubicBezTo>
                    <a:pt x="1089" y="79"/>
                    <a:pt x="1027" y="47"/>
                    <a:pt x="949" y="32"/>
                  </a:cubicBezTo>
                  <a:cubicBezTo>
                    <a:pt x="872" y="16"/>
                    <a:pt x="778" y="1"/>
                    <a:pt x="701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57"/>
            <p:cNvSpPr/>
            <p:nvPr/>
          </p:nvSpPr>
          <p:spPr>
            <a:xfrm>
              <a:off x="7618237" y="3850523"/>
              <a:ext cx="49885" cy="56668"/>
            </a:xfrm>
            <a:custGeom>
              <a:rect b="b" l="l" r="r" t="t"/>
              <a:pathLst>
                <a:path extrusionOk="0" h="1696" w="1493">
                  <a:moveTo>
                    <a:pt x="358" y="0"/>
                  </a:moveTo>
                  <a:lnTo>
                    <a:pt x="0" y="1369"/>
                  </a:lnTo>
                  <a:lnTo>
                    <a:pt x="202" y="1431"/>
                  </a:lnTo>
                  <a:lnTo>
                    <a:pt x="498" y="311"/>
                  </a:lnTo>
                  <a:lnTo>
                    <a:pt x="887" y="1617"/>
                  </a:lnTo>
                  <a:lnTo>
                    <a:pt x="1151" y="1695"/>
                  </a:lnTo>
                  <a:lnTo>
                    <a:pt x="1493" y="327"/>
                  </a:lnTo>
                  <a:lnTo>
                    <a:pt x="1291" y="265"/>
                  </a:lnTo>
                  <a:lnTo>
                    <a:pt x="1011" y="1353"/>
                  </a:lnTo>
                  <a:lnTo>
                    <a:pt x="638" y="94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57"/>
            <p:cNvSpPr/>
            <p:nvPr/>
          </p:nvSpPr>
          <p:spPr>
            <a:xfrm>
              <a:off x="7683692" y="3868164"/>
              <a:ext cx="38491" cy="52524"/>
            </a:xfrm>
            <a:custGeom>
              <a:rect b="b" l="l" r="r" t="t"/>
              <a:pathLst>
                <a:path extrusionOk="0" h="1572" w="1152">
                  <a:moveTo>
                    <a:pt x="327" y="1"/>
                  </a:moveTo>
                  <a:lnTo>
                    <a:pt x="0" y="1369"/>
                  </a:lnTo>
                  <a:lnTo>
                    <a:pt x="825" y="1571"/>
                  </a:lnTo>
                  <a:lnTo>
                    <a:pt x="856" y="1400"/>
                  </a:lnTo>
                  <a:lnTo>
                    <a:pt x="249" y="1245"/>
                  </a:lnTo>
                  <a:lnTo>
                    <a:pt x="358" y="809"/>
                  </a:lnTo>
                  <a:lnTo>
                    <a:pt x="918" y="934"/>
                  </a:lnTo>
                  <a:lnTo>
                    <a:pt x="949" y="763"/>
                  </a:lnTo>
                  <a:lnTo>
                    <a:pt x="405" y="623"/>
                  </a:lnTo>
                  <a:lnTo>
                    <a:pt x="498" y="234"/>
                  </a:lnTo>
                  <a:lnTo>
                    <a:pt x="1073" y="374"/>
                  </a:lnTo>
                  <a:lnTo>
                    <a:pt x="1151" y="203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57"/>
            <p:cNvSpPr/>
            <p:nvPr/>
          </p:nvSpPr>
          <p:spPr>
            <a:xfrm>
              <a:off x="7272717" y="3573732"/>
              <a:ext cx="82663" cy="118347"/>
            </a:xfrm>
            <a:custGeom>
              <a:rect b="b" l="l" r="r" t="t"/>
              <a:pathLst>
                <a:path extrusionOk="0" h="3542" w="2474">
                  <a:moveTo>
                    <a:pt x="1540" y="0"/>
                  </a:moveTo>
                  <a:cubicBezTo>
                    <a:pt x="1494" y="0"/>
                    <a:pt x="1447" y="4"/>
                    <a:pt x="1400" y="12"/>
                  </a:cubicBezTo>
                  <a:cubicBezTo>
                    <a:pt x="1292" y="43"/>
                    <a:pt x="1198" y="74"/>
                    <a:pt x="1105" y="136"/>
                  </a:cubicBezTo>
                  <a:cubicBezTo>
                    <a:pt x="981" y="199"/>
                    <a:pt x="887" y="276"/>
                    <a:pt x="794" y="370"/>
                  </a:cubicBezTo>
                  <a:cubicBezTo>
                    <a:pt x="670" y="494"/>
                    <a:pt x="576" y="634"/>
                    <a:pt x="498" y="774"/>
                  </a:cubicBezTo>
                  <a:cubicBezTo>
                    <a:pt x="390" y="961"/>
                    <a:pt x="296" y="1147"/>
                    <a:pt x="219" y="1349"/>
                  </a:cubicBezTo>
                  <a:cubicBezTo>
                    <a:pt x="141" y="1551"/>
                    <a:pt x="94" y="1769"/>
                    <a:pt x="48" y="1987"/>
                  </a:cubicBezTo>
                  <a:cubicBezTo>
                    <a:pt x="16" y="2142"/>
                    <a:pt x="1" y="2313"/>
                    <a:pt x="16" y="2484"/>
                  </a:cubicBezTo>
                  <a:cubicBezTo>
                    <a:pt x="32" y="2609"/>
                    <a:pt x="48" y="2749"/>
                    <a:pt x="94" y="2873"/>
                  </a:cubicBezTo>
                  <a:cubicBezTo>
                    <a:pt x="141" y="2982"/>
                    <a:pt x="188" y="3075"/>
                    <a:pt x="265" y="3153"/>
                  </a:cubicBezTo>
                  <a:cubicBezTo>
                    <a:pt x="327" y="3231"/>
                    <a:pt x="390" y="3308"/>
                    <a:pt x="467" y="3355"/>
                  </a:cubicBezTo>
                  <a:cubicBezTo>
                    <a:pt x="545" y="3402"/>
                    <a:pt x="623" y="3448"/>
                    <a:pt x="701" y="3480"/>
                  </a:cubicBezTo>
                  <a:cubicBezTo>
                    <a:pt x="778" y="3511"/>
                    <a:pt x="856" y="3526"/>
                    <a:pt x="949" y="3542"/>
                  </a:cubicBezTo>
                  <a:lnTo>
                    <a:pt x="1167" y="3542"/>
                  </a:lnTo>
                  <a:cubicBezTo>
                    <a:pt x="1245" y="3542"/>
                    <a:pt x="1323" y="3526"/>
                    <a:pt x="1385" y="3511"/>
                  </a:cubicBezTo>
                  <a:lnTo>
                    <a:pt x="1571" y="2982"/>
                  </a:lnTo>
                  <a:lnTo>
                    <a:pt x="1571" y="2982"/>
                  </a:lnTo>
                  <a:cubicBezTo>
                    <a:pt x="1463" y="3013"/>
                    <a:pt x="1354" y="3029"/>
                    <a:pt x="1245" y="3029"/>
                  </a:cubicBezTo>
                  <a:cubicBezTo>
                    <a:pt x="1152" y="3029"/>
                    <a:pt x="1043" y="2997"/>
                    <a:pt x="949" y="2966"/>
                  </a:cubicBezTo>
                  <a:cubicBezTo>
                    <a:pt x="856" y="2935"/>
                    <a:pt x="778" y="2889"/>
                    <a:pt x="716" y="2811"/>
                  </a:cubicBezTo>
                  <a:cubicBezTo>
                    <a:pt x="638" y="2733"/>
                    <a:pt x="592" y="2640"/>
                    <a:pt x="561" y="2531"/>
                  </a:cubicBezTo>
                  <a:cubicBezTo>
                    <a:pt x="545" y="2391"/>
                    <a:pt x="530" y="2251"/>
                    <a:pt x="561" y="2111"/>
                  </a:cubicBezTo>
                  <a:cubicBezTo>
                    <a:pt x="607" y="1722"/>
                    <a:pt x="747" y="1349"/>
                    <a:pt x="949" y="1007"/>
                  </a:cubicBezTo>
                  <a:cubicBezTo>
                    <a:pt x="1027" y="898"/>
                    <a:pt x="1120" y="789"/>
                    <a:pt x="1229" y="712"/>
                  </a:cubicBezTo>
                  <a:cubicBezTo>
                    <a:pt x="1307" y="650"/>
                    <a:pt x="1400" y="603"/>
                    <a:pt x="1509" y="587"/>
                  </a:cubicBezTo>
                  <a:cubicBezTo>
                    <a:pt x="1602" y="587"/>
                    <a:pt x="1696" y="587"/>
                    <a:pt x="1789" y="618"/>
                  </a:cubicBezTo>
                  <a:cubicBezTo>
                    <a:pt x="1882" y="650"/>
                    <a:pt x="1976" y="696"/>
                    <a:pt x="2053" y="743"/>
                  </a:cubicBezTo>
                  <a:cubicBezTo>
                    <a:pt x="2147" y="805"/>
                    <a:pt x="2224" y="883"/>
                    <a:pt x="2287" y="945"/>
                  </a:cubicBezTo>
                  <a:lnTo>
                    <a:pt x="2473" y="432"/>
                  </a:lnTo>
                  <a:cubicBezTo>
                    <a:pt x="2427" y="385"/>
                    <a:pt x="2380" y="339"/>
                    <a:pt x="2318" y="292"/>
                  </a:cubicBezTo>
                  <a:cubicBezTo>
                    <a:pt x="2271" y="245"/>
                    <a:pt x="2209" y="214"/>
                    <a:pt x="2147" y="168"/>
                  </a:cubicBezTo>
                  <a:cubicBezTo>
                    <a:pt x="2007" y="90"/>
                    <a:pt x="1851" y="28"/>
                    <a:pt x="1680" y="12"/>
                  </a:cubicBezTo>
                  <a:cubicBezTo>
                    <a:pt x="1634" y="4"/>
                    <a:pt x="1587" y="0"/>
                    <a:pt x="1540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57"/>
            <p:cNvSpPr/>
            <p:nvPr/>
          </p:nvSpPr>
          <p:spPr>
            <a:xfrm>
              <a:off x="7339242" y="3591274"/>
              <a:ext cx="53527" cy="116409"/>
            </a:xfrm>
            <a:custGeom>
              <a:rect b="b" l="l" r="r" t="t"/>
              <a:pathLst>
                <a:path extrusionOk="0" h="3484" w="1602">
                  <a:moveTo>
                    <a:pt x="1151" y="0"/>
                  </a:moveTo>
                  <a:lnTo>
                    <a:pt x="0" y="3328"/>
                  </a:lnTo>
                  <a:lnTo>
                    <a:pt x="467" y="3483"/>
                  </a:lnTo>
                  <a:lnTo>
                    <a:pt x="1602" y="156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57"/>
            <p:cNvSpPr/>
            <p:nvPr/>
          </p:nvSpPr>
          <p:spPr>
            <a:xfrm>
              <a:off x="7382344" y="3605274"/>
              <a:ext cx="100304" cy="133049"/>
            </a:xfrm>
            <a:custGeom>
              <a:rect b="b" l="l" r="r" t="t"/>
              <a:pathLst>
                <a:path extrusionOk="0" h="3982" w="3002">
                  <a:moveTo>
                    <a:pt x="1120" y="1"/>
                  </a:moveTo>
                  <a:lnTo>
                    <a:pt x="1" y="3329"/>
                  </a:lnTo>
                  <a:lnTo>
                    <a:pt x="436" y="3484"/>
                  </a:lnTo>
                  <a:lnTo>
                    <a:pt x="1276" y="965"/>
                  </a:lnTo>
                  <a:lnTo>
                    <a:pt x="1307" y="3764"/>
                  </a:lnTo>
                  <a:lnTo>
                    <a:pt x="1929" y="3982"/>
                  </a:lnTo>
                  <a:lnTo>
                    <a:pt x="3002" y="623"/>
                  </a:lnTo>
                  <a:lnTo>
                    <a:pt x="2566" y="467"/>
                  </a:lnTo>
                  <a:lnTo>
                    <a:pt x="1742" y="2986"/>
                  </a:lnTo>
                  <a:lnTo>
                    <a:pt x="1711" y="188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57"/>
            <p:cNvSpPr/>
            <p:nvPr/>
          </p:nvSpPr>
          <p:spPr>
            <a:xfrm>
              <a:off x="7475365" y="3635412"/>
              <a:ext cx="80558" cy="126299"/>
            </a:xfrm>
            <a:custGeom>
              <a:rect b="b" l="l" r="r" t="t"/>
              <a:pathLst>
                <a:path extrusionOk="0" h="3780" w="2411">
                  <a:moveTo>
                    <a:pt x="1042" y="1"/>
                  </a:moveTo>
                  <a:lnTo>
                    <a:pt x="0" y="3359"/>
                  </a:lnTo>
                  <a:cubicBezTo>
                    <a:pt x="0" y="3359"/>
                    <a:pt x="358" y="3468"/>
                    <a:pt x="700" y="3593"/>
                  </a:cubicBezTo>
                  <a:cubicBezTo>
                    <a:pt x="1058" y="3686"/>
                    <a:pt x="1400" y="3779"/>
                    <a:pt x="1400" y="3779"/>
                  </a:cubicBezTo>
                  <a:lnTo>
                    <a:pt x="1571" y="3251"/>
                  </a:lnTo>
                  <a:lnTo>
                    <a:pt x="1104" y="3126"/>
                  </a:lnTo>
                  <a:cubicBezTo>
                    <a:pt x="871" y="3064"/>
                    <a:pt x="638" y="2986"/>
                    <a:pt x="638" y="2986"/>
                  </a:cubicBezTo>
                  <a:lnTo>
                    <a:pt x="933" y="2038"/>
                  </a:lnTo>
                  <a:cubicBezTo>
                    <a:pt x="933" y="2038"/>
                    <a:pt x="1135" y="2116"/>
                    <a:pt x="1337" y="2162"/>
                  </a:cubicBezTo>
                  <a:lnTo>
                    <a:pt x="1773" y="2287"/>
                  </a:lnTo>
                  <a:lnTo>
                    <a:pt x="1928" y="1742"/>
                  </a:lnTo>
                  <a:lnTo>
                    <a:pt x="1508" y="1634"/>
                  </a:lnTo>
                  <a:cubicBezTo>
                    <a:pt x="1291" y="1587"/>
                    <a:pt x="1089" y="1509"/>
                    <a:pt x="1089" y="1509"/>
                  </a:cubicBezTo>
                  <a:lnTo>
                    <a:pt x="1337" y="685"/>
                  </a:lnTo>
                  <a:cubicBezTo>
                    <a:pt x="1337" y="685"/>
                    <a:pt x="1555" y="763"/>
                    <a:pt x="1757" y="809"/>
                  </a:cubicBezTo>
                  <a:cubicBezTo>
                    <a:pt x="1959" y="872"/>
                    <a:pt x="2177" y="918"/>
                    <a:pt x="2177" y="918"/>
                  </a:cubicBezTo>
                  <a:lnTo>
                    <a:pt x="2410" y="405"/>
                  </a:lnTo>
                  <a:lnTo>
                    <a:pt x="1726" y="219"/>
                  </a:lnTo>
                  <a:lnTo>
                    <a:pt x="104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57"/>
            <p:cNvSpPr/>
            <p:nvPr/>
          </p:nvSpPr>
          <p:spPr>
            <a:xfrm>
              <a:off x="7550176" y="3656195"/>
              <a:ext cx="119517" cy="138228"/>
            </a:xfrm>
            <a:custGeom>
              <a:rect b="b" l="l" r="r" t="t"/>
              <a:pathLst>
                <a:path extrusionOk="0" h="4137" w="3577">
                  <a:moveTo>
                    <a:pt x="980" y="1"/>
                  </a:moveTo>
                  <a:lnTo>
                    <a:pt x="0" y="3391"/>
                  </a:lnTo>
                  <a:lnTo>
                    <a:pt x="451" y="3515"/>
                  </a:lnTo>
                  <a:lnTo>
                    <a:pt x="1229" y="778"/>
                  </a:lnTo>
                  <a:lnTo>
                    <a:pt x="1120" y="3702"/>
                  </a:lnTo>
                  <a:lnTo>
                    <a:pt x="1555" y="3826"/>
                  </a:lnTo>
                  <a:lnTo>
                    <a:pt x="2955" y="1260"/>
                  </a:lnTo>
                  <a:lnTo>
                    <a:pt x="2224" y="4012"/>
                  </a:lnTo>
                  <a:lnTo>
                    <a:pt x="2675" y="4137"/>
                  </a:lnTo>
                  <a:lnTo>
                    <a:pt x="3577" y="732"/>
                  </a:lnTo>
                  <a:lnTo>
                    <a:pt x="2877" y="529"/>
                  </a:lnTo>
                  <a:lnTo>
                    <a:pt x="1571" y="2924"/>
                  </a:lnTo>
                  <a:lnTo>
                    <a:pt x="1680" y="203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57"/>
            <p:cNvSpPr/>
            <p:nvPr/>
          </p:nvSpPr>
          <p:spPr>
            <a:xfrm>
              <a:off x="7661339" y="3694118"/>
              <a:ext cx="79021" cy="126800"/>
            </a:xfrm>
            <a:custGeom>
              <a:rect b="b" l="l" r="r" t="t"/>
              <a:pathLst>
                <a:path extrusionOk="0" h="3795" w="2365">
                  <a:moveTo>
                    <a:pt x="1820" y="918"/>
                  </a:moveTo>
                  <a:cubicBezTo>
                    <a:pt x="1820" y="1027"/>
                    <a:pt x="1820" y="1152"/>
                    <a:pt x="1820" y="1291"/>
                  </a:cubicBezTo>
                  <a:cubicBezTo>
                    <a:pt x="1820" y="1431"/>
                    <a:pt x="1820" y="1571"/>
                    <a:pt x="1820" y="1696"/>
                  </a:cubicBezTo>
                  <a:cubicBezTo>
                    <a:pt x="1820" y="1836"/>
                    <a:pt x="1820" y="1976"/>
                    <a:pt x="1820" y="2147"/>
                  </a:cubicBezTo>
                  <a:cubicBezTo>
                    <a:pt x="1820" y="2147"/>
                    <a:pt x="1680" y="2116"/>
                    <a:pt x="1525" y="2084"/>
                  </a:cubicBezTo>
                  <a:cubicBezTo>
                    <a:pt x="1385" y="2038"/>
                    <a:pt x="1229" y="2007"/>
                    <a:pt x="1229" y="2007"/>
                  </a:cubicBezTo>
                  <a:lnTo>
                    <a:pt x="1245" y="2007"/>
                  </a:lnTo>
                  <a:cubicBezTo>
                    <a:pt x="1276" y="1945"/>
                    <a:pt x="1307" y="1882"/>
                    <a:pt x="1322" y="1836"/>
                  </a:cubicBezTo>
                  <a:cubicBezTo>
                    <a:pt x="1354" y="1789"/>
                    <a:pt x="1385" y="1727"/>
                    <a:pt x="1416" y="1665"/>
                  </a:cubicBezTo>
                  <a:lnTo>
                    <a:pt x="1525" y="1463"/>
                  </a:lnTo>
                  <a:lnTo>
                    <a:pt x="1820" y="918"/>
                  </a:lnTo>
                  <a:close/>
                  <a:moveTo>
                    <a:pt x="1727" y="1"/>
                  </a:moveTo>
                  <a:lnTo>
                    <a:pt x="1" y="3173"/>
                  </a:lnTo>
                  <a:lnTo>
                    <a:pt x="514" y="3328"/>
                  </a:lnTo>
                  <a:lnTo>
                    <a:pt x="934" y="2567"/>
                  </a:lnTo>
                  <a:lnTo>
                    <a:pt x="1385" y="2691"/>
                  </a:lnTo>
                  <a:cubicBezTo>
                    <a:pt x="1602" y="2753"/>
                    <a:pt x="1836" y="2800"/>
                    <a:pt x="1836" y="2800"/>
                  </a:cubicBezTo>
                  <a:lnTo>
                    <a:pt x="1836" y="3671"/>
                  </a:lnTo>
                  <a:lnTo>
                    <a:pt x="2364" y="3795"/>
                  </a:lnTo>
                  <a:lnTo>
                    <a:pt x="2318" y="156"/>
                  </a:lnTo>
                  <a:lnTo>
                    <a:pt x="2022" y="79"/>
                  </a:lnTo>
                  <a:cubicBezTo>
                    <a:pt x="1882" y="48"/>
                    <a:pt x="1727" y="1"/>
                    <a:pt x="1727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57"/>
            <p:cNvSpPr/>
            <p:nvPr/>
          </p:nvSpPr>
          <p:spPr>
            <a:xfrm>
              <a:off x="7938263" y="3611021"/>
              <a:ext cx="923789" cy="507302"/>
            </a:xfrm>
            <a:custGeom>
              <a:rect b="b" l="l" r="r" t="t"/>
              <a:pathLst>
                <a:path extrusionOk="0" h="15183" w="27648">
                  <a:moveTo>
                    <a:pt x="5754" y="0"/>
                  </a:moveTo>
                  <a:cubicBezTo>
                    <a:pt x="5429" y="1883"/>
                    <a:pt x="3794" y="3199"/>
                    <a:pt x="1960" y="3199"/>
                  </a:cubicBezTo>
                  <a:cubicBezTo>
                    <a:pt x="1688" y="3199"/>
                    <a:pt x="1412" y="3170"/>
                    <a:pt x="1136" y="3110"/>
                  </a:cubicBezTo>
                  <a:lnTo>
                    <a:pt x="1042" y="3592"/>
                  </a:lnTo>
                  <a:cubicBezTo>
                    <a:pt x="1893" y="3736"/>
                    <a:pt x="1714" y="4937"/>
                    <a:pt x="964" y="4937"/>
                  </a:cubicBezTo>
                  <a:cubicBezTo>
                    <a:pt x="906" y="4937"/>
                    <a:pt x="844" y="4929"/>
                    <a:pt x="778" y="4914"/>
                  </a:cubicBezTo>
                  <a:lnTo>
                    <a:pt x="700" y="5271"/>
                  </a:lnTo>
                  <a:cubicBezTo>
                    <a:pt x="1562" y="5415"/>
                    <a:pt x="1376" y="6619"/>
                    <a:pt x="632" y="6619"/>
                  </a:cubicBezTo>
                  <a:cubicBezTo>
                    <a:pt x="571" y="6619"/>
                    <a:pt x="505" y="6611"/>
                    <a:pt x="436" y="6593"/>
                  </a:cubicBezTo>
                  <a:lnTo>
                    <a:pt x="358" y="6951"/>
                  </a:lnTo>
                  <a:cubicBezTo>
                    <a:pt x="1220" y="7094"/>
                    <a:pt x="1047" y="8298"/>
                    <a:pt x="293" y="8298"/>
                  </a:cubicBezTo>
                  <a:cubicBezTo>
                    <a:pt x="231" y="8298"/>
                    <a:pt x="164" y="8290"/>
                    <a:pt x="94" y="8272"/>
                  </a:cubicBezTo>
                  <a:lnTo>
                    <a:pt x="1" y="8708"/>
                  </a:lnTo>
                  <a:cubicBezTo>
                    <a:pt x="2240" y="9174"/>
                    <a:pt x="3779" y="11211"/>
                    <a:pt x="3421" y="13341"/>
                  </a:cubicBezTo>
                  <a:cubicBezTo>
                    <a:pt x="3421" y="13341"/>
                    <a:pt x="8304" y="14228"/>
                    <a:pt x="13311" y="14710"/>
                  </a:cubicBezTo>
                  <a:cubicBezTo>
                    <a:pt x="15799" y="14943"/>
                    <a:pt x="18333" y="15083"/>
                    <a:pt x="20246" y="15145"/>
                  </a:cubicBezTo>
                  <a:cubicBezTo>
                    <a:pt x="20940" y="15168"/>
                    <a:pt x="21551" y="15182"/>
                    <a:pt x="22048" y="15182"/>
                  </a:cubicBezTo>
                  <a:cubicBezTo>
                    <a:pt x="22230" y="15182"/>
                    <a:pt x="22397" y="15180"/>
                    <a:pt x="22547" y="15176"/>
                  </a:cubicBezTo>
                  <a:lnTo>
                    <a:pt x="23433" y="15176"/>
                  </a:lnTo>
                  <a:cubicBezTo>
                    <a:pt x="23449" y="14119"/>
                    <a:pt x="23900" y="13108"/>
                    <a:pt x="24677" y="12393"/>
                  </a:cubicBezTo>
                  <a:cubicBezTo>
                    <a:pt x="25486" y="11631"/>
                    <a:pt x="26543" y="11180"/>
                    <a:pt x="27647" y="11133"/>
                  </a:cubicBezTo>
                  <a:lnTo>
                    <a:pt x="27616" y="10682"/>
                  </a:lnTo>
                  <a:cubicBezTo>
                    <a:pt x="27597" y="10684"/>
                    <a:pt x="27578" y="10685"/>
                    <a:pt x="27560" y="10685"/>
                  </a:cubicBezTo>
                  <a:cubicBezTo>
                    <a:pt x="27209" y="10685"/>
                    <a:pt x="26899" y="10414"/>
                    <a:pt x="26870" y="10045"/>
                  </a:cubicBezTo>
                  <a:cubicBezTo>
                    <a:pt x="26854" y="9672"/>
                    <a:pt x="27165" y="9345"/>
                    <a:pt x="27538" y="9345"/>
                  </a:cubicBezTo>
                  <a:lnTo>
                    <a:pt x="27523" y="8972"/>
                  </a:lnTo>
                  <a:cubicBezTo>
                    <a:pt x="27504" y="8973"/>
                    <a:pt x="27485" y="8974"/>
                    <a:pt x="27467" y="8974"/>
                  </a:cubicBezTo>
                  <a:cubicBezTo>
                    <a:pt x="27103" y="8974"/>
                    <a:pt x="26806" y="8689"/>
                    <a:pt x="26777" y="8334"/>
                  </a:cubicBezTo>
                  <a:cubicBezTo>
                    <a:pt x="26777" y="7961"/>
                    <a:pt x="27072" y="7635"/>
                    <a:pt x="27445" y="7635"/>
                  </a:cubicBezTo>
                  <a:lnTo>
                    <a:pt x="27414" y="7262"/>
                  </a:lnTo>
                  <a:cubicBezTo>
                    <a:pt x="27404" y="7262"/>
                    <a:pt x="27394" y="7262"/>
                    <a:pt x="27384" y="7262"/>
                  </a:cubicBezTo>
                  <a:cubicBezTo>
                    <a:pt x="27024" y="7262"/>
                    <a:pt x="26714" y="6987"/>
                    <a:pt x="26699" y="6624"/>
                  </a:cubicBezTo>
                  <a:cubicBezTo>
                    <a:pt x="26683" y="6251"/>
                    <a:pt x="26963" y="5924"/>
                    <a:pt x="27336" y="5909"/>
                  </a:cubicBezTo>
                  <a:lnTo>
                    <a:pt x="27305" y="5427"/>
                  </a:lnTo>
                  <a:cubicBezTo>
                    <a:pt x="27231" y="5431"/>
                    <a:pt x="27158" y="5433"/>
                    <a:pt x="27084" y="5433"/>
                  </a:cubicBezTo>
                  <a:cubicBezTo>
                    <a:pt x="26133" y="5433"/>
                    <a:pt x="25199" y="5063"/>
                    <a:pt x="24506" y="4385"/>
                  </a:cubicBezTo>
                  <a:cubicBezTo>
                    <a:pt x="23776" y="3654"/>
                    <a:pt x="23356" y="2674"/>
                    <a:pt x="23356" y="1633"/>
                  </a:cubicBezTo>
                  <a:lnTo>
                    <a:pt x="22609" y="1633"/>
                  </a:lnTo>
                  <a:cubicBezTo>
                    <a:pt x="22143" y="1633"/>
                    <a:pt x="21459" y="1617"/>
                    <a:pt x="20635" y="1602"/>
                  </a:cubicBezTo>
                  <a:cubicBezTo>
                    <a:pt x="19002" y="1555"/>
                    <a:pt x="16809" y="1431"/>
                    <a:pt x="14601" y="1213"/>
                  </a:cubicBezTo>
                  <a:cubicBezTo>
                    <a:pt x="10185" y="793"/>
                    <a:pt x="5754" y="0"/>
                    <a:pt x="5754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57"/>
            <p:cNvSpPr/>
            <p:nvPr/>
          </p:nvSpPr>
          <p:spPr>
            <a:xfrm>
              <a:off x="8147627" y="3669727"/>
              <a:ext cx="531526" cy="135621"/>
            </a:xfrm>
            <a:custGeom>
              <a:rect b="b" l="l" r="r" t="t"/>
              <a:pathLst>
                <a:path extrusionOk="0" h="4059" w="15908">
                  <a:moveTo>
                    <a:pt x="436" y="0"/>
                  </a:moveTo>
                  <a:lnTo>
                    <a:pt x="1" y="2581"/>
                  </a:lnTo>
                  <a:cubicBezTo>
                    <a:pt x="1" y="2581"/>
                    <a:pt x="3966" y="3250"/>
                    <a:pt x="7931" y="3623"/>
                  </a:cubicBezTo>
                  <a:cubicBezTo>
                    <a:pt x="9921" y="3825"/>
                    <a:pt x="11912" y="3934"/>
                    <a:pt x="13389" y="3996"/>
                  </a:cubicBezTo>
                  <a:cubicBezTo>
                    <a:pt x="14882" y="4043"/>
                    <a:pt x="15877" y="4058"/>
                    <a:pt x="15877" y="4058"/>
                  </a:cubicBezTo>
                  <a:lnTo>
                    <a:pt x="15908" y="1446"/>
                  </a:lnTo>
                  <a:cubicBezTo>
                    <a:pt x="15908" y="1446"/>
                    <a:pt x="14944" y="1431"/>
                    <a:pt x="13498" y="1384"/>
                  </a:cubicBezTo>
                  <a:cubicBezTo>
                    <a:pt x="12052" y="1322"/>
                    <a:pt x="10124" y="1197"/>
                    <a:pt x="8195" y="1011"/>
                  </a:cubicBezTo>
                  <a:cubicBezTo>
                    <a:pt x="4308" y="653"/>
                    <a:pt x="436" y="0"/>
                    <a:pt x="43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57"/>
            <p:cNvSpPr/>
            <p:nvPr/>
          </p:nvSpPr>
          <p:spPr>
            <a:xfrm>
              <a:off x="8103990" y="3934689"/>
              <a:ext cx="572055" cy="139263"/>
            </a:xfrm>
            <a:custGeom>
              <a:rect b="b" l="l" r="r" t="t"/>
              <a:pathLst>
                <a:path extrusionOk="0" h="4168" w="17121">
                  <a:moveTo>
                    <a:pt x="436" y="0"/>
                  </a:moveTo>
                  <a:lnTo>
                    <a:pt x="1" y="2581"/>
                  </a:lnTo>
                  <a:cubicBezTo>
                    <a:pt x="1" y="2581"/>
                    <a:pt x="4199" y="3297"/>
                    <a:pt x="8475" y="3701"/>
                  </a:cubicBezTo>
                  <a:cubicBezTo>
                    <a:pt x="10605" y="3903"/>
                    <a:pt x="12767" y="4027"/>
                    <a:pt x="14384" y="4105"/>
                  </a:cubicBezTo>
                  <a:cubicBezTo>
                    <a:pt x="16017" y="4152"/>
                    <a:pt x="17090" y="4167"/>
                    <a:pt x="17090" y="4167"/>
                  </a:cubicBezTo>
                  <a:lnTo>
                    <a:pt x="17121" y="1540"/>
                  </a:lnTo>
                  <a:cubicBezTo>
                    <a:pt x="17121" y="1540"/>
                    <a:pt x="16063" y="1540"/>
                    <a:pt x="14493" y="1477"/>
                  </a:cubicBezTo>
                  <a:cubicBezTo>
                    <a:pt x="12907" y="1415"/>
                    <a:pt x="10808" y="1291"/>
                    <a:pt x="8724" y="1089"/>
                  </a:cubicBezTo>
                  <a:cubicBezTo>
                    <a:pt x="4541" y="684"/>
                    <a:pt x="436" y="0"/>
                    <a:pt x="43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57"/>
            <p:cNvSpPr/>
            <p:nvPr/>
          </p:nvSpPr>
          <p:spPr>
            <a:xfrm>
              <a:off x="8680190" y="3857773"/>
              <a:ext cx="75345" cy="68629"/>
            </a:xfrm>
            <a:custGeom>
              <a:rect b="b" l="l" r="r" t="t"/>
              <a:pathLst>
                <a:path extrusionOk="0" h="2054" w="2255">
                  <a:moveTo>
                    <a:pt x="1120" y="1"/>
                  </a:moveTo>
                  <a:lnTo>
                    <a:pt x="778" y="670"/>
                  </a:lnTo>
                  <a:lnTo>
                    <a:pt x="0" y="778"/>
                  </a:lnTo>
                  <a:lnTo>
                    <a:pt x="560" y="1307"/>
                  </a:lnTo>
                  <a:lnTo>
                    <a:pt x="420" y="2053"/>
                  </a:lnTo>
                  <a:lnTo>
                    <a:pt x="420" y="2053"/>
                  </a:lnTo>
                  <a:lnTo>
                    <a:pt x="1135" y="1696"/>
                  </a:lnTo>
                  <a:lnTo>
                    <a:pt x="1477" y="1882"/>
                  </a:lnTo>
                  <a:lnTo>
                    <a:pt x="1835" y="2038"/>
                  </a:lnTo>
                  <a:lnTo>
                    <a:pt x="1695" y="1307"/>
                  </a:lnTo>
                  <a:lnTo>
                    <a:pt x="2255" y="763"/>
                  </a:lnTo>
                  <a:lnTo>
                    <a:pt x="1477" y="670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57"/>
            <p:cNvSpPr/>
            <p:nvPr/>
          </p:nvSpPr>
          <p:spPr>
            <a:xfrm>
              <a:off x="8058281" y="3800637"/>
              <a:ext cx="73808" cy="71737"/>
            </a:xfrm>
            <a:custGeom>
              <a:rect b="b" l="l" r="r" t="t"/>
              <a:pathLst>
                <a:path extrusionOk="0" h="2147" w="2209">
                  <a:moveTo>
                    <a:pt x="1229" y="0"/>
                  </a:moveTo>
                  <a:lnTo>
                    <a:pt x="778" y="607"/>
                  </a:lnTo>
                  <a:lnTo>
                    <a:pt x="0" y="576"/>
                  </a:lnTo>
                  <a:lnTo>
                    <a:pt x="451" y="1198"/>
                  </a:lnTo>
                  <a:lnTo>
                    <a:pt x="187" y="1897"/>
                  </a:lnTo>
                  <a:lnTo>
                    <a:pt x="949" y="1680"/>
                  </a:lnTo>
                  <a:lnTo>
                    <a:pt x="1571" y="2146"/>
                  </a:lnTo>
                  <a:lnTo>
                    <a:pt x="1571" y="1384"/>
                  </a:lnTo>
                  <a:lnTo>
                    <a:pt x="2208" y="965"/>
                  </a:lnTo>
                  <a:lnTo>
                    <a:pt x="1462" y="716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57"/>
            <p:cNvSpPr/>
            <p:nvPr/>
          </p:nvSpPr>
          <p:spPr>
            <a:xfrm>
              <a:off x="8192333" y="3694652"/>
              <a:ext cx="36386" cy="49918"/>
            </a:xfrm>
            <a:custGeom>
              <a:rect b="b" l="l" r="r" t="t"/>
              <a:pathLst>
                <a:path extrusionOk="0" h="1494" w="1089">
                  <a:moveTo>
                    <a:pt x="16" y="0"/>
                  </a:moveTo>
                  <a:lnTo>
                    <a:pt x="0" y="187"/>
                  </a:lnTo>
                  <a:lnTo>
                    <a:pt x="436" y="249"/>
                  </a:lnTo>
                  <a:lnTo>
                    <a:pt x="249" y="1462"/>
                  </a:lnTo>
                  <a:lnTo>
                    <a:pt x="451" y="1493"/>
                  </a:lnTo>
                  <a:lnTo>
                    <a:pt x="622" y="280"/>
                  </a:lnTo>
                  <a:lnTo>
                    <a:pt x="1058" y="343"/>
                  </a:lnTo>
                  <a:lnTo>
                    <a:pt x="1089" y="17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57"/>
            <p:cNvSpPr/>
            <p:nvPr/>
          </p:nvSpPr>
          <p:spPr>
            <a:xfrm>
              <a:off x="8269215" y="3707115"/>
              <a:ext cx="13031" cy="47312"/>
            </a:xfrm>
            <a:custGeom>
              <a:rect b="b" l="l" r="r" t="t"/>
              <a:pathLst>
                <a:path extrusionOk="0" h="1416" w="390">
                  <a:moveTo>
                    <a:pt x="187" y="1"/>
                  </a:moveTo>
                  <a:lnTo>
                    <a:pt x="1" y="1385"/>
                  </a:lnTo>
                  <a:lnTo>
                    <a:pt x="203" y="1416"/>
                  </a:lnTo>
                  <a:lnTo>
                    <a:pt x="389" y="1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57"/>
            <p:cNvSpPr/>
            <p:nvPr/>
          </p:nvSpPr>
          <p:spPr>
            <a:xfrm>
              <a:off x="8328957" y="3715936"/>
              <a:ext cx="37957" cy="48882"/>
            </a:xfrm>
            <a:custGeom>
              <a:rect b="b" l="l" r="r" t="t"/>
              <a:pathLst>
                <a:path extrusionOk="0" h="1463" w="1136">
                  <a:moveTo>
                    <a:pt x="545" y="1"/>
                  </a:moveTo>
                  <a:lnTo>
                    <a:pt x="529" y="17"/>
                  </a:lnTo>
                  <a:cubicBezTo>
                    <a:pt x="452" y="17"/>
                    <a:pt x="374" y="48"/>
                    <a:pt x="312" y="94"/>
                  </a:cubicBezTo>
                  <a:cubicBezTo>
                    <a:pt x="234" y="141"/>
                    <a:pt x="156" y="219"/>
                    <a:pt x="110" y="296"/>
                  </a:cubicBezTo>
                  <a:cubicBezTo>
                    <a:pt x="47" y="405"/>
                    <a:pt x="16" y="530"/>
                    <a:pt x="1" y="654"/>
                  </a:cubicBezTo>
                  <a:cubicBezTo>
                    <a:pt x="1" y="732"/>
                    <a:pt x="1" y="825"/>
                    <a:pt x="1" y="903"/>
                  </a:cubicBezTo>
                  <a:cubicBezTo>
                    <a:pt x="16" y="981"/>
                    <a:pt x="32" y="1043"/>
                    <a:pt x="63" y="1105"/>
                  </a:cubicBezTo>
                  <a:cubicBezTo>
                    <a:pt x="94" y="1167"/>
                    <a:pt x="125" y="1214"/>
                    <a:pt x="172" y="1260"/>
                  </a:cubicBezTo>
                  <a:cubicBezTo>
                    <a:pt x="203" y="1292"/>
                    <a:pt x="249" y="1338"/>
                    <a:pt x="296" y="1354"/>
                  </a:cubicBezTo>
                  <a:cubicBezTo>
                    <a:pt x="343" y="1385"/>
                    <a:pt x="405" y="1400"/>
                    <a:pt x="452" y="1416"/>
                  </a:cubicBezTo>
                  <a:cubicBezTo>
                    <a:pt x="498" y="1431"/>
                    <a:pt x="545" y="1447"/>
                    <a:pt x="592" y="1447"/>
                  </a:cubicBezTo>
                  <a:cubicBezTo>
                    <a:pt x="638" y="1463"/>
                    <a:pt x="685" y="1463"/>
                    <a:pt x="747" y="1463"/>
                  </a:cubicBezTo>
                  <a:cubicBezTo>
                    <a:pt x="794" y="1447"/>
                    <a:pt x="825" y="1447"/>
                    <a:pt x="871" y="1447"/>
                  </a:cubicBezTo>
                  <a:cubicBezTo>
                    <a:pt x="903" y="1447"/>
                    <a:pt x="949" y="1431"/>
                    <a:pt x="980" y="1431"/>
                  </a:cubicBezTo>
                  <a:lnTo>
                    <a:pt x="996" y="1260"/>
                  </a:lnTo>
                  <a:lnTo>
                    <a:pt x="996" y="1260"/>
                  </a:lnTo>
                  <a:cubicBezTo>
                    <a:pt x="934" y="1276"/>
                    <a:pt x="871" y="1276"/>
                    <a:pt x="809" y="1276"/>
                  </a:cubicBezTo>
                  <a:cubicBezTo>
                    <a:pt x="789" y="1281"/>
                    <a:pt x="768" y="1283"/>
                    <a:pt x="747" y="1283"/>
                  </a:cubicBezTo>
                  <a:cubicBezTo>
                    <a:pt x="706" y="1283"/>
                    <a:pt x="664" y="1276"/>
                    <a:pt x="623" y="1276"/>
                  </a:cubicBezTo>
                  <a:cubicBezTo>
                    <a:pt x="560" y="1260"/>
                    <a:pt x="498" y="1245"/>
                    <a:pt x="436" y="1214"/>
                  </a:cubicBezTo>
                  <a:cubicBezTo>
                    <a:pt x="389" y="1198"/>
                    <a:pt x="343" y="1152"/>
                    <a:pt x="312" y="1105"/>
                  </a:cubicBezTo>
                  <a:cubicBezTo>
                    <a:pt x="265" y="1058"/>
                    <a:pt x="234" y="996"/>
                    <a:pt x="234" y="934"/>
                  </a:cubicBezTo>
                  <a:cubicBezTo>
                    <a:pt x="203" y="841"/>
                    <a:pt x="203" y="763"/>
                    <a:pt x="218" y="670"/>
                  </a:cubicBezTo>
                  <a:cubicBezTo>
                    <a:pt x="234" y="592"/>
                    <a:pt x="249" y="499"/>
                    <a:pt x="281" y="421"/>
                  </a:cubicBezTo>
                  <a:cubicBezTo>
                    <a:pt x="312" y="374"/>
                    <a:pt x="358" y="312"/>
                    <a:pt x="405" y="281"/>
                  </a:cubicBezTo>
                  <a:cubicBezTo>
                    <a:pt x="452" y="234"/>
                    <a:pt x="498" y="219"/>
                    <a:pt x="560" y="203"/>
                  </a:cubicBezTo>
                  <a:cubicBezTo>
                    <a:pt x="623" y="188"/>
                    <a:pt x="685" y="188"/>
                    <a:pt x="747" y="188"/>
                  </a:cubicBezTo>
                  <a:cubicBezTo>
                    <a:pt x="809" y="188"/>
                    <a:pt x="871" y="203"/>
                    <a:pt x="934" y="219"/>
                  </a:cubicBezTo>
                  <a:cubicBezTo>
                    <a:pt x="996" y="234"/>
                    <a:pt x="1058" y="250"/>
                    <a:pt x="1105" y="281"/>
                  </a:cubicBezTo>
                  <a:lnTo>
                    <a:pt x="1136" y="110"/>
                  </a:lnTo>
                  <a:lnTo>
                    <a:pt x="1027" y="63"/>
                  </a:lnTo>
                  <a:cubicBezTo>
                    <a:pt x="980" y="48"/>
                    <a:pt x="949" y="48"/>
                    <a:pt x="903" y="32"/>
                  </a:cubicBezTo>
                  <a:cubicBezTo>
                    <a:pt x="856" y="17"/>
                    <a:pt x="809" y="1"/>
                    <a:pt x="763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57"/>
            <p:cNvSpPr/>
            <p:nvPr/>
          </p:nvSpPr>
          <p:spPr>
            <a:xfrm>
              <a:off x="8410016" y="3723220"/>
              <a:ext cx="39527" cy="49918"/>
            </a:xfrm>
            <a:custGeom>
              <a:rect b="b" l="l" r="r" t="t"/>
              <a:pathLst>
                <a:path extrusionOk="0" h="1494" w="1183">
                  <a:moveTo>
                    <a:pt x="140" y="1"/>
                  </a:moveTo>
                  <a:lnTo>
                    <a:pt x="0" y="1400"/>
                  </a:lnTo>
                  <a:lnTo>
                    <a:pt x="203" y="1431"/>
                  </a:lnTo>
                  <a:lnTo>
                    <a:pt x="265" y="778"/>
                  </a:lnTo>
                  <a:lnTo>
                    <a:pt x="451" y="794"/>
                  </a:lnTo>
                  <a:lnTo>
                    <a:pt x="840" y="1478"/>
                  </a:lnTo>
                  <a:lnTo>
                    <a:pt x="1073" y="1493"/>
                  </a:lnTo>
                  <a:lnTo>
                    <a:pt x="622" y="716"/>
                  </a:lnTo>
                  <a:lnTo>
                    <a:pt x="1182" y="94"/>
                  </a:lnTo>
                  <a:lnTo>
                    <a:pt x="949" y="78"/>
                  </a:lnTo>
                  <a:lnTo>
                    <a:pt x="467" y="623"/>
                  </a:lnTo>
                  <a:lnTo>
                    <a:pt x="280" y="607"/>
                  </a:lnTo>
                  <a:lnTo>
                    <a:pt x="342" y="16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57"/>
            <p:cNvSpPr/>
            <p:nvPr/>
          </p:nvSpPr>
          <p:spPr>
            <a:xfrm>
              <a:off x="8494182" y="3730504"/>
              <a:ext cx="29637" cy="48348"/>
            </a:xfrm>
            <a:custGeom>
              <a:rect b="b" l="l" r="r" t="t"/>
              <a:pathLst>
                <a:path extrusionOk="0" h="1447" w="887">
                  <a:moveTo>
                    <a:pt x="94" y="0"/>
                  </a:moveTo>
                  <a:lnTo>
                    <a:pt x="0" y="1400"/>
                  </a:lnTo>
                  <a:lnTo>
                    <a:pt x="793" y="1446"/>
                  </a:lnTo>
                  <a:lnTo>
                    <a:pt x="809" y="1275"/>
                  </a:lnTo>
                  <a:lnTo>
                    <a:pt x="218" y="1229"/>
                  </a:lnTo>
                  <a:lnTo>
                    <a:pt x="249" y="778"/>
                  </a:lnTo>
                  <a:lnTo>
                    <a:pt x="778" y="809"/>
                  </a:lnTo>
                  <a:lnTo>
                    <a:pt x="793" y="638"/>
                  </a:lnTo>
                  <a:lnTo>
                    <a:pt x="265" y="591"/>
                  </a:lnTo>
                  <a:lnTo>
                    <a:pt x="280" y="187"/>
                  </a:lnTo>
                  <a:lnTo>
                    <a:pt x="840" y="218"/>
                  </a:lnTo>
                  <a:lnTo>
                    <a:pt x="887" y="47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57"/>
            <p:cNvSpPr/>
            <p:nvPr/>
          </p:nvSpPr>
          <p:spPr>
            <a:xfrm>
              <a:off x="8568993" y="3734647"/>
              <a:ext cx="35885" cy="47847"/>
            </a:xfrm>
            <a:custGeom>
              <a:rect b="b" l="l" r="r" t="t"/>
              <a:pathLst>
                <a:path extrusionOk="0" h="1432" w="1074">
                  <a:moveTo>
                    <a:pt x="0" y="1"/>
                  </a:moveTo>
                  <a:lnTo>
                    <a:pt x="0" y="172"/>
                  </a:lnTo>
                  <a:lnTo>
                    <a:pt x="436" y="203"/>
                  </a:lnTo>
                  <a:lnTo>
                    <a:pt x="374" y="1431"/>
                  </a:lnTo>
                  <a:lnTo>
                    <a:pt x="576" y="1431"/>
                  </a:lnTo>
                  <a:lnTo>
                    <a:pt x="638" y="203"/>
                  </a:lnTo>
                  <a:lnTo>
                    <a:pt x="1073" y="234"/>
                  </a:lnTo>
                  <a:lnTo>
                    <a:pt x="1073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57"/>
            <p:cNvSpPr/>
            <p:nvPr/>
          </p:nvSpPr>
          <p:spPr>
            <a:xfrm>
              <a:off x="8123235" y="3961686"/>
              <a:ext cx="50419" cy="50954"/>
            </a:xfrm>
            <a:custGeom>
              <a:rect b="b" l="l" r="r" t="t"/>
              <a:pathLst>
                <a:path extrusionOk="0" h="1525" w="1509">
                  <a:moveTo>
                    <a:pt x="933" y="203"/>
                  </a:moveTo>
                  <a:lnTo>
                    <a:pt x="1151" y="934"/>
                  </a:lnTo>
                  <a:lnTo>
                    <a:pt x="1151" y="934"/>
                  </a:lnTo>
                  <a:lnTo>
                    <a:pt x="513" y="840"/>
                  </a:lnTo>
                  <a:lnTo>
                    <a:pt x="933" y="203"/>
                  </a:lnTo>
                  <a:close/>
                  <a:moveTo>
                    <a:pt x="855" y="1"/>
                  </a:moveTo>
                  <a:lnTo>
                    <a:pt x="0" y="1291"/>
                  </a:lnTo>
                  <a:lnTo>
                    <a:pt x="202" y="1322"/>
                  </a:lnTo>
                  <a:lnTo>
                    <a:pt x="420" y="996"/>
                  </a:lnTo>
                  <a:lnTo>
                    <a:pt x="1197" y="1105"/>
                  </a:lnTo>
                  <a:lnTo>
                    <a:pt x="1291" y="1493"/>
                  </a:lnTo>
                  <a:lnTo>
                    <a:pt x="1508" y="1525"/>
                  </a:lnTo>
                  <a:lnTo>
                    <a:pt x="1089" y="32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57"/>
            <p:cNvSpPr/>
            <p:nvPr/>
          </p:nvSpPr>
          <p:spPr>
            <a:xfrm>
              <a:off x="8194905" y="3968970"/>
              <a:ext cx="45241" cy="49450"/>
            </a:xfrm>
            <a:custGeom>
              <a:rect b="b" l="l" r="r" t="t"/>
              <a:pathLst>
                <a:path extrusionOk="0" h="1480" w="1354">
                  <a:moveTo>
                    <a:pt x="390" y="203"/>
                  </a:moveTo>
                  <a:lnTo>
                    <a:pt x="701" y="249"/>
                  </a:lnTo>
                  <a:cubicBezTo>
                    <a:pt x="763" y="265"/>
                    <a:pt x="825" y="280"/>
                    <a:pt x="872" y="311"/>
                  </a:cubicBezTo>
                  <a:cubicBezTo>
                    <a:pt x="934" y="343"/>
                    <a:pt x="981" y="389"/>
                    <a:pt x="1027" y="436"/>
                  </a:cubicBezTo>
                  <a:cubicBezTo>
                    <a:pt x="1058" y="498"/>
                    <a:pt x="1089" y="545"/>
                    <a:pt x="1105" y="622"/>
                  </a:cubicBezTo>
                  <a:cubicBezTo>
                    <a:pt x="1121" y="685"/>
                    <a:pt x="1121" y="762"/>
                    <a:pt x="1121" y="825"/>
                  </a:cubicBezTo>
                  <a:cubicBezTo>
                    <a:pt x="1105" y="902"/>
                    <a:pt x="1089" y="964"/>
                    <a:pt x="1043" y="1027"/>
                  </a:cubicBezTo>
                  <a:cubicBezTo>
                    <a:pt x="981" y="1151"/>
                    <a:pt x="872" y="1244"/>
                    <a:pt x="747" y="1275"/>
                  </a:cubicBezTo>
                  <a:cubicBezTo>
                    <a:pt x="711" y="1294"/>
                    <a:pt x="669" y="1301"/>
                    <a:pt x="628" y="1301"/>
                  </a:cubicBezTo>
                  <a:cubicBezTo>
                    <a:pt x="599" y="1301"/>
                    <a:pt x="571" y="1297"/>
                    <a:pt x="545" y="1291"/>
                  </a:cubicBezTo>
                  <a:lnTo>
                    <a:pt x="234" y="1244"/>
                  </a:lnTo>
                  <a:lnTo>
                    <a:pt x="390" y="203"/>
                  </a:lnTo>
                  <a:close/>
                  <a:moveTo>
                    <a:pt x="203" y="0"/>
                  </a:moveTo>
                  <a:lnTo>
                    <a:pt x="1" y="1400"/>
                  </a:lnTo>
                  <a:lnTo>
                    <a:pt x="530" y="1462"/>
                  </a:lnTo>
                  <a:cubicBezTo>
                    <a:pt x="569" y="1475"/>
                    <a:pt x="611" y="1480"/>
                    <a:pt x="654" y="1480"/>
                  </a:cubicBezTo>
                  <a:cubicBezTo>
                    <a:pt x="712" y="1480"/>
                    <a:pt x="771" y="1471"/>
                    <a:pt x="825" y="1462"/>
                  </a:cubicBezTo>
                  <a:cubicBezTo>
                    <a:pt x="918" y="1431"/>
                    <a:pt x="1012" y="1400"/>
                    <a:pt x="1074" y="1338"/>
                  </a:cubicBezTo>
                  <a:cubicBezTo>
                    <a:pt x="1152" y="1291"/>
                    <a:pt x="1214" y="1213"/>
                    <a:pt x="1260" y="1136"/>
                  </a:cubicBezTo>
                  <a:cubicBezTo>
                    <a:pt x="1307" y="1058"/>
                    <a:pt x="1323" y="964"/>
                    <a:pt x="1338" y="856"/>
                  </a:cubicBezTo>
                  <a:cubicBezTo>
                    <a:pt x="1354" y="762"/>
                    <a:pt x="1354" y="669"/>
                    <a:pt x="1323" y="560"/>
                  </a:cubicBezTo>
                  <a:cubicBezTo>
                    <a:pt x="1292" y="482"/>
                    <a:pt x="1245" y="389"/>
                    <a:pt x="1183" y="327"/>
                  </a:cubicBezTo>
                  <a:cubicBezTo>
                    <a:pt x="1105" y="249"/>
                    <a:pt x="1027" y="203"/>
                    <a:pt x="949" y="156"/>
                  </a:cubicBezTo>
                  <a:cubicBezTo>
                    <a:pt x="841" y="109"/>
                    <a:pt x="747" y="78"/>
                    <a:pt x="638" y="63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57"/>
            <p:cNvSpPr/>
            <p:nvPr/>
          </p:nvSpPr>
          <p:spPr>
            <a:xfrm>
              <a:off x="8261931" y="3978326"/>
              <a:ext cx="60844" cy="53527"/>
            </a:xfrm>
            <a:custGeom>
              <a:rect b="b" l="l" r="r" t="t"/>
              <a:pathLst>
                <a:path extrusionOk="0" h="1602" w="1821">
                  <a:moveTo>
                    <a:pt x="187" y="0"/>
                  </a:moveTo>
                  <a:lnTo>
                    <a:pt x="1" y="1384"/>
                  </a:lnTo>
                  <a:lnTo>
                    <a:pt x="219" y="1415"/>
                  </a:lnTo>
                  <a:lnTo>
                    <a:pt x="374" y="218"/>
                  </a:lnTo>
                  <a:lnTo>
                    <a:pt x="701" y="1477"/>
                  </a:lnTo>
                  <a:lnTo>
                    <a:pt x="949" y="1509"/>
                  </a:lnTo>
                  <a:cubicBezTo>
                    <a:pt x="1074" y="1291"/>
                    <a:pt x="1183" y="1104"/>
                    <a:pt x="1276" y="933"/>
                  </a:cubicBezTo>
                  <a:cubicBezTo>
                    <a:pt x="1307" y="871"/>
                    <a:pt x="1354" y="793"/>
                    <a:pt x="1385" y="731"/>
                  </a:cubicBezTo>
                  <a:cubicBezTo>
                    <a:pt x="1416" y="653"/>
                    <a:pt x="1447" y="591"/>
                    <a:pt x="1478" y="545"/>
                  </a:cubicBezTo>
                  <a:cubicBezTo>
                    <a:pt x="1509" y="482"/>
                    <a:pt x="1540" y="420"/>
                    <a:pt x="1571" y="358"/>
                  </a:cubicBezTo>
                  <a:lnTo>
                    <a:pt x="1571" y="358"/>
                  </a:lnTo>
                  <a:lnTo>
                    <a:pt x="1431" y="1571"/>
                  </a:lnTo>
                  <a:lnTo>
                    <a:pt x="1649" y="1602"/>
                  </a:lnTo>
                  <a:lnTo>
                    <a:pt x="1820" y="202"/>
                  </a:lnTo>
                  <a:lnTo>
                    <a:pt x="1462" y="156"/>
                  </a:lnTo>
                  <a:lnTo>
                    <a:pt x="856" y="1260"/>
                  </a:lnTo>
                  <a:lnTo>
                    <a:pt x="530" y="31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57"/>
            <p:cNvSpPr/>
            <p:nvPr/>
          </p:nvSpPr>
          <p:spPr>
            <a:xfrm>
              <a:off x="8345062" y="3987682"/>
              <a:ext cx="11995" cy="47813"/>
            </a:xfrm>
            <a:custGeom>
              <a:rect b="b" l="l" r="r" t="t"/>
              <a:pathLst>
                <a:path extrusionOk="0" h="1431" w="359">
                  <a:moveTo>
                    <a:pt x="156" y="0"/>
                  </a:moveTo>
                  <a:lnTo>
                    <a:pt x="1" y="1400"/>
                  </a:lnTo>
                  <a:lnTo>
                    <a:pt x="218" y="1431"/>
                  </a:lnTo>
                  <a:lnTo>
                    <a:pt x="358" y="31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57"/>
            <p:cNvSpPr/>
            <p:nvPr/>
          </p:nvSpPr>
          <p:spPr>
            <a:xfrm>
              <a:off x="8378307" y="3990789"/>
              <a:ext cx="39026" cy="49384"/>
            </a:xfrm>
            <a:custGeom>
              <a:rect b="b" l="l" r="r" t="t"/>
              <a:pathLst>
                <a:path extrusionOk="0" h="1478" w="1168">
                  <a:moveTo>
                    <a:pt x="16" y="0"/>
                  </a:moveTo>
                  <a:lnTo>
                    <a:pt x="1" y="187"/>
                  </a:lnTo>
                  <a:lnTo>
                    <a:pt x="467" y="234"/>
                  </a:lnTo>
                  <a:lnTo>
                    <a:pt x="359" y="1447"/>
                  </a:lnTo>
                  <a:lnTo>
                    <a:pt x="576" y="1478"/>
                  </a:lnTo>
                  <a:lnTo>
                    <a:pt x="685" y="249"/>
                  </a:lnTo>
                  <a:lnTo>
                    <a:pt x="1152" y="280"/>
                  </a:lnTo>
                  <a:lnTo>
                    <a:pt x="1167" y="10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57"/>
            <p:cNvSpPr/>
            <p:nvPr/>
          </p:nvSpPr>
          <p:spPr>
            <a:xfrm>
              <a:off x="8469256" y="3999610"/>
              <a:ext cx="49384" cy="48882"/>
            </a:xfrm>
            <a:custGeom>
              <a:rect b="b" l="l" r="r" t="t"/>
              <a:pathLst>
                <a:path extrusionOk="0" h="1463" w="1478">
                  <a:moveTo>
                    <a:pt x="720" y="181"/>
                  </a:moveTo>
                  <a:cubicBezTo>
                    <a:pt x="740" y="181"/>
                    <a:pt x="759" y="183"/>
                    <a:pt x="777" y="187"/>
                  </a:cubicBezTo>
                  <a:cubicBezTo>
                    <a:pt x="840" y="187"/>
                    <a:pt x="902" y="203"/>
                    <a:pt x="964" y="234"/>
                  </a:cubicBezTo>
                  <a:cubicBezTo>
                    <a:pt x="1026" y="250"/>
                    <a:pt x="1088" y="296"/>
                    <a:pt x="1120" y="343"/>
                  </a:cubicBezTo>
                  <a:cubicBezTo>
                    <a:pt x="1166" y="390"/>
                    <a:pt x="1197" y="452"/>
                    <a:pt x="1213" y="514"/>
                  </a:cubicBezTo>
                  <a:cubicBezTo>
                    <a:pt x="1244" y="592"/>
                    <a:pt x="1244" y="685"/>
                    <a:pt x="1244" y="763"/>
                  </a:cubicBezTo>
                  <a:cubicBezTo>
                    <a:pt x="1244" y="856"/>
                    <a:pt x="1213" y="934"/>
                    <a:pt x="1182" y="1012"/>
                  </a:cubicBezTo>
                  <a:cubicBezTo>
                    <a:pt x="1166" y="1074"/>
                    <a:pt x="1120" y="1136"/>
                    <a:pt x="1073" y="1183"/>
                  </a:cubicBezTo>
                  <a:cubicBezTo>
                    <a:pt x="1026" y="1214"/>
                    <a:pt x="964" y="1245"/>
                    <a:pt x="902" y="1260"/>
                  </a:cubicBezTo>
                  <a:cubicBezTo>
                    <a:pt x="846" y="1274"/>
                    <a:pt x="787" y="1282"/>
                    <a:pt x="728" y="1282"/>
                  </a:cubicBezTo>
                  <a:cubicBezTo>
                    <a:pt x="655" y="1282"/>
                    <a:pt x="582" y="1270"/>
                    <a:pt x="513" y="1245"/>
                  </a:cubicBezTo>
                  <a:cubicBezTo>
                    <a:pt x="451" y="1214"/>
                    <a:pt x="389" y="1183"/>
                    <a:pt x="358" y="1136"/>
                  </a:cubicBezTo>
                  <a:cubicBezTo>
                    <a:pt x="311" y="1074"/>
                    <a:pt x="280" y="1012"/>
                    <a:pt x="264" y="949"/>
                  </a:cubicBezTo>
                  <a:cubicBezTo>
                    <a:pt x="218" y="778"/>
                    <a:pt x="233" y="607"/>
                    <a:pt x="295" y="452"/>
                  </a:cubicBezTo>
                  <a:cubicBezTo>
                    <a:pt x="327" y="390"/>
                    <a:pt x="358" y="327"/>
                    <a:pt x="420" y="281"/>
                  </a:cubicBezTo>
                  <a:cubicBezTo>
                    <a:pt x="466" y="250"/>
                    <a:pt x="513" y="219"/>
                    <a:pt x="575" y="203"/>
                  </a:cubicBezTo>
                  <a:cubicBezTo>
                    <a:pt x="619" y="192"/>
                    <a:pt x="671" y="181"/>
                    <a:pt x="720" y="181"/>
                  </a:cubicBezTo>
                  <a:close/>
                  <a:moveTo>
                    <a:pt x="793" y="1"/>
                  </a:moveTo>
                  <a:cubicBezTo>
                    <a:pt x="715" y="1"/>
                    <a:pt x="622" y="1"/>
                    <a:pt x="544" y="16"/>
                  </a:cubicBezTo>
                  <a:cubicBezTo>
                    <a:pt x="451" y="32"/>
                    <a:pt x="373" y="63"/>
                    <a:pt x="295" y="110"/>
                  </a:cubicBezTo>
                  <a:cubicBezTo>
                    <a:pt x="218" y="172"/>
                    <a:pt x="156" y="234"/>
                    <a:pt x="109" y="327"/>
                  </a:cubicBezTo>
                  <a:cubicBezTo>
                    <a:pt x="47" y="436"/>
                    <a:pt x="16" y="561"/>
                    <a:pt x="0" y="685"/>
                  </a:cubicBezTo>
                  <a:cubicBezTo>
                    <a:pt x="0" y="763"/>
                    <a:pt x="0" y="856"/>
                    <a:pt x="16" y="949"/>
                  </a:cubicBezTo>
                  <a:cubicBezTo>
                    <a:pt x="31" y="1012"/>
                    <a:pt x="62" y="1074"/>
                    <a:pt x="93" y="1136"/>
                  </a:cubicBezTo>
                  <a:cubicBezTo>
                    <a:pt x="124" y="1198"/>
                    <a:pt x="171" y="1245"/>
                    <a:pt x="218" y="1291"/>
                  </a:cubicBezTo>
                  <a:cubicBezTo>
                    <a:pt x="264" y="1323"/>
                    <a:pt x="311" y="1354"/>
                    <a:pt x="373" y="1385"/>
                  </a:cubicBezTo>
                  <a:cubicBezTo>
                    <a:pt x="420" y="1400"/>
                    <a:pt x="482" y="1416"/>
                    <a:pt x="529" y="1431"/>
                  </a:cubicBezTo>
                  <a:cubicBezTo>
                    <a:pt x="591" y="1447"/>
                    <a:pt x="638" y="1462"/>
                    <a:pt x="684" y="1462"/>
                  </a:cubicBezTo>
                  <a:lnTo>
                    <a:pt x="855" y="1462"/>
                  </a:lnTo>
                  <a:cubicBezTo>
                    <a:pt x="917" y="1447"/>
                    <a:pt x="964" y="1447"/>
                    <a:pt x="1026" y="1416"/>
                  </a:cubicBezTo>
                  <a:cubicBezTo>
                    <a:pt x="1073" y="1400"/>
                    <a:pt x="1135" y="1385"/>
                    <a:pt x="1182" y="1354"/>
                  </a:cubicBezTo>
                  <a:cubicBezTo>
                    <a:pt x="1244" y="1323"/>
                    <a:pt x="1291" y="1276"/>
                    <a:pt x="1322" y="1229"/>
                  </a:cubicBezTo>
                  <a:cubicBezTo>
                    <a:pt x="1368" y="1167"/>
                    <a:pt x="1399" y="1105"/>
                    <a:pt x="1431" y="1043"/>
                  </a:cubicBezTo>
                  <a:cubicBezTo>
                    <a:pt x="1446" y="949"/>
                    <a:pt x="1462" y="872"/>
                    <a:pt x="1477" y="778"/>
                  </a:cubicBezTo>
                  <a:cubicBezTo>
                    <a:pt x="1477" y="654"/>
                    <a:pt x="1462" y="529"/>
                    <a:pt x="1415" y="421"/>
                  </a:cubicBezTo>
                  <a:cubicBezTo>
                    <a:pt x="1384" y="327"/>
                    <a:pt x="1322" y="250"/>
                    <a:pt x="1260" y="187"/>
                  </a:cubicBezTo>
                  <a:cubicBezTo>
                    <a:pt x="1197" y="125"/>
                    <a:pt x="1120" y="79"/>
                    <a:pt x="1026" y="47"/>
                  </a:cubicBezTo>
                  <a:cubicBezTo>
                    <a:pt x="949" y="32"/>
                    <a:pt x="871" y="16"/>
                    <a:pt x="793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57"/>
            <p:cNvSpPr/>
            <p:nvPr/>
          </p:nvSpPr>
          <p:spPr>
            <a:xfrm>
              <a:off x="8541962" y="4003252"/>
              <a:ext cx="42133" cy="49384"/>
            </a:xfrm>
            <a:custGeom>
              <a:rect b="b" l="l" r="r" t="t"/>
              <a:pathLst>
                <a:path extrusionOk="0" h="1478" w="1261">
                  <a:moveTo>
                    <a:pt x="79" y="1"/>
                  </a:moveTo>
                  <a:lnTo>
                    <a:pt x="1" y="1416"/>
                  </a:lnTo>
                  <a:lnTo>
                    <a:pt x="234" y="1431"/>
                  </a:lnTo>
                  <a:lnTo>
                    <a:pt x="281" y="265"/>
                  </a:lnTo>
                  <a:lnTo>
                    <a:pt x="934" y="1462"/>
                  </a:lnTo>
                  <a:lnTo>
                    <a:pt x="1214" y="1478"/>
                  </a:lnTo>
                  <a:lnTo>
                    <a:pt x="1260" y="63"/>
                  </a:lnTo>
                  <a:lnTo>
                    <a:pt x="1043" y="63"/>
                  </a:lnTo>
                  <a:lnTo>
                    <a:pt x="996" y="1182"/>
                  </a:lnTo>
                  <a:lnTo>
                    <a:pt x="374" y="1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57"/>
            <p:cNvSpPr/>
            <p:nvPr/>
          </p:nvSpPr>
          <p:spPr>
            <a:xfrm>
              <a:off x="8610558" y="4006359"/>
              <a:ext cx="30171" cy="47847"/>
            </a:xfrm>
            <a:custGeom>
              <a:rect b="b" l="l" r="r" t="t"/>
              <a:pathLst>
                <a:path extrusionOk="0" h="1432" w="903">
                  <a:moveTo>
                    <a:pt x="47" y="1"/>
                  </a:moveTo>
                  <a:lnTo>
                    <a:pt x="0" y="1416"/>
                  </a:lnTo>
                  <a:lnTo>
                    <a:pt x="871" y="1431"/>
                  </a:lnTo>
                  <a:lnTo>
                    <a:pt x="871" y="1260"/>
                  </a:lnTo>
                  <a:lnTo>
                    <a:pt x="234" y="1245"/>
                  </a:lnTo>
                  <a:lnTo>
                    <a:pt x="249" y="778"/>
                  </a:lnTo>
                  <a:lnTo>
                    <a:pt x="825" y="794"/>
                  </a:lnTo>
                  <a:lnTo>
                    <a:pt x="825" y="607"/>
                  </a:lnTo>
                  <a:lnTo>
                    <a:pt x="249" y="592"/>
                  </a:lnTo>
                  <a:lnTo>
                    <a:pt x="265" y="188"/>
                  </a:lnTo>
                  <a:lnTo>
                    <a:pt x="871" y="203"/>
                  </a:lnTo>
                  <a:lnTo>
                    <a:pt x="902" y="1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57"/>
            <p:cNvSpPr/>
            <p:nvPr/>
          </p:nvSpPr>
          <p:spPr>
            <a:xfrm>
              <a:off x="8153374" y="3790380"/>
              <a:ext cx="69632" cy="120953"/>
            </a:xfrm>
            <a:custGeom>
              <a:rect b="b" l="l" r="r" t="t"/>
              <a:pathLst>
                <a:path extrusionOk="0" h="3620" w="2084">
                  <a:moveTo>
                    <a:pt x="1347" y="0"/>
                  </a:moveTo>
                  <a:cubicBezTo>
                    <a:pt x="1306" y="0"/>
                    <a:pt x="1267" y="4"/>
                    <a:pt x="1228" y="12"/>
                  </a:cubicBezTo>
                  <a:cubicBezTo>
                    <a:pt x="1135" y="12"/>
                    <a:pt x="1042" y="43"/>
                    <a:pt x="949" y="90"/>
                  </a:cubicBezTo>
                  <a:cubicBezTo>
                    <a:pt x="855" y="121"/>
                    <a:pt x="762" y="183"/>
                    <a:pt x="684" y="261"/>
                  </a:cubicBezTo>
                  <a:cubicBezTo>
                    <a:pt x="575" y="339"/>
                    <a:pt x="498" y="447"/>
                    <a:pt x="420" y="556"/>
                  </a:cubicBezTo>
                  <a:cubicBezTo>
                    <a:pt x="327" y="696"/>
                    <a:pt x="264" y="852"/>
                    <a:pt x="202" y="1007"/>
                  </a:cubicBezTo>
                  <a:cubicBezTo>
                    <a:pt x="140" y="1209"/>
                    <a:pt x="78" y="1411"/>
                    <a:pt x="47" y="1629"/>
                  </a:cubicBezTo>
                  <a:cubicBezTo>
                    <a:pt x="16" y="1847"/>
                    <a:pt x="0" y="2065"/>
                    <a:pt x="0" y="2282"/>
                  </a:cubicBezTo>
                  <a:cubicBezTo>
                    <a:pt x="0" y="2438"/>
                    <a:pt x="31" y="2609"/>
                    <a:pt x="62" y="2764"/>
                  </a:cubicBezTo>
                  <a:cubicBezTo>
                    <a:pt x="109" y="2904"/>
                    <a:pt x="156" y="3029"/>
                    <a:pt x="218" y="3137"/>
                  </a:cubicBezTo>
                  <a:cubicBezTo>
                    <a:pt x="280" y="3231"/>
                    <a:pt x="358" y="3308"/>
                    <a:pt x="435" y="3386"/>
                  </a:cubicBezTo>
                  <a:cubicBezTo>
                    <a:pt x="513" y="3448"/>
                    <a:pt x="591" y="3495"/>
                    <a:pt x="684" y="3526"/>
                  </a:cubicBezTo>
                  <a:cubicBezTo>
                    <a:pt x="762" y="3573"/>
                    <a:pt x="840" y="3588"/>
                    <a:pt x="933" y="3604"/>
                  </a:cubicBezTo>
                  <a:cubicBezTo>
                    <a:pt x="1011" y="3619"/>
                    <a:pt x="1104" y="3619"/>
                    <a:pt x="1182" y="3619"/>
                  </a:cubicBezTo>
                  <a:cubicBezTo>
                    <a:pt x="1260" y="3604"/>
                    <a:pt x="1337" y="3604"/>
                    <a:pt x="1399" y="3573"/>
                  </a:cubicBezTo>
                  <a:cubicBezTo>
                    <a:pt x="1477" y="3557"/>
                    <a:pt x="1539" y="3542"/>
                    <a:pt x="1617" y="3511"/>
                  </a:cubicBezTo>
                  <a:lnTo>
                    <a:pt x="1695" y="2966"/>
                  </a:lnTo>
                  <a:lnTo>
                    <a:pt x="1695" y="2966"/>
                  </a:lnTo>
                  <a:cubicBezTo>
                    <a:pt x="1586" y="3013"/>
                    <a:pt x="1493" y="3044"/>
                    <a:pt x="1384" y="3060"/>
                  </a:cubicBezTo>
                  <a:cubicBezTo>
                    <a:pt x="1329" y="3067"/>
                    <a:pt x="1279" y="3071"/>
                    <a:pt x="1228" y="3071"/>
                  </a:cubicBezTo>
                  <a:cubicBezTo>
                    <a:pt x="1178" y="3071"/>
                    <a:pt x="1127" y="3067"/>
                    <a:pt x="1073" y="3060"/>
                  </a:cubicBezTo>
                  <a:cubicBezTo>
                    <a:pt x="980" y="3044"/>
                    <a:pt x="886" y="2997"/>
                    <a:pt x="809" y="2951"/>
                  </a:cubicBezTo>
                  <a:cubicBezTo>
                    <a:pt x="731" y="2889"/>
                    <a:pt x="653" y="2795"/>
                    <a:pt x="622" y="2702"/>
                  </a:cubicBezTo>
                  <a:cubicBezTo>
                    <a:pt x="560" y="2578"/>
                    <a:pt x="529" y="2438"/>
                    <a:pt x="529" y="2298"/>
                  </a:cubicBezTo>
                  <a:cubicBezTo>
                    <a:pt x="513" y="1909"/>
                    <a:pt x="560" y="1505"/>
                    <a:pt x="700" y="1147"/>
                  </a:cubicBezTo>
                  <a:cubicBezTo>
                    <a:pt x="746" y="1023"/>
                    <a:pt x="824" y="898"/>
                    <a:pt x="917" y="790"/>
                  </a:cubicBezTo>
                  <a:cubicBezTo>
                    <a:pt x="980" y="712"/>
                    <a:pt x="1073" y="650"/>
                    <a:pt x="1166" y="618"/>
                  </a:cubicBezTo>
                  <a:cubicBezTo>
                    <a:pt x="1235" y="596"/>
                    <a:pt x="1303" y="581"/>
                    <a:pt x="1371" y="581"/>
                  </a:cubicBezTo>
                  <a:cubicBezTo>
                    <a:pt x="1396" y="581"/>
                    <a:pt x="1421" y="583"/>
                    <a:pt x="1446" y="587"/>
                  </a:cubicBezTo>
                  <a:cubicBezTo>
                    <a:pt x="1555" y="603"/>
                    <a:pt x="1648" y="618"/>
                    <a:pt x="1742" y="665"/>
                  </a:cubicBezTo>
                  <a:cubicBezTo>
                    <a:pt x="1835" y="712"/>
                    <a:pt x="1913" y="758"/>
                    <a:pt x="2006" y="821"/>
                  </a:cubicBezTo>
                  <a:lnTo>
                    <a:pt x="2084" y="276"/>
                  </a:lnTo>
                  <a:cubicBezTo>
                    <a:pt x="2021" y="245"/>
                    <a:pt x="1975" y="199"/>
                    <a:pt x="1913" y="168"/>
                  </a:cubicBezTo>
                  <a:cubicBezTo>
                    <a:pt x="1850" y="136"/>
                    <a:pt x="1788" y="105"/>
                    <a:pt x="1710" y="74"/>
                  </a:cubicBezTo>
                  <a:cubicBezTo>
                    <a:pt x="1633" y="43"/>
                    <a:pt x="1555" y="28"/>
                    <a:pt x="1477" y="12"/>
                  </a:cubicBezTo>
                  <a:cubicBezTo>
                    <a:pt x="1431" y="4"/>
                    <a:pt x="1388" y="0"/>
                    <a:pt x="1347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57"/>
            <p:cNvSpPr/>
            <p:nvPr/>
          </p:nvSpPr>
          <p:spPr>
            <a:xfrm>
              <a:off x="8229220" y="3798566"/>
              <a:ext cx="32243" cy="119015"/>
            </a:xfrm>
            <a:custGeom>
              <a:rect b="b" l="l" r="r" t="t"/>
              <a:pathLst>
                <a:path extrusionOk="0" h="3562" w="965">
                  <a:moveTo>
                    <a:pt x="482" y="0"/>
                  </a:moveTo>
                  <a:lnTo>
                    <a:pt x="0" y="3499"/>
                  </a:lnTo>
                  <a:lnTo>
                    <a:pt x="482" y="3561"/>
                  </a:lnTo>
                  <a:lnTo>
                    <a:pt x="964" y="78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57"/>
            <p:cNvSpPr/>
            <p:nvPr/>
          </p:nvSpPr>
          <p:spPr>
            <a:xfrm>
              <a:off x="8273893" y="3804781"/>
              <a:ext cx="81092" cy="124729"/>
            </a:xfrm>
            <a:custGeom>
              <a:rect b="b" l="l" r="r" t="t"/>
              <a:pathLst>
                <a:path extrusionOk="0" h="3733" w="2427">
                  <a:moveTo>
                    <a:pt x="451" y="1"/>
                  </a:moveTo>
                  <a:lnTo>
                    <a:pt x="0" y="3499"/>
                  </a:lnTo>
                  <a:lnTo>
                    <a:pt x="467" y="3546"/>
                  </a:lnTo>
                  <a:lnTo>
                    <a:pt x="809" y="918"/>
                  </a:lnTo>
                  <a:lnTo>
                    <a:pt x="1384" y="3670"/>
                  </a:lnTo>
                  <a:lnTo>
                    <a:pt x="2037" y="3733"/>
                  </a:lnTo>
                  <a:lnTo>
                    <a:pt x="2426" y="234"/>
                  </a:lnTo>
                  <a:lnTo>
                    <a:pt x="1960" y="187"/>
                  </a:lnTo>
                  <a:lnTo>
                    <a:pt x="1664" y="2815"/>
                  </a:lnTo>
                  <a:lnTo>
                    <a:pt x="1089" y="79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57"/>
            <p:cNvSpPr/>
            <p:nvPr/>
          </p:nvSpPr>
          <p:spPr>
            <a:xfrm>
              <a:off x="8372093" y="3815707"/>
              <a:ext cx="59240" cy="122123"/>
            </a:xfrm>
            <a:custGeom>
              <a:rect b="b" l="l" r="r" t="t"/>
              <a:pathLst>
                <a:path extrusionOk="0" h="3655" w="1773">
                  <a:moveTo>
                    <a:pt x="358" y="0"/>
                  </a:moveTo>
                  <a:lnTo>
                    <a:pt x="0" y="3499"/>
                  </a:lnTo>
                  <a:lnTo>
                    <a:pt x="716" y="3577"/>
                  </a:lnTo>
                  <a:cubicBezTo>
                    <a:pt x="1089" y="3608"/>
                    <a:pt x="1446" y="3654"/>
                    <a:pt x="1446" y="3654"/>
                  </a:cubicBezTo>
                  <a:lnTo>
                    <a:pt x="1509" y="3095"/>
                  </a:lnTo>
                  <a:lnTo>
                    <a:pt x="545" y="3001"/>
                  </a:lnTo>
                  <a:lnTo>
                    <a:pt x="638" y="2022"/>
                  </a:lnTo>
                  <a:lnTo>
                    <a:pt x="1509" y="2100"/>
                  </a:lnTo>
                  <a:lnTo>
                    <a:pt x="1555" y="1540"/>
                  </a:lnTo>
                  <a:lnTo>
                    <a:pt x="700" y="1462"/>
                  </a:lnTo>
                  <a:lnTo>
                    <a:pt x="778" y="607"/>
                  </a:lnTo>
                  <a:lnTo>
                    <a:pt x="1633" y="685"/>
                  </a:lnTo>
                  <a:lnTo>
                    <a:pt x="1773" y="140"/>
                  </a:lnTo>
                  <a:cubicBezTo>
                    <a:pt x="1773" y="140"/>
                    <a:pt x="1415" y="109"/>
                    <a:pt x="1058" y="78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57"/>
            <p:cNvSpPr/>
            <p:nvPr/>
          </p:nvSpPr>
          <p:spPr>
            <a:xfrm>
              <a:off x="8449510" y="3822991"/>
              <a:ext cx="99269" cy="123660"/>
            </a:xfrm>
            <a:custGeom>
              <a:rect b="b" l="l" r="r" t="t"/>
              <a:pathLst>
                <a:path extrusionOk="0" h="3701" w="2971">
                  <a:moveTo>
                    <a:pt x="280" y="0"/>
                  </a:moveTo>
                  <a:lnTo>
                    <a:pt x="0" y="3499"/>
                  </a:lnTo>
                  <a:lnTo>
                    <a:pt x="467" y="3545"/>
                  </a:lnTo>
                  <a:lnTo>
                    <a:pt x="684" y="700"/>
                  </a:lnTo>
                  <a:lnTo>
                    <a:pt x="1166" y="3592"/>
                  </a:lnTo>
                  <a:lnTo>
                    <a:pt x="1602" y="3623"/>
                  </a:lnTo>
                  <a:lnTo>
                    <a:pt x="2472" y="824"/>
                  </a:lnTo>
                  <a:lnTo>
                    <a:pt x="2301" y="3670"/>
                  </a:lnTo>
                  <a:lnTo>
                    <a:pt x="2783" y="3701"/>
                  </a:lnTo>
                  <a:lnTo>
                    <a:pt x="2970" y="171"/>
                  </a:lnTo>
                  <a:lnTo>
                    <a:pt x="2239" y="140"/>
                  </a:lnTo>
                  <a:lnTo>
                    <a:pt x="1446" y="2737"/>
                  </a:lnTo>
                  <a:lnTo>
                    <a:pt x="1011" y="47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57"/>
            <p:cNvSpPr/>
            <p:nvPr/>
          </p:nvSpPr>
          <p:spPr>
            <a:xfrm>
              <a:off x="8564850" y="3831277"/>
              <a:ext cx="82095" cy="119015"/>
            </a:xfrm>
            <a:custGeom>
              <a:rect b="b" l="l" r="r" t="t"/>
              <a:pathLst>
                <a:path extrusionOk="0" h="3562" w="2457">
                  <a:moveTo>
                    <a:pt x="1322" y="872"/>
                  </a:moveTo>
                  <a:cubicBezTo>
                    <a:pt x="1337" y="980"/>
                    <a:pt x="1368" y="1105"/>
                    <a:pt x="1400" y="1229"/>
                  </a:cubicBezTo>
                  <a:cubicBezTo>
                    <a:pt x="1431" y="1369"/>
                    <a:pt x="1462" y="1509"/>
                    <a:pt x="1493" y="1634"/>
                  </a:cubicBezTo>
                  <a:cubicBezTo>
                    <a:pt x="1508" y="1758"/>
                    <a:pt x="1539" y="1898"/>
                    <a:pt x="1586" y="2069"/>
                  </a:cubicBezTo>
                  <a:lnTo>
                    <a:pt x="980" y="2053"/>
                  </a:lnTo>
                  <a:cubicBezTo>
                    <a:pt x="995" y="1991"/>
                    <a:pt x="1011" y="1929"/>
                    <a:pt x="1026" y="1867"/>
                  </a:cubicBezTo>
                  <a:cubicBezTo>
                    <a:pt x="1042" y="1820"/>
                    <a:pt x="1057" y="1758"/>
                    <a:pt x="1089" y="1680"/>
                  </a:cubicBezTo>
                  <a:lnTo>
                    <a:pt x="1151" y="1463"/>
                  </a:lnTo>
                  <a:lnTo>
                    <a:pt x="1322" y="872"/>
                  </a:lnTo>
                  <a:close/>
                  <a:moveTo>
                    <a:pt x="1057" y="1"/>
                  </a:moveTo>
                  <a:lnTo>
                    <a:pt x="529" y="1742"/>
                  </a:lnTo>
                  <a:cubicBezTo>
                    <a:pt x="264" y="2613"/>
                    <a:pt x="0" y="3484"/>
                    <a:pt x="0" y="3484"/>
                  </a:cubicBezTo>
                  <a:lnTo>
                    <a:pt x="544" y="3499"/>
                  </a:lnTo>
                  <a:lnTo>
                    <a:pt x="793" y="2691"/>
                  </a:lnTo>
                  <a:lnTo>
                    <a:pt x="1726" y="2706"/>
                  </a:lnTo>
                  <a:lnTo>
                    <a:pt x="1913" y="3546"/>
                  </a:lnTo>
                  <a:lnTo>
                    <a:pt x="2457" y="3562"/>
                  </a:lnTo>
                  <a:cubicBezTo>
                    <a:pt x="2457" y="3562"/>
                    <a:pt x="2255" y="2675"/>
                    <a:pt x="2053" y="1789"/>
                  </a:cubicBezTo>
                  <a:cubicBezTo>
                    <a:pt x="1850" y="903"/>
                    <a:pt x="1648" y="16"/>
                    <a:pt x="1648" y="16"/>
                  </a:cubicBezTo>
                  <a:lnTo>
                    <a:pt x="105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57"/>
            <p:cNvSpPr/>
            <p:nvPr/>
          </p:nvSpPr>
          <p:spPr>
            <a:xfrm>
              <a:off x="8850595" y="3492038"/>
              <a:ext cx="911827" cy="608408"/>
            </a:xfrm>
            <a:custGeom>
              <a:rect b="b" l="l" r="r" t="t"/>
              <a:pathLst>
                <a:path extrusionOk="0" h="18209" w="27290">
                  <a:moveTo>
                    <a:pt x="18830" y="0"/>
                  </a:moveTo>
                  <a:lnTo>
                    <a:pt x="18240" y="327"/>
                  </a:lnTo>
                  <a:cubicBezTo>
                    <a:pt x="18053" y="420"/>
                    <a:pt x="17820" y="544"/>
                    <a:pt x="17571" y="684"/>
                  </a:cubicBezTo>
                  <a:cubicBezTo>
                    <a:pt x="17291" y="824"/>
                    <a:pt x="16996" y="964"/>
                    <a:pt x="16654" y="1135"/>
                  </a:cubicBezTo>
                  <a:cubicBezTo>
                    <a:pt x="15005" y="1913"/>
                    <a:pt x="13295" y="2566"/>
                    <a:pt x="11538" y="3095"/>
                  </a:cubicBezTo>
                  <a:cubicBezTo>
                    <a:pt x="9734" y="3639"/>
                    <a:pt x="7884" y="4059"/>
                    <a:pt x="6033" y="4370"/>
                  </a:cubicBezTo>
                  <a:cubicBezTo>
                    <a:pt x="5256" y="4510"/>
                    <a:pt x="4603" y="4603"/>
                    <a:pt x="4152" y="4649"/>
                  </a:cubicBezTo>
                  <a:lnTo>
                    <a:pt x="3437" y="4758"/>
                  </a:lnTo>
                  <a:cubicBezTo>
                    <a:pt x="3748" y="6889"/>
                    <a:pt x="2162" y="8848"/>
                    <a:pt x="0" y="8988"/>
                  </a:cubicBezTo>
                  <a:lnTo>
                    <a:pt x="31" y="9470"/>
                  </a:lnTo>
                  <a:cubicBezTo>
                    <a:pt x="56" y="9468"/>
                    <a:pt x="81" y="9467"/>
                    <a:pt x="105" y="9467"/>
                  </a:cubicBezTo>
                  <a:cubicBezTo>
                    <a:pt x="952" y="9467"/>
                    <a:pt x="1001" y="10777"/>
                    <a:pt x="109" y="10823"/>
                  </a:cubicBezTo>
                  <a:lnTo>
                    <a:pt x="140" y="11196"/>
                  </a:lnTo>
                  <a:cubicBezTo>
                    <a:pt x="174" y="11192"/>
                    <a:pt x="207" y="11190"/>
                    <a:pt x="239" y="11190"/>
                  </a:cubicBezTo>
                  <a:cubicBezTo>
                    <a:pt x="1077" y="11190"/>
                    <a:pt x="1117" y="12518"/>
                    <a:pt x="218" y="12533"/>
                  </a:cubicBezTo>
                  <a:lnTo>
                    <a:pt x="233" y="12906"/>
                  </a:lnTo>
                  <a:cubicBezTo>
                    <a:pt x="272" y="12901"/>
                    <a:pt x="310" y="12899"/>
                    <a:pt x="346" y="12899"/>
                  </a:cubicBezTo>
                  <a:cubicBezTo>
                    <a:pt x="1197" y="12899"/>
                    <a:pt x="1236" y="14243"/>
                    <a:pt x="326" y="14243"/>
                  </a:cubicBezTo>
                  <a:cubicBezTo>
                    <a:pt x="321" y="14243"/>
                    <a:pt x="316" y="14243"/>
                    <a:pt x="311" y="14243"/>
                  </a:cubicBezTo>
                  <a:lnTo>
                    <a:pt x="311" y="14243"/>
                  </a:lnTo>
                  <a:lnTo>
                    <a:pt x="342" y="14694"/>
                  </a:lnTo>
                  <a:cubicBezTo>
                    <a:pt x="443" y="14688"/>
                    <a:pt x="543" y="14685"/>
                    <a:pt x="643" y="14685"/>
                  </a:cubicBezTo>
                  <a:cubicBezTo>
                    <a:pt x="2839" y="14685"/>
                    <a:pt x="4786" y="16141"/>
                    <a:pt x="5054" y="18208"/>
                  </a:cubicBezTo>
                  <a:lnTo>
                    <a:pt x="5940" y="18084"/>
                  </a:lnTo>
                  <a:cubicBezTo>
                    <a:pt x="6515" y="18006"/>
                    <a:pt x="7324" y="17913"/>
                    <a:pt x="8304" y="17726"/>
                  </a:cubicBezTo>
                  <a:cubicBezTo>
                    <a:pt x="10729" y="17322"/>
                    <a:pt x="13108" y="16778"/>
                    <a:pt x="15456" y="16063"/>
                  </a:cubicBezTo>
                  <a:cubicBezTo>
                    <a:pt x="17851" y="15347"/>
                    <a:pt x="20199" y="14445"/>
                    <a:pt x="22453" y="13373"/>
                  </a:cubicBezTo>
                  <a:lnTo>
                    <a:pt x="23728" y="12751"/>
                  </a:lnTo>
                  <a:cubicBezTo>
                    <a:pt x="24102" y="12564"/>
                    <a:pt x="24428" y="12377"/>
                    <a:pt x="24693" y="12237"/>
                  </a:cubicBezTo>
                  <a:lnTo>
                    <a:pt x="25532" y="11787"/>
                  </a:lnTo>
                  <a:cubicBezTo>
                    <a:pt x="25004" y="10838"/>
                    <a:pt x="24972" y="9734"/>
                    <a:pt x="25299" y="8692"/>
                  </a:cubicBezTo>
                  <a:cubicBezTo>
                    <a:pt x="25657" y="7604"/>
                    <a:pt x="26356" y="6655"/>
                    <a:pt x="27289" y="6002"/>
                  </a:cubicBezTo>
                  <a:lnTo>
                    <a:pt x="27025" y="5629"/>
                  </a:lnTo>
                  <a:cubicBezTo>
                    <a:pt x="26895" y="5733"/>
                    <a:pt x="26744" y="5783"/>
                    <a:pt x="26593" y="5783"/>
                  </a:cubicBezTo>
                  <a:cubicBezTo>
                    <a:pt x="26383" y="5783"/>
                    <a:pt x="26175" y="5686"/>
                    <a:pt x="26030" y="5505"/>
                  </a:cubicBezTo>
                  <a:cubicBezTo>
                    <a:pt x="25828" y="5178"/>
                    <a:pt x="25921" y="4758"/>
                    <a:pt x="26247" y="4556"/>
                  </a:cubicBezTo>
                  <a:lnTo>
                    <a:pt x="26030" y="4245"/>
                  </a:lnTo>
                  <a:cubicBezTo>
                    <a:pt x="25906" y="4338"/>
                    <a:pt x="25762" y="4382"/>
                    <a:pt x="25619" y="4382"/>
                  </a:cubicBezTo>
                  <a:cubicBezTo>
                    <a:pt x="25404" y="4382"/>
                    <a:pt x="25190" y="4283"/>
                    <a:pt x="25050" y="4105"/>
                  </a:cubicBezTo>
                  <a:cubicBezTo>
                    <a:pt x="24848" y="3794"/>
                    <a:pt x="24926" y="3359"/>
                    <a:pt x="25237" y="3157"/>
                  </a:cubicBezTo>
                  <a:lnTo>
                    <a:pt x="25019" y="2861"/>
                  </a:lnTo>
                  <a:cubicBezTo>
                    <a:pt x="24899" y="2939"/>
                    <a:pt x="24762" y="2978"/>
                    <a:pt x="24627" y="2978"/>
                  </a:cubicBezTo>
                  <a:cubicBezTo>
                    <a:pt x="24414" y="2978"/>
                    <a:pt x="24204" y="2881"/>
                    <a:pt x="24071" y="2690"/>
                  </a:cubicBezTo>
                  <a:cubicBezTo>
                    <a:pt x="23868" y="2395"/>
                    <a:pt x="23931" y="1975"/>
                    <a:pt x="24226" y="1773"/>
                  </a:cubicBezTo>
                  <a:lnTo>
                    <a:pt x="23946" y="1369"/>
                  </a:lnTo>
                  <a:cubicBezTo>
                    <a:pt x="23374" y="1779"/>
                    <a:pt x="22703" y="1987"/>
                    <a:pt x="22019" y="1987"/>
                  </a:cubicBezTo>
                  <a:cubicBezTo>
                    <a:pt x="21719" y="1987"/>
                    <a:pt x="21415" y="1947"/>
                    <a:pt x="21116" y="1866"/>
                  </a:cubicBezTo>
                  <a:cubicBezTo>
                    <a:pt x="20137" y="1571"/>
                    <a:pt x="19312" y="902"/>
                    <a:pt x="18830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57"/>
            <p:cNvSpPr/>
            <p:nvPr/>
          </p:nvSpPr>
          <p:spPr>
            <a:xfrm>
              <a:off x="9010608" y="3555422"/>
              <a:ext cx="503460" cy="229143"/>
            </a:xfrm>
            <a:custGeom>
              <a:rect b="b" l="l" r="r" t="t"/>
              <a:pathLst>
                <a:path extrusionOk="0" h="6858" w="15068">
                  <a:moveTo>
                    <a:pt x="13839" y="0"/>
                  </a:moveTo>
                  <a:cubicBezTo>
                    <a:pt x="13668" y="109"/>
                    <a:pt x="13482" y="202"/>
                    <a:pt x="13295" y="280"/>
                  </a:cubicBezTo>
                  <a:cubicBezTo>
                    <a:pt x="12953" y="451"/>
                    <a:pt x="12455" y="700"/>
                    <a:pt x="11849" y="980"/>
                  </a:cubicBezTo>
                  <a:cubicBezTo>
                    <a:pt x="10325" y="1633"/>
                    <a:pt x="8786" y="2224"/>
                    <a:pt x="7200" y="2706"/>
                  </a:cubicBezTo>
                  <a:cubicBezTo>
                    <a:pt x="5458" y="3234"/>
                    <a:pt x="3655" y="3623"/>
                    <a:pt x="2302" y="3888"/>
                  </a:cubicBezTo>
                  <a:cubicBezTo>
                    <a:pt x="1618" y="3996"/>
                    <a:pt x="1042" y="4105"/>
                    <a:pt x="638" y="4167"/>
                  </a:cubicBezTo>
                  <a:cubicBezTo>
                    <a:pt x="234" y="4230"/>
                    <a:pt x="0" y="4261"/>
                    <a:pt x="0" y="4261"/>
                  </a:cubicBezTo>
                  <a:lnTo>
                    <a:pt x="374" y="6857"/>
                  </a:lnTo>
                  <a:lnTo>
                    <a:pt x="1027" y="6764"/>
                  </a:lnTo>
                  <a:cubicBezTo>
                    <a:pt x="1462" y="6686"/>
                    <a:pt x="2053" y="6593"/>
                    <a:pt x="2784" y="6469"/>
                  </a:cubicBezTo>
                  <a:cubicBezTo>
                    <a:pt x="4214" y="6173"/>
                    <a:pt x="6111" y="5769"/>
                    <a:pt x="7962" y="5209"/>
                  </a:cubicBezTo>
                  <a:cubicBezTo>
                    <a:pt x="9641" y="4696"/>
                    <a:pt x="11305" y="4074"/>
                    <a:pt x="12922" y="3374"/>
                  </a:cubicBezTo>
                  <a:cubicBezTo>
                    <a:pt x="13575" y="3079"/>
                    <a:pt x="14104" y="2799"/>
                    <a:pt x="14477" y="2628"/>
                  </a:cubicBezTo>
                  <a:cubicBezTo>
                    <a:pt x="14679" y="2535"/>
                    <a:pt x="14881" y="2426"/>
                    <a:pt x="15068" y="2317"/>
                  </a:cubicBezTo>
                  <a:lnTo>
                    <a:pt x="1383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57"/>
            <p:cNvSpPr/>
            <p:nvPr/>
          </p:nvSpPr>
          <p:spPr>
            <a:xfrm>
              <a:off x="9047996" y="3792852"/>
              <a:ext cx="590766" cy="257209"/>
            </a:xfrm>
            <a:custGeom>
              <a:rect b="b" l="l" r="r" t="t"/>
              <a:pathLst>
                <a:path extrusionOk="0" h="7698" w="17681">
                  <a:moveTo>
                    <a:pt x="16468" y="0"/>
                  </a:moveTo>
                  <a:cubicBezTo>
                    <a:pt x="16468" y="0"/>
                    <a:pt x="16234" y="156"/>
                    <a:pt x="15799" y="358"/>
                  </a:cubicBezTo>
                  <a:cubicBezTo>
                    <a:pt x="15364" y="560"/>
                    <a:pt x="14757" y="871"/>
                    <a:pt x="14011" y="1198"/>
                  </a:cubicBezTo>
                  <a:cubicBezTo>
                    <a:pt x="12192" y="2006"/>
                    <a:pt x="10310" y="2706"/>
                    <a:pt x="8413" y="3281"/>
                  </a:cubicBezTo>
                  <a:cubicBezTo>
                    <a:pt x="6516" y="3841"/>
                    <a:pt x="4588" y="4307"/>
                    <a:pt x="2644" y="4681"/>
                  </a:cubicBezTo>
                  <a:cubicBezTo>
                    <a:pt x="1851" y="4820"/>
                    <a:pt x="1198" y="4929"/>
                    <a:pt x="732" y="5007"/>
                  </a:cubicBezTo>
                  <a:cubicBezTo>
                    <a:pt x="265" y="5069"/>
                    <a:pt x="1" y="5100"/>
                    <a:pt x="1" y="5100"/>
                  </a:cubicBezTo>
                  <a:lnTo>
                    <a:pt x="374" y="7697"/>
                  </a:lnTo>
                  <a:lnTo>
                    <a:pt x="1136" y="7604"/>
                  </a:lnTo>
                  <a:lnTo>
                    <a:pt x="3126" y="7262"/>
                  </a:lnTo>
                  <a:cubicBezTo>
                    <a:pt x="5163" y="6873"/>
                    <a:pt x="7185" y="6391"/>
                    <a:pt x="9160" y="5800"/>
                  </a:cubicBezTo>
                  <a:cubicBezTo>
                    <a:pt x="11181" y="5178"/>
                    <a:pt x="13156" y="4447"/>
                    <a:pt x="15084" y="3592"/>
                  </a:cubicBezTo>
                  <a:cubicBezTo>
                    <a:pt x="15877" y="3250"/>
                    <a:pt x="16514" y="2908"/>
                    <a:pt x="16981" y="2690"/>
                  </a:cubicBezTo>
                  <a:cubicBezTo>
                    <a:pt x="17432" y="2473"/>
                    <a:pt x="17681" y="2333"/>
                    <a:pt x="17681" y="2333"/>
                  </a:cubicBezTo>
                  <a:lnTo>
                    <a:pt x="1646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57"/>
            <p:cNvSpPr/>
            <p:nvPr/>
          </p:nvSpPr>
          <p:spPr>
            <a:xfrm>
              <a:off x="8956579" y="3841167"/>
              <a:ext cx="74309" cy="70667"/>
            </a:xfrm>
            <a:custGeom>
              <a:rect b="b" l="l" r="r" t="t"/>
              <a:pathLst>
                <a:path extrusionOk="0" h="2115" w="2224">
                  <a:moveTo>
                    <a:pt x="1011" y="0"/>
                  </a:moveTo>
                  <a:lnTo>
                    <a:pt x="747" y="716"/>
                  </a:lnTo>
                  <a:lnTo>
                    <a:pt x="0" y="902"/>
                  </a:lnTo>
                  <a:lnTo>
                    <a:pt x="607" y="1369"/>
                  </a:lnTo>
                  <a:lnTo>
                    <a:pt x="560" y="2115"/>
                  </a:lnTo>
                  <a:lnTo>
                    <a:pt x="1213" y="1695"/>
                  </a:lnTo>
                  <a:lnTo>
                    <a:pt x="1960" y="1944"/>
                  </a:lnTo>
                  <a:lnTo>
                    <a:pt x="1726" y="1229"/>
                  </a:lnTo>
                  <a:lnTo>
                    <a:pt x="2224" y="638"/>
                  </a:lnTo>
                  <a:lnTo>
                    <a:pt x="1446" y="622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57"/>
            <p:cNvSpPr/>
            <p:nvPr/>
          </p:nvSpPr>
          <p:spPr>
            <a:xfrm>
              <a:off x="9045925" y="3707115"/>
              <a:ext cx="35384" cy="49918"/>
            </a:xfrm>
            <a:custGeom>
              <a:rect b="b" l="l" r="r" t="t"/>
              <a:pathLst>
                <a:path extrusionOk="0" h="1494" w="1059">
                  <a:moveTo>
                    <a:pt x="1027" y="1"/>
                  </a:moveTo>
                  <a:lnTo>
                    <a:pt x="1" y="172"/>
                  </a:lnTo>
                  <a:lnTo>
                    <a:pt x="32" y="343"/>
                  </a:lnTo>
                  <a:lnTo>
                    <a:pt x="452" y="281"/>
                  </a:lnTo>
                  <a:lnTo>
                    <a:pt x="654" y="1493"/>
                  </a:lnTo>
                  <a:lnTo>
                    <a:pt x="840" y="1447"/>
                  </a:lnTo>
                  <a:lnTo>
                    <a:pt x="638" y="249"/>
                  </a:lnTo>
                  <a:lnTo>
                    <a:pt x="1058" y="172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57"/>
            <p:cNvSpPr/>
            <p:nvPr/>
          </p:nvSpPr>
          <p:spPr>
            <a:xfrm>
              <a:off x="9124378" y="3697259"/>
              <a:ext cx="16138" cy="47312"/>
            </a:xfrm>
            <a:custGeom>
              <a:rect b="b" l="l" r="r" t="t"/>
              <a:pathLst>
                <a:path extrusionOk="0" h="1416" w="483">
                  <a:moveTo>
                    <a:pt x="187" y="0"/>
                  </a:moveTo>
                  <a:lnTo>
                    <a:pt x="1" y="31"/>
                  </a:lnTo>
                  <a:lnTo>
                    <a:pt x="281" y="1415"/>
                  </a:lnTo>
                  <a:lnTo>
                    <a:pt x="483" y="136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57"/>
            <p:cNvSpPr/>
            <p:nvPr/>
          </p:nvSpPr>
          <p:spPr>
            <a:xfrm>
              <a:off x="9181012" y="3679583"/>
              <a:ext cx="40028" cy="48882"/>
            </a:xfrm>
            <a:custGeom>
              <a:rect b="b" l="l" r="r" t="t"/>
              <a:pathLst>
                <a:path extrusionOk="0" h="1463" w="1198">
                  <a:moveTo>
                    <a:pt x="747" y="1"/>
                  </a:moveTo>
                  <a:lnTo>
                    <a:pt x="623" y="16"/>
                  </a:lnTo>
                  <a:cubicBezTo>
                    <a:pt x="576" y="16"/>
                    <a:pt x="529" y="16"/>
                    <a:pt x="483" y="32"/>
                  </a:cubicBezTo>
                  <a:cubicBezTo>
                    <a:pt x="420" y="47"/>
                    <a:pt x="358" y="78"/>
                    <a:pt x="296" y="109"/>
                  </a:cubicBezTo>
                  <a:cubicBezTo>
                    <a:pt x="218" y="156"/>
                    <a:pt x="172" y="203"/>
                    <a:pt x="125" y="265"/>
                  </a:cubicBezTo>
                  <a:cubicBezTo>
                    <a:pt x="63" y="343"/>
                    <a:pt x="32" y="436"/>
                    <a:pt x="16" y="529"/>
                  </a:cubicBezTo>
                  <a:cubicBezTo>
                    <a:pt x="1" y="654"/>
                    <a:pt x="16" y="778"/>
                    <a:pt x="47" y="887"/>
                  </a:cubicBezTo>
                  <a:cubicBezTo>
                    <a:pt x="63" y="980"/>
                    <a:pt x="94" y="1058"/>
                    <a:pt x="125" y="1136"/>
                  </a:cubicBezTo>
                  <a:cubicBezTo>
                    <a:pt x="172" y="1198"/>
                    <a:pt x="203" y="1260"/>
                    <a:pt x="249" y="1307"/>
                  </a:cubicBezTo>
                  <a:cubicBezTo>
                    <a:pt x="296" y="1353"/>
                    <a:pt x="343" y="1384"/>
                    <a:pt x="405" y="1400"/>
                  </a:cubicBezTo>
                  <a:cubicBezTo>
                    <a:pt x="452" y="1431"/>
                    <a:pt x="498" y="1447"/>
                    <a:pt x="560" y="1462"/>
                  </a:cubicBezTo>
                  <a:lnTo>
                    <a:pt x="716" y="1462"/>
                  </a:lnTo>
                  <a:cubicBezTo>
                    <a:pt x="763" y="1462"/>
                    <a:pt x="809" y="1462"/>
                    <a:pt x="856" y="1447"/>
                  </a:cubicBezTo>
                  <a:cubicBezTo>
                    <a:pt x="902" y="1431"/>
                    <a:pt x="949" y="1415"/>
                    <a:pt x="996" y="1400"/>
                  </a:cubicBezTo>
                  <a:lnTo>
                    <a:pt x="1105" y="1353"/>
                  </a:lnTo>
                  <a:cubicBezTo>
                    <a:pt x="1136" y="1338"/>
                    <a:pt x="1167" y="1307"/>
                    <a:pt x="1198" y="1291"/>
                  </a:cubicBezTo>
                  <a:lnTo>
                    <a:pt x="1151" y="1136"/>
                  </a:lnTo>
                  <a:cubicBezTo>
                    <a:pt x="1042" y="1198"/>
                    <a:pt x="934" y="1244"/>
                    <a:pt x="809" y="1260"/>
                  </a:cubicBezTo>
                  <a:cubicBezTo>
                    <a:pt x="747" y="1276"/>
                    <a:pt x="700" y="1276"/>
                    <a:pt x="638" y="1276"/>
                  </a:cubicBezTo>
                  <a:cubicBezTo>
                    <a:pt x="576" y="1276"/>
                    <a:pt x="529" y="1244"/>
                    <a:pt x="467" y="1213"/>
                  </a:cubicBezTo>
                  <a:cubicBezTo>
                    <a:pt x="420" y="1182"/>
                    <a:pt x="374" y="1136"/>
                    <a:pt x="343" y="1089"/>
                  </a:cubicBezTo>
                  <a:cubicBezTo>
                    <a:pt x="296" y="1011"/>
                    <a:pt x="265" y="933"/>
                    <a:pt x="249" y="840"/>
                  </a:cubicBezTo>
                  <a:cubicBezTo>
                    <a:pt x="218" y="762"/>
                    <a:pt x="218" y="669"/>
                    <a:pt x="218" y="591"/>
                  </a:cubicBezTo>
                  <a:cubicBezTo>
                    <a:pt x="218" y="529"/>
                    <a:pt x="234" y="467"/>
                    <a:pt x="265" y="405"/>
                  </a:cubicBezTo>
                  <a:cubicBezTo>
                    <a:pt x="296" y="358"/>
                    <a:pt x="343" y="312"/>
                    <a:pt x="389" y="280"/>
                  </a:cubicBezTo>
                  <a:cubicBezTo>
                    <a:pt x="436" y="249"/>
                    <a:pt x="483" y="218"/>
                    <a:pt x="545" y="203"/>
                  </a:cubicBezTo>
                  <a:cubicBezTo>
                    <a:pt x="591" y="187"/>
                    <a:pt x="654" y="187"/>
                    <a:pt x="716" y="172"/>
                  </a:cubicBezTo>
                  <a:lnTo>
                    <a:pt x="902" y="172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57"/>
            <p:cNvSpPr/>
            <p:nvPr/>
          </p:nvSpPr>
          <p:spPr>
            <a:xfrm>
              <a:off x="9252716" y="3656195"/>
              <a:ext cx="46777" cy="55131"/>
            </a:xfrm>
            <a:custGeom>
              <a:rect b="b" l="l" r="r" t="t"/>
              <a:pathLst>
                <a:path extrusionOk="0" h="1650" w="1400">
                  <a:moveTo>
                    <a:pt x="949" y="1"/>
                  </a:moveTo>
                  <a:lnTo>
                    <a:pt x="731" y="63"/>
                  </a:lnTo>
                  <a:lnTo>
                    <a:pt x="529" y="747"/>
                  </a:lnTo>
                  <a:lnTo>
                    <a:pt x="358" y="809"/>
                  </a:lnTo>
                  <a:lnTo>
                    <a:pt x="187" y="250"/>
                  </a:lnTo>
                  <a:lnTo>
                    <a:pt x="0" y="296"/>
                  </a:lnTo>
                  <a:lnTo>
                    <a:pt x="405" y="1649"/>
                  </a:lnTo>
                  <a:lnTo>
                    <a:pt x="591" y="1587"/>
                  </a:lnTo>
                  <a:lnTo>
                    <a:pt x="405" y="965"/>
                  </a:lnTo>
                  <a:lnTo>
                    <a:pt x="576" y="918"/>
                  </a:lnTo>
                  <a:lnTo>
                    <a:pt x="1182" y="1400"/>
                  </a:lnTo>
                  <a:lnTo>
                    <a:pt x="1400" y="1338"/>
                  </a:lnTo>
                  <a:lnTo>
                    <a:pt x="700" y="778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57"/>
            <p:cNvSpPr/>
            <p:nvPr/>
          </p:nvSpPr>
          <p:spPr>
            <a:xfrm>
              <a:off x="9326992" y="3632839"/>
              <a:ext cx="40062" cy="53026"/>
            </a:xfrm>
            <a:custGeom>
              <a:rect b="b" l="l" r="r" t="t"/>
              <a:pathLst>
                <a:path extrusionOk="0" h="1587" w="1199">
                  <a:moveTo>
                    <a:pt x="701" y="0"/>
                  </a:moveTo>
                  <a:lnTo>
                    <a:pt x="1" y="264"/>
                  </a:lnTo>
                  <a:lnTo>
                    <a:pt x="483" y="1586"/>
                  </a:lnTo>
                  <a:lnTo>
                    <a:pt x="1198" y="1322"/>
                  </a:lnTo>
                  <a:lnTo>
                    <a:pt x="1136" y="1151"/>
                  </a:lnTo>
                  <a:lnTo>
                    <a:pt x="607" y="1353"/>
                  </a:lnTo>
                  <a:lnTo>
                    <a:pt x="452" y="917"/>
                  </a:lnTo>
                  <a:lnTo>
                    <a:pt x="918" y="731"/>
                  </a:lnTo>
                  <a:lnTo>
                    <a:pt x="856" y="575"/>
                  </a:lnTo>
                  <a:lnTo>
                    <a:pt x="390" y="746"/>
                  </a:lnTo>
                  <a:lnTo>
                    <a:pt x="250" y="358"/>
                  </a:lnTo>
                  <a:lnTo>
                    <a:pt x="732" y="171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57"/>
            <p:cNvSpPr/>
            <p:nvPr/>
          </p:nvSpPr>
          <p:spPr>
            <a:xfrm>
              <a:off x="9389874" y="3603737"/>
              <a:ext cx="37422" cy="50954"/>
            </a:xfrm>
            <a:custGeom>
              <a:rect b="b" l="l" r="r" t="t"/>
              <a:pathLst>
                <a:path extrusionOk="0" h="1525" w="1120">
                  <a:moveTo>
                    <a:pt x="918" y="0"/>
                  </a:moveTo>
                  <a:lnTo>
                    <a:pt x="0" y="389"/>
                  </a:lnTo>
                  <a:lnTo>
                    <a:pt x="78" y="560"/>
                  </a:lnTo>
                  <a:lnTo>
                    <a:pt x="451" y="405"/>
                  </a:lnTo>
                  <a:lnTo>
                    <a:pt x="933" y="1524"/>
                  </a:lnTo>
                  <a:lnTo>
                    <a:pt x="1120" y="1446"/>
                  </a:lnTo>
                  <a:lnTo>
                    <a:pt x="622" y="327"/>
                  </a:lnTo>
                  <a:lnTo>
                    <a:pt x="996" y="171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57"/>
            <p:cNvSpPr/>
            <p:nvPr/>
          </p:nvSpPr>
          <p:spPr>
            <a:xfrm>
              <a:off x="9074493" y="3977791"/>
              <a:ext cx="52524" cy="51489"/>
            </a:xfrm>
            <a:custGeom>
              <a:rect b="b" l="l" r="r" t="t"/>
              <a:pathLst>
                <a:path extrusionOk="0" h="1541" w="1572">
                  <a:moveTo>
                    <a:pt x="592" y="203"/>
                  </a:moveTo>
                  <a:lnTo>
                    <a:pt x="1027" y="840"/>
                  </a:lnTo>
                  <a:lnTo>
                    <a:pt x="374" y="949"/>
                  </a:lnTo>
                  <a:lnTo>
                    <a:pt x="592" y="203"/>
                  </a:lnTo>
                  <a:close/>
                  <a:moveTo>
                    <a:pt x="685" y="1"/>
                  </a:moveTo>
                  <a:lnTo>
                    <a:pt x="452" y="32"/>
                  </a:lnTo>
                  <a:lnTo>
                    <a:pt x="1" y="1540"/>
                  </a:lnTo>
                  <a:lnTo>
                    <a:pt x="1" y="1540"/>
                  </a:lnTo>
                  <a:lnTo>
                    <a:pt x="219" y="1509"/>
                  </a:lnTo>
                  <a:lnTo>
                    <a:pt x="328" y="1120"/>
                  </a:lnTo>
                  <a:lnTo>
                    <a:pt x="1136" y="980"/>
                  </a:lnTo>
                  <a:lnTo>
                    <a:pt x="1354" y="1307"/>
                  </a:lnTo>
                  <a:lnTo>
                    <a:pt x="1571" y="1276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57"/>
            <p:cNvSpPr/>
            <p:nvPr/>
          </p:nvSpPr>
          <p:spPr>
            <a:xfrm>
              <a:off x="9140483" y="3966565"/>
              <a:ext cx="47847" cy="50219"/>
            </a:xfrm>
            <a:custGeom>
              <a:rect b="b" l="l" r="r" t="t"/>
              <a:pathLst>
                <a:path extrusionOk="0" h="1503" w="1432">
                  <a:moveTo>
                    <a:pt x="669" y="170"/>
                  </a:moveTo>
                  <a:cubicBezTo>
                    <a:pt x="700" y="170"/>
                    <a:pt x="732" y="173"/>
                    <a:pt x="763" y="181"/>
                  </a:cubicBezTo>
                  <a:cubicBezTo>
                    <a:pt x="840" y="197"/>
                    <a:pt x="887" y="212"/>
                    <a:pt x="949" y="243"/>
                  </a:cubicBezTo>
                  <a:cubicBezTo>
                    <a:pt x="1011" y="290"/>
                    <a:pt x="1058" y="337"/>
                    <a:pt x="1089" y="383"/>
                  </a:cubicBezTo>
                  <a:cubicBezTo>
                    <a:pt x="1136" y="446"/>
                    <a:pt x="1167" y="508"/>
                    <a:pt x="1167" y="586"/>
                  </a:cubicBezTo>
                  <a:cubicBezTo>
                    <a:pt x="1182" y="648"/>
                    <a:pt x="1182" y="725"/>
                    <a:pt x="1182" y="803"/>
                  </a:cubicBezTo>
                  <a:cubicBezTo>
                    <a:pt x="1167" y="865"/>
                    <a:pt x="1136" y="928"/>
                    <a:pt x="1105" y="990"/>
                  </a:cubicBezTo>
                  <a:cubicBezTo>
                    <a:pt x="1058" y="1052"/>
                    <a:pt x="1011" y="1099"/>
                    <a:pt x="965" y="1130"/>
                  </a:cubicBezTo>
                  <a:cubicBezTo>
                    <a:pt x="903" y="1176"/>
                    <a:pt x="840" y="1208"/>
                    <a:pt x="778" y="1208"/>
                  </a:cubicBezTo>
                  <a:lnTo>
                    <a:pt x="452" y="1285"/>
                  </a:lnTo>
                  <a:lnTo>
                    <a:pt x="250" y="243"/>
                  </a:lnTo>
                  <a:lnTo>
                    <a:pt x="576" y="181"/>
                  </a:lnTo>
                  <a:cubicBezTo>
                    <a:pt x="607" y="173"/>
                    <a:pt x="638" y="170"/>
                    <a:pt x="669" y="170"/>
                  </a:cubicBezTo>
                  <a:close/>
                  <a:moveTo>
                    <a:pt x="643" y="0"/>
                  </a:moveTo>
                  <a:cubicBezTo>
                    <a:pt x="579" y="0"/>
                    <a:pt x="515" y="8"/>
                    <a:pt x="452" y="26"/>
                  </a:cubicBezTo>
                  <a:lnTo>
                    <a:pt x="1" y="119"/>
                  </a:lnTo>
                  <a:lnTo>
                    <a:pt x="265" y="1503"/>
                  </a:lnTo>
                  <a:lnTo>
                    <a:pt x="809" y="1394"/>
                  </a:lnTo>
                  <a:cubicBezTo>
                    <a:pt x="918" y="1363"/>
                    <a:pt x="1011" y="1332"/>
                    <a:pt x="1105" y="1270"/>
                  </a:cubicBezTo>
                  <a:cubicBezTo>
                    <a:pt x="1182" y="1223"/>
                    <a:pt x="1260" y="1145"/>
                    <a:pt x="1307" y="1068"/>
                  </a:cubicBezTo>
                  <a:cubicBezTo>
                    <a:pt x="1369" y="1005"/>
                    <a:pt x="1400" y="912"/>
                    <a:pt x="1416" y="819"/>
                  </a:cubicBezTo>
                  <a:cubicBezTo>
                    <a:pt x="1431" y="725"/>
                    <a:pt x="1431" y="632"/>
                    <a:pt x="1416" y="539"/>
                  </a:cubicBezTo>
                  <a:cubicBezTo>
                    <a:pt x="1385" y="430"/>
                    <a:pt x="1354" y="337"/>
                    <a:pt x="1276" y="259"/>
                  </a:cubicBezTo>
                  <a:cubicBezTo>
                    <a:pt x="1229" y="181"/>
                    <a:pt x="1151" y="135"/>
                    <a:pt x="1058" y="88"/>
                  </a:cubicBezTo>
                  <a:cubicBezTo>
                    <a:pt x="980" y="41"/>
                    <a:pt x="872" y="10"/>
                    <a:pt x="778" y="10"/>
                  </a:cubicBezTo>
                  <a:cubicBezTo>
                    <a:pt x="733" y="4"/>
                    <a:pt x="688" y="0"/>
                    <a:pt x="643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57"/>
            <p:cNvSpPr/>
            <p:nvPr/>
          </p:nvSpPr>
          <p:spPr>
            <a:xfrm>
              <a:off x="9208544" y="3942975"/>
              <a:ext cx="67059" cy="59274"/>
            </a:xfrm>
            <a:custGeom>
              <a:rect b="b" l="l" r="r" t="t"/>
              <a:pathLst>
                <a:path extrusionOk="0" h="1774" w="2007">
                  <a:moveTo>
                    <a:pt x="1664" y="1"/>
                  </a:moveTo>
                  <a:lnTo>
                    <a:pt x="1307" y="79"/>
                  </a:lnTo>
                  <a:lnTo>
                    <a:pt x="1105" y="1338"/>
                  </a:lnTo>
                  <a:lnTo>
                    <a:pt x="358" y="312"/>
                  </a:lnTo>
                  <a:lnTo>
                    <a:pt x="1" y="405"/>
                  </a:lnTo>
                  <a:lnTo>
                    <a:pt x="312" y="1774"/>
                  </a:lnTo>
                  <a:lnTo>
                    <a:pt x="529" y="1727"/>
                  </a:lnTo>
                  <a:lnTo>
                    <a:pt x="265" y="545"/>
                  </a:lnTo>
                  <a:lnTo>
                    <a:pt x="1027" y="1603"/>
                  </a:lnTo>
                  <a:lnTo>
                    <a:pt x="1291" y="1540"/>
                  </a:lnTo>
                  <a:cubicBezTo>
                    <a:pt x="1322" y="1292"/>
                    <a:pt x="1354" y="1089"/>
                    <a:pt x="1385" y="887"/>
                  </a:cubicBezTo>
                  <a:cubicBezTo>
                    <a:pt x="1400" y="810"/>
                    <a:pt x="1416" y="732"/>
                    <a:pt x="1431" y="654"/>
                  </a:cubicBezTo>
                  <a:cubicBezTo>
                    <a:pt x="1431" y="576"/>
                    <a:pt x="1447" y="514"/>
                    <a:pt x="1462" y="452"/>
                  </a:cubicBezTo>
                  <a:cubicBezTo>
                    <a:pt x="1462" y="374"/>
                    <a:pt x="1478" y="312"/>
                    <a:pt x="1493" y="250"/>
                  </a:cubicBezTo>
                  <a:lnTo>
                    <a:pt x="1789" y="1416"/>
                  </a:lnTo>
                  <a:lnTo>
                    <a:pt x="2007" y="1369"/>
                  </a:lnTo>
                  <a:lnTo>
                    <a:pt x="166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57"/>
            <p:cNvSpPr/>
            <p:nvPr/>
          </p:nvSpPr>
          <p:spPr>
            <a:xfrm>
              <a:off x="9291675" y="3933653"/>
              <a:ext cx="19780" cy="47312"/>
            </a:xfrm>
            <a:custGeom>
              <a:rect b="b" l="l" r="r" t="t"/>
              <a:pathLst>
                <a:path extrusionOk="0" h="1416" w="592">
                  <a:moveTo>
                    <a:pt x="218" y="0"/>
                  </a:moveTo>
                  <a:lnTo>
                    <a:pt x="1" y="62"/>
                  </a:lnTo>
                  <a:lnTo>
                    <a:pt x="374" y="1415"/>
                  </a:lnTo>
                  <a:lnTo>
                    <a:pt x="591" y="135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57"/>
            <p:cNvSpPr/>
            <p:nvPr/>
          </p:nvSpPr>
          <p:spPr>
            <a:xfrm>
              <a:off x="9320777" y="3915443"/>
              <a:ext cx="40028" cy="52524"/>
            </a:xfrm>
            <a:custGeom>
              <a:rect b="b" l="l" r="r" t="t"/>
              <a:pathLst>
                <a:path extrusionOk="0" h="1572" w="1198">
                  <a:moveTo>
                    <a:pt x="1151" y="1"/>
                  </a:moveTo>
                  <a:lnTo>
                    <a:pt x="576" y="187"/>
                  </a:lnTo>
                  <a:lnTo>
                    <a:pt x="0" y="358"/>
                  </a:lnTo>
                  <a:lnTo>
                    <a:pt x="47" y="530"/>
                  </a:lnTo>
                  <a:lnTo>
                    <a:pt x="513" y="390"/>
                  </a:lnTo>
                  <a:lnTo>
                    <a:pt x="871" y="1571"/>
                  </a:lnTo>
                  <a:lnTo>
                    <a:pt x="1089" y="1509"/>
                  </a:lnTo>
                  <a:lnTo>
                    <a:pt x="731" y="327"/>
                  </a:lnTo>
                  <a:lnTo>
                    <a:pt x="1198" y="172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57"/>
            <p:cNvSpPr/>
            <p:nvPr/>
          </p:nvSpPr>
          <p:spPr>
            <a:xfrm>
              <a:off x="9417941" y="3886007"/>
              <a:ext cx="53026" cy="50252"/>
            </a:xfrm>
            <a:custGeom>
              <a:rect b="b" l="l" r="r" t="t"/>
              <a:pathLst>
                <a:path extrusionOk="0" h="1504" w="1587">
                  <a:moveTo>
                    <a:pt x="793" y="182"/>
                  </a:moveTo>
                  <a:cubicBezTo>
                    <a:pt x="871" y="182"/>
                    <a:pt x="933" y="198"/>
                    <a:pt x="995" y="213"/>
                  </a:cubicBezTo>
                  <a:cubicBezTo>
                    <a:pt x="1057" y="244"/>
                    <a:pt x="1104" y="291"/>
                    <a:pt x="1151" y="338"/>
                  </a:cubicBezTo>
                  <a:cubicBezTo>
                    <a:pt x="1260" y="478"/>
                    <a:pt x="1322" y="633"/>
                    <a:pt x="1337" y="804"/>
                  </a:cubicBezTo>
                  <a:cubicBezTo>
                    <a:pt x="1337" y="882"/>
                    <a:pt x="1322" y="944"/>
                    <a:pt x="1291" y="1006"/>
                  </a:cubicBezTo>
                  <a:cubicBezTo>
                    <a:pt x="1260" y="1068"/>
                    <a:pt x="1228" y="1115"/>
                    <a:pt x="1166" y="1162"/>
                  </a:cubicBezTo>
                  <a:cubicBezTo>
                    <a:pt x="1120" y="1193"/>
                    <a:pt x="1057" y="1239"/>
                    <a:pt x="980" y="1255"/>
                  </a:cubicBezTo>
                  <a:cubicBezTo>
                    <a:pt x="918" y="1286"/>
                    <a:pt x="855" y="1302"/>
                    <a:pt x="778" y="1302"/>
                  </a:cubicBezTo>
                  <a:cubicBezTo>
                    <a:pt x="763" y="1303"/>
                    <a:pt x="749" y="1304"/>
                    <a:pt x="735" y="1304"/>
                  </a:cubicBezTo>
                  <a:cubicBezTo>
                    <a:pt x="612" y="1304"/>
                    <a:pt x="504" y="1245"/>
                    <a:pt x="420" y="1162"/>
                  </a:cubicBezTo>
                  <a:cubicBezTo>
                    <a:pt x="358" y="1084"/>
                    <a:pt x="327" y="1006"/>
                    <a:pt x="296" y="929"/>
                  </a:cubicBezTo>
                  <a:cubicBezTo>
                    <a:pt x="264" y="851"/>
                    <a:pt x="249" y="773"/>
                    <a:pt x="249" y="680"/>
                  </a:cubicBezTo>
                  <a:cubicBezTo>
                    <a:pt x="249" y="618"/>
                    <a:pt x="264" y="540"/>
                    <a:pt x="296" y="478"/>
                  </a:cubicBezTo>
                  <a:cubicBezTo>
                    <a:pt x="327" y="415"/>
                    <a:pt x="373" y="369"/>
                    <a:pt x="420" y="338"/>
                  </a:cubicBezTo>
                  <a:cubicBezTo>
                    <a:pt x="529" y="244"/>
                    <a:pt x="669" y="198"/>
                    <a:pt x="793" y="182"/>
                  </a:cubicBezTo>
                  <a:close/>
                  <a:moveTo>
                    <a:pt x="893" y="1"/>
                  </a:moveTo>
                  <a:cubicBezTo>
                    <a:pt x="855" y="1"/>
                    <a:pt x="816" y="5"/>
                    <a:pt x="778" y="11"/>
                  </a:cubicBezTo>
                  <a:cubicBezTo>
                    <a:pt x="700" y="11"/>
                    <a:pt x="622" y="27"/>
                    <a:pt x="529" y="58"/>
                  </a:cubicBezTo>
                  <a:cubicBezTo>
                    <a:pt x="451" y="89"/>
                    <a:pt x="389" y="135"/>
                    <a:pt x="311" y="182"/>
                  </a:cubicBezTo>
                  <a:cubicBezTo>
                    <a:pt x="233" y="229"/>
                    <a:pt x="171" y="291"/>
                    <a:pt x="124" y="369"/>
                  </a:cubicBezTo>
                  <a:cubicBezTo>
                    <a:pt x="62" y="462"/>
                    <a:pt x="31" y="555"/>
                    <a:pt x="16" y="649"/>
                  </a:cubicBezTo>
                  <a:cubicBezTo>
                    <a:pt x="0" y="773"/>
                    <a:pt x="16" y="897"/>
                    <a:pt x="62" y="1022"/>
                  </a:cubicBezTo>
                  <a:cubicBezTo>
                    <a:pt x="93" y="1100"/>
                    <a:pt x="140" y="1177"/>
                    <a:pt x="187" y="1255"/>
                  </a:cubicBezTo>
                  <a:cubicBezTo>
                    <a:pt x="233" y="1302"/>
                    <a:pt x="280" y="1364"/>
                    <a:pt x="342" y="1395"/>
                  </a:cubicBezTo>
                  <a:cubicBezTo>
                    <a:pt x="389" y="1426"/>
                    <a:pt x="451" y="1457"/>
                    <a:pt x="513" y="1473"/>
                  </a:cubicBezTo>
                  <a:cubicBezTo>
                    <a:pt x="575" y="1488"/>
                    <a:pt x="638" y="1504"/>
                    <a:pt x="700" y="1504"/>
                  </a:cubicBezTo>
                  <a:cubicBezTo>
                    <a:pt x="762" y="1488"/>
                    <a:pt x="824" y="1488"/>
                    <a:pt x="886" y="1473"/>
                  </a:cubicBezTo>
                  <a:cubicBezTo>
                    <a:pt x="933" y="1457"/>
                    <a:pt x="995" y="1442"/>
                    <a:pt x="1042" y="1426"/>
                  </a:cubicBezTo>
                  <a:cubicBezTo>
                    <a:pt x="1104" y="1411"/>
                    <a:pt x="1151" y="1379"/>
                    <a:pt x="1197" y="1348"/>
                  </a:cubicBezTo>
                  <a:cubicBezTo>
                    <a:pt x="1260" y="1333"/>
                    <a:pt x="1306" y="1286"/>
                    <a:pt x="1353" y="1255"/>
                  </a:cubicBezTo>
                  <a:cubicBezTo>
                    <a:pt x="1400" y="1208"/>
                    <a:pt x="1446" y="1162"/>
                    <a:pt x="1477" y="1115"/>
                  </a:cubicBezTo>
                  <a:cubicBezTo>
                    <a:pt x="1508" y="1053"/>
                    <a:pt x="1539" y="1006"/>
                    <a:pt x="1555" y="944"/>
                  </a:cubicBezTo>
                  <a:cubicBezTo>
                    <a:pt x="1571" y="866"/>
                    <a:pt x="1586" y="789"/>
                    <a:pt x="1571" y="726"/>
                  </a:cubicBezTo>
                  <a:cubicBezTo>
                    <a:pt x="1571" y="633"/>
                    <a:pt x="1539" y="555"/>
                    <a:pt x="1508" y="478"/>
                  </a:cubicBezTo>
                  <a:cubicBezTo>
                    <a:pt x="1477" y="353"/>
                    <a:pt x="1400" y="244"/>
                    <a:pt x="1306" y="167"/>
                  </a:cubicBezTo>
                  <a:cubicBezTo>
                    <a:pt x="1228" y="89"/>
                    <a:pt x="1151" y="42"/>
                    <a:pt x="1057" y="27"/>
                  </a:cubicBezTo>
                  <a:cubicBezTo>
                    <a:pt x="1003" y="8"/>
                    <a:pt x="948" y="1"/>
                    <a:pt x="893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57"/>
            <p:cNvSpPr/>
            <p:nvPr/>
          </p:nvSpPr>
          <p:spPr>
            <a:xfrm>
              <a:off x="9483897" y="3853630"/>
              <a:ext cx="57202" cy="60310"/>
            </a:xfrm>
            <a:custGeom>
              <a:rect b="b" l="l" r="r" t="t"/>
              <a:pathLst>
                <a:path extrusionOk="0" h="1805" w="1712">
                  <a:moveTo>
                    <a:pt x="1136" y="1"/>
                  </a:moveTo>
                  <a:lnTo>
                    <a:pt x="934" y="94"/>
                  </a:lnTo>
                  <a:lnTo>
                    <a:pt x="1385" y="1136"/>
                  </a:lnTo>
                  <a:lnTo>
                    <a:pt x="281" y="374"/>
                  </a:lnTo>
                  <a:lnTo>
                    <a:pt x="1" y="498"/>
                  </a:lnTo>
                  <a:lnTo>
                    <a:pt x="530" y="1804"/>
                  </a:lnTo>
                  <a:lnTo>
                    <a:pt x="747" y="1711"/>
                  </a:lnTo>
                  <a:lnTo>
                    <a:pt x="312" y="638"/>
                  </a:lnTo>
                  <a:lnTo>
                    <a:pt x="1447" y="1415"/>
                  </a:lnTo>
                  <a:lnTo>
                    <a:pt x="1711" y="1291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57"/>
            <p:cNvSpPr/>
            <p:nvPr/>
          </p:nvSpPr>
          <p:spPr>
            <a:xfrm>
              <a:off x="9054779" y="3800437"/>
              <a:ext cx="71202" cy="120385"/>
            </a:xfrm>
            <a:custGeom>
              <a:rect b="b" l="l" r="r" t="t"/>
              <a:pathLst>
                <a:path extrusionOk="0" h="3603" w="2131">
                  <a:moveTo>
                    <a:pt x="1064" y="0"/>
                  </a:moveTo>
                  <a:cubicBezTo>
                    <a:pt x="1004" y="0"/>
                    <a:pt x="941" y="11"/>
                    <a:pt x="886" y="22"/>
                  </a:cubicBezTo>
                  <a:cubicBezTo>
                    <a:pt x="809" y="38"/>
                    <a:pt x="731" y="53"/>
                    <a:pt x="653" y="84"/>
                  </a:cubicBezTo>
                  <a:cubicBezTo>
                    <a:pt x="575" y="131"/>
                    <a:pt x="482" y="178"/>
                    <a:pt x="420" y="240"/>
                  </a:cubicBezTo>
                  <a:cubicBezTo>
                    <a:pt x="342" y="317"/>
                    <a:pt x="280" y="411"/>
                    <a:pt x="218" y="489"/>
                  </a:cubicBezTo>
                  <a:cubicBezTo>
                    <a:pt x="156" y="613"/>
                    <a:pt x="109" y="737"/>
                    <a:pt x="62" y="862"/>
                  </a:cubicBezTo>
                  <a:cubicBezTo>
                    <a:pt x="31" y="1017"/>
                    <a:pt x="0" y="1188"/>
                    <a:pt x="0" y="1359"/>
                  </a:cubicBezTo>
                  <a:cubicBezTo>
                    <a:pt x="0" y="1577"/>
                    <a:pt x="16" y="1795"/>
                    <a:pt x="47" y="1997"/>
                  </a:cubicBezTo>
                  <a:cubicBezTo>
                    <a:pt x="78" y="2214"/>
                    <a:pt x="125" y="2417"/>
                    <a:pt x="202" y="2634"/>
                  </a:cubicBezTo>
                  <a:cubicBezTo>
                    <a:pt x="249" y="2790"/>
                    <a:pt x="327" y="2930"/>
                    <a:pt x="420" y="3070"/>
                  </a:cubicBezTo>
                  <a:cubicBezTo>
                    <a:pt x="482" y="3194"/>
                    <a:pt x="575" y="3287"/>
                    <a:pt x="669" y="3381"/>
                  </a:cubicBezTo>
                  <a:cubicBezTo>
                    <a:pt x="762" y="3443"/>
                    <a:pt x="855" y="3505"/>
                    <a:pt x="964" y="3536"/>
                  </a:cubicBezTo>
                  <a:cubicBezTo>
                    <a:pt x="1057" y="3583"/>
                    <a:pt x="1151" y="3598"/>
                    <a:pt x="1244" y="3598"/>
                  </a:cubicBezTo>
                  <a:cubicBezTo>
                    <a:pt x="1273" y="3601"/>
                    <a:pt x="1303" y="3602"/>
                    <a:pt x="1333" y="3602"/>
                  </a:cubicBezTo>
                  <a:cubicBezTo>
                    <a:pt x="1478" y="3602"/>
                    <a:pt x="1628" y="3572"/>
                    <a:pt x="1757" y="3521"/>
                  </a:cubicBezTo>
                  <a:cubicBezTo>
                    <a:pt x="1819" y="3490"/>
                    <a:pt x="1897" y="3458"/>
                    <a:pt x="1959" y="3427"/>
                  </a:cubicBezTo>
                  <a:cubicBezTo>
                    <a:pt x="2022" y="3381"/>
                    <a:pt x="2084" y="3334"/>
                    <a:pt x="2130" y="3287"/>
                  </a:cubicBezTo>
                  <a:lnTo>
                    <a:pt x="2037" y="2743"/>
                  </a:lnTo>
                  <a:cubicBezTo>
                    <a:pt x="1959" y="2821"/>
                    <a:pt x="1866" y="2883"/>
                    <a:pt x="1757" y="2930"/>
                  </a:cubicBezTo>
                  <a:cubicBezTo>
                    <a:pt x="1679" y="2976"/>
                    <a:pt x="1571" y="3007"/>
                    <a:pt x="1477" y="3023"/>
                  </a:cubicBezTo>
                  <a:cubicBezTo>
                    <a:pt x="1439" y="3029"/>
                    <a:pt x="1397" y="3033"/>
                    <a:pt x="1356" y="3033"/>
                  </a:cubicBezTo>
                  <a:cubicBezTo>
                    <a:pt x="1296" y="3033"/>
                    <a:pt x="1237" y="3026"/>
                    <a:pt x="1182" y="3007"/>
                  </a:cubicBezTo>
                  <a:cubicBezTo>
                    <a:pt x="1089" y="2976"/>
                    <a:pt x="995" y="2914"/>
                    <a:pt x="918" y="2836"/>
                  </a:cubicBezTo>
                  <a:cubicBezTo>
                    <a:pt x="824" y="2728"/>
                    <a:pt x="762" y="2619"/>
                    <a:pt x="700" y="2479"/>
                  </a:cubicBezTo>
                  <a:cubicBezTo>
                    <a:pt x="638" y="2292"/>
                    <a:pt x="575" y="2106"/>
                    <a:pt x="560" y="1919"/>
                  </a:cubicBezTo>
                  <a:cubicBezTo>
                    <a:pt x="513" y="1717"/>
                    <a:pt x="513" y="1530"/>
                    <a:pt x="513" y="1328"/>
                  </a:cubicBezTo>
                  <a:cubicBezTo>
                    <a:pt x="529" y="1188"/>
                    <a:pt x="560" y="1064"/>
                    <a:pt x="607" y="924"/>
                  </a:cubicBezTo>
                  <a:cubicBezTo>
                    <a:pt x="653" y="831"/>
                    <a:pt x="715" y="753"/>
                    <a:pt x="793" y="675"/>
                  </a:cubicBezTo>
                  <a:cubicBezTo>
                    <a:pt x="871" y="628"/>
                    <a:pt x="949" y="582"/>
                    <a:pt x="1042" y="566"/>
                  </a:cubicBezTo>
                  <a:cubicBezTo>
                    <a:pt x="1108" y="555"/>
                    <a:pt x="1182" y="544"/>
                    <a:pt x="1252" y="544"/>
                  </a:cubicBezTo>
                  <a:cubicBezTo>
                    <a:pt x="1281" y="544"/>
                    <a:pt x="1310" y="546"/>
                    <a:pt x="1337" y="551"/>
                  </a:cubicBezTo>
                  <a:cubicBezTo>
                    <a:pt x="1446" y="566"/>
                    <a:pt x="1539" y="597"/>
                    <a:pt x="1648" y="628"/>
                  </a:cubicBezTo>
                  <a:lnTo>
                    <a:pt x="1539" y="84"/>
                  </a:lnTo>
                  <a:cubicBezTo>
                    <a:pt x="1477" y="69"/>
                    <a:pt x="1415" y="53"/>
                    <a:pt x="1337" y="38"/>
                  </a:cubicBezTo>
                  <a:cubicBezTo>
                    <a:pt x="1275" y="22"/>
                    <a:pt x="1197" y="6"/>
                    <a:pt x="1135" y="6"/>
                  </a:cubicBezTo>
                  <a:cubicBezTo>
                    <a:pt x="1112" y="2"/>
                    <a:pt x="1088" y="0"/>
                    <a:pt x="106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57"/>
            <p:cNvSpPr/>
            <p:nvPr/>
          </p:nvSpPr>
          <p:spPr>
            <a:xfrm>
              <a:off x="9126984" y="3791817"/>
              <a:ext cx="38992" cy="118481"/>
            </a:xfrm>
            <a:custGeom>
              <a:rect b="b" l="l" r="r" t="t"/>
              <a:pathLst>
                <a:path extrusionOk="0" h="3546" w="1167">
                  <a:moveTo>
                    <a:pt x="451" y="0"/>
                  </a:moveTo>
                  <a:lnTo>
                    <a:pt x="0" y="93"/>
                  </a:lnTo>
                  <a:lnTo>
                    <a:pt x="669" y="3545"/>
                  </a:lnTo>
                  <a:lnTo>
                    <a:pt x="1167" y="3452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57"/>
            <p:cNvSpPr/>
            <p:nvPr/>
          </p:nvSpPr>
          <p:spPr>
            <a:xfrm>
              <a:off x="9169050" y="3771034"/>
              <a:ext cx="93054" cy="129908"/>
            </a:xfrm>
            <a:custGeom>
              <a:rect b="b" l="l" r="r" t="t"/>
              <a:pathLst>
                <a:path extrusionOk="0" h="3888" w="2785">
                  <a:moveTo>
                    <a:pt x="1882" y="0"/>
                  </a:moveTo>
                  <a:lnTo>
                    <a:pt x="1447" y="109"/>
                  </a:lnTo>
                  <a:lnTo>
                    <a:pt x="2100" y="2659"/>
                  </a:lnTo>
                  <a:cubicBezTo>
                    <a:pt x="2100" y="2659"/>
                    <a:pt x="1727" y="2068"/>
                    <a:pt x="1354" y="1493"/>
                  </a:cubicBezTo>
                  <a:lnTo>
                    <a:pt x="607" y="311"/>
                  </a:lnTo>
                  <a:lnTo>
                    <a:pt x="1" y="451"/>
                  </a:lnTo>
                  <a:lnTo>
                    <a:pt x="778" y="3887"/>
                  </a:lnTo>
                  <a:lnTo>
                    <a:pt x="1245" y="3779"/>
                  </a:lnTo>
                  <a:lnTo>
                    <a:pt x="638" y="1197"/>
                  </a:lnTo>
                  <a:lnTo>
                    <a:pt x="1385" y="2379"/>
                  </a:lnTo>
                  <a:cubicBezTo>
                    <a:pt x="1758" y="2970"/>
                    <a:pt x="2147" y="3561"/>
                    <a:pt x="2147" y="3561"/>
                  </a:cubicBezTo>
                  <a:lnTo>
                    <a:pt x="2784" y="3405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57"/>
            <p:cNvSpPr/>
            <p:nvPr/>
          </p:nvSpPr>
          <p:spPr>
            <a:xfrm>
              <a:off x="9259999" y="3749717"/>
              <a:ext cx="80023" cy="126299"/>
            </a:xfrm>
            <a:custGeom>
              <a:rect b="b" l="l" r="r" t="t"/>
              <a:pathLst>
                <a:path extrusionOk="0" h="3780" w="2395">
                  <a:moveTo>
                    <a:pt x="1322" y="1"/>
                  </a:moveTo>
                  <a:cubicBezTo>
                    <a:pt x="1322" y="1"/>
                    <a:pt x="995" y="125"/>
                    <a:pt x="669" y="203"/>
                  </a:cubicBezTo>
                  <a:cubicBezTo>
                    <a:pt x="327" y="296"/>
                    <a:pt x="0" y="405"/>
                    <a:pt x="0" y="405"/>
                  </a:cubicBezTo>
                  <a:lnTo>
                    <a:pt x="964" y="3779"/>
                  </a:lnTo>
                  <a:cubicBezTo>
                    <a:pt x="964" y="3779"/>
                    <a:pt x="1322" y="3686"/>
                    <a:pt x="1679" y="3577"/>
                  </a:cubicBezTo>
                  <a:cubicBezTo>
                    <a:pt x="2037" y="3484"/>
                    <a:pt x="2395" y="3359"/>
                    <a:pt x="2395" y="3359"/>
                  </a:cubicBezTo>
                  <a:lnTo>
                    <a:pt x="2224" y="2831"/>
                  </a:lnTo>
                  <a:lnTo>
                    <a:pt x="1757" y="2971"/>
                  </a:lnTo>
                  <a:lnTo>
                    <a:pt x="1291" y="3111"/>
                  </a:lnTo>
                  <a:lnTo>
                    <a:pt x="1011" y="2162"/>
                  </a:lnTo>
                  <a:lnTo>
                    <a:pt x="1431" y="2053"/>
                  </a:lnTo>
                  <a:lnTo>
                    <a:pt x="1850" y="1913"/>
                  </a:lnTo>
                  <a:lnTo>
                    <a:pt x="1679" y="1385"/>
                  </a:lnTo>
                  <a:lnTo>
                    <a:pt x="1275" y="1509"/>
                  </a:lnTo>
                  <a:lnTo>
                    <a:pt x="855" y="1633"/>
                  </a:lnTo>
                  <a:lnTo>
                    <a:pt x="607" y="809"/>
                  </a:lnTo>
                  <a:lnTo>
                    <a:pt x="1011" y="685"/>
                  </a:lnTo>
                  <a:lnTo>
                    <a:pt x="1415" y="560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57"/>
            <p:cNvSpPr/>
            <p:nvPr/>
          </p:nvSpPr>
          <p:spPr>
            <a:xfrm>
              <a:off x="9330133" y="3710757"/>
              <a:ext cx="126800" cy="141869"/>
            </a:xfrm>
            <a:custGeom>
              <a:rect b="b" l="l" r="r" t="t"/>
              <a:pathLst>
                <a:path extrusionOk="0" h="4246" w="3795">
                  <a:moveTo>
                    <a:pt x="2473" y="0"/>
                  </a:moveTo>
                  <a:cubicBezTo>
                    <a:pt x="2473" y="0"/>
                    <a:pt x="2302" y="78"/>
                    <a:pt x="2146" y="140"/>
                  </a:cubicBezTo>
                  <a:cubicBezTo>
                    <a:pt x="1975" y="203"/>
                    <a:pt x="1804" y="265"/>
                    <a:pt x="1804" y="265"/>
                  </a:cubicBezTo>
                  <a:cubicBezTo>
                    <a:pt x="1804" y="265"/>
                    <a:pt x="1897" y="933"/>
                    <a:pt x="1991" y="1602"/>
                  </a:cubicBezTo>
                  <a:lnTo>
                    <a:pt x="2162" y="2955"/>
                  </a:lnTo>
                  <a:cubicBezTo>
                    <a:pt x="2162" y="2955"/>
                    <a:pt x="1788" y="2379"/>
                    <a:pt x="1415" y="1820"/>
                  </a:cubicBezTo>
                  <a:cubicBezTo>
                    <a:pt x="1042" y="1244"/>
                    <a:pt x="684" y="685"/>
                    <a:pt x="684" y="685"/>
                  </a:cubicBezTo>
                  <a:cubicBezTo>
                    <a:pt x="684" y="685"/>
                    <a:pt x="513" y="747"/>
                    <a:pt x="342" y="793"/>
                  </a:cubicBezTo>
                  <a:lnTo>
                    <a:pt x="0" y="918"/>
                  </a:lnTo>
                  <a:lnTo>
                    <a:pt x="1135" y="4245"/>
                  </a:lnTo>
                  <a:lnTo>
                    <a:pt x="1586" y="4105"/>
                  </a:lnTo>
                  <a:lnTo>
                    <a:pt x="653" y="1415"/>
                  </a:lnTo>
                  <a:lnTo>
                    <a:pt x="1446" y="2644"/>
                  </a:lnTo>
                  <a:cubicBezTo>
                    <a:pt x="1851" y="3250"/>
                    <a:pt x="2255" y="3857"/>
                    <a:pt x="2255" y="3857"/>
                  </a:cubicBezTo>
                  <a:lnTo>
                    <a:pt x="2690" y="3686"/>
                  </a:lnTo>
                  <a:cubicBezTo>
                    <a:pt x="2690" y="3686"/>
                    <a:pt x="2597" y="2970"/>
                    <a:pt x="2504" y="2240"/>
                  </a:cubicBezTo>
                  <a:lnTo>
                    <a:pt x="2302" y="793"/>
                  </a:lnTo>
                  <a:lnTo>
                    <a:pt x="3359" y="3437"/>
                  </a:lnTo>
                  <a:lnTo>
                    <a:pt x="3577" y="3359"/>
                  </a:lnTo>
                  <a:lnTo>
                    <a:pt x="3794" y="32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57"/>
            <p:cNvSpPr/>
            <p:nvPr/>
          </p:nvSpPr>
          <p:spPr>
            <a:xfrm>
              <a:off x="9458437" y="3682691"/>
              <a:ext cx="96161" cy="127836"/>
            </a:xfrm>
            <a:custGeom>
              <a:rect b="b" l="l" r="r" t="t"/>
              <a:pathLst>
                <a:path extrusionOk="0" h="3826" w="2878">
                  <a:moveTo>
                    <a:pt x="638" y="903"/>
                  </a:moveTo>
                  <a:cubicBezTo>
                    <a:pt x="701" y="996"/>
                    <a:pt x="778" y="1089"/>
                    <a:pt x="872" y="1198"/>
                  </a:cubicBezTo>
                  <a:cubicBezTo>
                    <a:pt x="965" y="1307"/>
                    <a:pt x="1043" y="1416"/>
                    <a:pt x="1120" y="1509"/>
                  </a:cubicBezTo>
                  <a:cubicBezTo>
                    <a:pt x="1198" y="1602"/>
                    <a:pt x="1307" y="1727"/>
                    <a:pt x="1416" y="1851"/>
                  </a:cubicBezTo>
                  <a:cubicBezTo>
                    <a:pt x="1416" y="1851"/>
                    <a:pt x="1276" y="1929"/>
                    <a:pt x="1136" y="1991"/>
                  </a:cubicBezTo>
                  <a:cubicBezTo>
                    <a:pt x="996" y="2053"/>
                    <a:pt x="856" y="2116"/>
                    <a:pt x="856" y="2116"/>
                  </a:cubicBezTo>
                  <a:cubicBezTo>
                    <a:pt x="841" y="2053"/>
                    <a:pt x="841" y="1991"/>
                    <a:pt x="825" y="1929"/>
                  </a:cubicBezTo>
                  <a:cubicBezTo>
                    <a:pt x="810" y="1882"/>
                    <a:pt x="810" y="1820"/>
                    <a:pt x="794" y="1742"/>
                  </a:cubicBezTo>
                  <a:lnTo>
                    <a:pt x="747" y="1509"/>
                  </a:lnTo>
                  <a:lnTo>
                    <a:pt x="638" y="903"/>
                  </a:lnTo>
                  <a:close/>
                  <a:moveTo>
                    <a:pt x="530" y="1"/>
                  </a:moveTo>
                  <a:cubicBezTo>
                    <a:pt x="530" y="1"/>
                    <a:pt x="405" y="63"/>
                    <a:pt x="265" y="125"/>
                  </a:cubicBezTo>
                  <a:cubicBezTo>
                    <a:pt x="141" y="187"/>
                    <a:pt x="1" y="250"/>
                    <a:pt x="1" y="250"/>
                  </a:cubicBezTo>
                  <a:cubicBezTo>
                    <a:pt x="1" y="250"/>
                    <a:pt x="156" y="1136"/>
                    <a:pt x="312" y="2022"/>
                  </a:cubicBezTo>
                  <a:cubicBezTo>
                    <a:pt x="452" y="2924"/>
                    <a:pt x="592" y="3826"/>
                    <a:pt x="592" y="3826"/>
                  </a:cubicBezTo>
                  <a:lnTo>
                    <a:pt x="1105" y="3608"/>
                  </a:lnTo>
                  <a:lnTo>
                    <a:pt x="965" y="2769"/>
                  </a:lnTo>
                  <a:cubicBezTo>
                    <a:pt x="965" y="2769"/>
                    <a:pt x="1183" y="2675"/>
                    <a:pt x="1400" y="2566"/>
                  </a:cubicBezTo>
                  <a:lnTo>
                    <a:pt x="1836" y="2364"/>
                  </a:lnTo>
                  <a:lnTo>
                    <a:pt x="2380" y="3017"/>
                  </a:lnTo>
                  <a:lnTo>
                    <a:pt x="2878" y="2769"/>
                  </a:lnTo>
                  <a:lnTo>
                    <a:pt x="1696" y="1400"/>
                  </a:lnTo>
                  <a:cubicBezTo>
                    <a:pt x="1120" y="701"/>
                    <a:pt x="530" y="1"/>
                    <a:pt x="53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57"/>
            <p:cNvSpPr/>
            <p:nvPr/>
          </p:nvSpPr>
          <p:spPr>
            <a:xfrm>
              <a:off x="5255865" y="2874305"/>
              <a:ext cx="872868" cy="581912"/>
            </a:xfrm>
            <a:custGeom>
              <a:rect b="b" l="l" r="r" t="t"/>
              <a:pathLst>
                <a:path extrusionOk="0" h="17416" w="26124">
                  <a:moveTo>
                    <a:pt x="20246" y="0"/>
                  </a:moveTo>
                  <a:cubicBezTo>
                    <a:pt x="20246" y="0"/>
                    <a:pt x="19157" y="265"/>
                    <a:pt x="17509" y="653"/>
                  </a:cubicBezTo>
                  <a:cubicBezTo>
                    <a:pt x="15845" y="1027"/>
                    <a:pt x="13653" y="1555"/>
                    <a:pt x="11476" y="2099"/>
                  </a:cubicBezTo>
                  <a:cubicBezTo>
                    <a:pt x="7106" y="3172"/>
                    <a:pt x="2768" y="4292"/>
                    <a:pt x="2768" y="4292"/>
                  </a:cubicBezTo>
                  <a:cubicBezTo>
                    <a:pt x="3312" y="6360"/>
                    <a:pt x="2084" y="8490"/>
                    <a:pt x="0" y="9050"/>
                  </a:cubicBezTo>
                  <a:lnTo>
                    <a:pt x="125" y="9516"/>
                  </a:lnTo>
                  <a:cubicBezTo>
                    <a:pt x="188" y="9501"/>
                    <a:pt x="248" y="9495"/>
                    <a:pt x="305" y="9495"/>
                  </a:cubicBezTo>
                  <a:cubicBezTo>
                    <a:pt x="1022" y="9495"/>
                    <a:pt x="1245" y="10592"/>
                    <a:pt x="467" y="10823"/>
                  </a:cubicBezTo>
                  <a:lnTo>
                    <a:pt x="560" y="11180"/>
                  </a:lnTo>
                  <a:cubicBezTo>
                    <a:pt x="627" y="11163"/>
                    <a:pt x="691" y="11155"/>
                    <a:pt x="751" y="11155"/>
                  </a:cubicBezTo>
                  <a:cubicBezTo>
                    <a:pt x="1459" y="11155"/>
                    <a:pt x="1676" y="12256"/>
                    <a:pt x="902" y="12471"/>
                  </a:cubicBezTo>
                  <a:lnTo>
                    <a:pt x="996" y="12844"/>
                  </a:lnTo>
                  <a:cubicBezTo>
                    <a:pt x="1059" y="12829"/>
                    <a:pt x="1119" y="12822"/>
                    <a:pt x="1176" y="12822"/>
                  </a:cubicBezTo>
                  <a:cubicBezTo>
                    <a:pt x="1893" y="12822"/>
                    <a:pt x="2114" y="13918"/>
                    <a:pt x="1322" y="14134"/>
                  </a:cubicBezTo>
                  <a:lnTo>
                    <a:pt x="1447" y="14570"/>
                  </a:lnTo>
                  <a:cubicBezTo>
                    <a:pt x="1756" y="14493"/>
                    <a:pt x="2066" y="14456"/>
                    <a:pt x="2372" y="14456"/>
                  </a:cubicBezTo>
                  <a:cubicBezTo>
                    <a:pt x="4111" y="14456"/>
                    <a:pt x="5706" y="15644"/>
                    <a:pt x="6142" y="17415"/>
                  </a:cubicBezTo>
                  <a:cubicBezTo>
                    <a:pt x="6142" y="17415"/>
                    <a:pt x="10418" y="16311"/>
                    <a:pt x="14710" y="15254"/>
                  </a:cubicBezTo>
                  <a:cubicBezTo>
                    <a:pt x="16840" y="14725"/>
                    <a:pt x="18986" y="14212"/>
                    <a:pt x="20588" y="13839"/>
                  </a:cubicBezTo>
                  <a:lnTo>
                    <a:pt x="23262" y="13217"/>
                  </a:lnTo>
                  <a:cubicBezTo>
                    <a:pt x="22749" y="11149"/>
                    <a:pt x="24040" y="9050"/>
                    <a:pt x="26123" y="8568"/>
                  </a:cubicBezTo>
                  <a:lnTo>
                    <a:pt x="26030" y="8133"/>
                  </a:lnTo>
                  <a:cubicBezTo>
                    <a:pt x="25983" y="8143"/>
                    <a:pt x="25937" y="8147"/>
                    <a:pt x="25891" y="8147"/>
                  </a:cubicBezTo>
                  <a:cubicBezTo>
                    <a:pt x="25584" y="8147"/>
                    <a:pt x="25305" y="7930"/>
                    <a:pt x="25237" y="7619"/>
                  </a:cubicBezTo>
                  <a:cubicBezTo>
                    <a:pt x="25159" y="7262"/>
                    <a:pt x="25377" y="6904"/>
                    <a:pt x="25735" y="6826"/>
                  </a:cubicBezTo>
                  <a:lnTo>
                    <a:pt x="25657" y="6453"/>
                  </a:lnTo>
                  <a:cubicBezTo>
                    <a:pt x="25603" y="6464"/>
                    <a:pt x="25552" y="6469"/>
                    <a:pt x="25503" y="6469"/>
                  </a:cubicBezTo>
                  <a:cubicBezTo>
                    <a:pt x="24771" y="6469"/>
                    <a:pt x="24575" y="5337"/>
                    <a:pt x="25377" y="5147"/>
                  </a:cubicBezTo>
                  <a:lnTo>
                    <a:pt x="25299" y="4774"/>
                  </a:lnTo>
                  <a:cubicBezTo>
                    <a:pt x="25245" y="4785"/>
                    <a:pt x="25193" y="4790"/>
                    <a:pt x="25143" y="4790"/>
                  </a:cubicBezTo>
                  <a:cubicBezTo>
                    <a:pt x="24398" y="4790"/>
                    <a:pt x="24202" y="3657"/>
                    <a:pt x="25004" y="3468"/>
                  </a:cubicBezTo>
                  <a:lnTo>
                    <a:pt x="24910" y="2986"/>
                  </a:lnTo>
                  <a:cubicBezTo>
                    <a:pt x="24631" y="3045"/>
                    <a:pt x="24353" y="3074"/>
                    <a:pt x="24079" y="3074"/>
                  </a:cubicBezTo>
                  <a:cubicBezTo>
                    <a:pt x="22277" y="3074"/>
                    <a:pt x="20664" y="1836"/>
                    <a:pt x="20246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57"/>
            <p:cNvSpPr/>
            <p:nvPr/>
          </p:nvSpPr>
          <p:spPr>
            <a:xfrm>
              <a:off x="5400809" y="2935083"/>
              <a:ext cx="523206" cy="207859"/>
            </a:xfrm>
            <a:custGeom>
              <a:rect b="b" l="l" r="r" t="t"/>
              <a:pathLst>
                <a:path extrusionOk="0" h="6221" w="15659">
                  <a:moveTo>
                    <a:pt x="15068" y="1"/>
                  </a:moveTo>
                  <a:cubicBezTo>
                    <a:pt x="15068" y="1"/>
                    <a:pt x="11274" y="871"/>
                    <a:pt x="7511" y="1804"/>
                  </a:cubicBezTo>
                  <a:lnTo>
                    <a:pt x="1" y="3686"/>
                  </a:lnTo>
                  <a:lnTo>
                    <a:pt x="638" y="6220"/>
                  </a:lnTo>
                  <a:lnTo>
                    <a:pt x="8133" y="4339"/>
                  </a:lnTo>
                  <a:cubicBezTo>
                    <a:pt x="11880" y="3421"/>
                    <a:pt x="15659" y="2551"/>
                    <a:pt x="15659" y="2551"/>
                  </a:cubicBezTo>
                  <a:lnTo>
                    <a:pt x="1506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57"/>
            <p:cNvSpPr/>
            <p:nvPr/>
          </p:nvSpPr>
          <p:spPr>
            <a:xfrm>
              <a:off x="5467300" y="3196403"/>
              <a:ext cx="516992" cy="206823"/>
            </a:xfrm>
            <a:custGeom>
              <a:rect b="b" l="l" r="r" t="t"/>
              <a:pathLst>
                <a:path extrusionOk="0" h="6190" w="15473">
                  <a:moveTo>
                    <a:pt x="14882" y="1"/>
                  </a:moveTo>
                  <a:cubicBezTo>
                    <a:pt x="14882" y="1"/>
                    <a:pt x="11150" y="856"/>
                    <a:pt x="7434" y="1789"/>
                  </a:cubicBezTo>
                  <a:lnTo>
                    <a:pt x="1" y="3655"/>
                  </a:lnTo>
                  <a:lnTo>
                    <a:pt x="639" y="6189"/>
                  </a:lnTo>
                  <a:cubicBezTo>
                    <a:pt x="639" y="6189"/>
                    <a:pt x="4355" y="5256"/>
                    <a:pt x="8056" y="4323"/>
                  </a:cubicBezTo>
                  <a:cubicBezTo>
                    <a:pt x="11772" y="3406"/>
                    <a:pt x="15473" y="2566"/>
                    <a:pt x="15473" y="2566"/>
                  </a:cubicBezTo>
                  <a:lnTo>
                    <a:pt x="1488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57"/>
            <p:cNvSpPr/>
            <p:nvPr/>
          </p:nvSpPr>
          <p:spPr>
            <a:xfrm>
              <a:off x="5944265" y="3062385"/>
              <a:ext cx="69632" cy="71703"/>
            </a:xfrm>
            <a:custGeom>
              <a:rect b="b" l="l" r="r" t="t"/>
              <a:pathLst>
                <a:path extrusionOk="0" h="2146" w="2084">
                  <a:moveTo>
                    <a:pt x="871" y="0"/>
                  </a:moveTo>
                  <a:lnTo>
                    <a:pt x="700" y="731"/>
                  </a:lnTo>
                  <a:lnTo>
                    <a:pt x="0" y="1011"/>
                  </a:lnTo>
                  <a:lnTo>
                    <a:pt x="638" y="1400"/>
                  </a:lnTo>
                  <a:lnTo>
                    <a:pt x="684" y="2146"/>
                  </a:lnTo>
                  <a:lnTo>
                    <a:pt x="1244" y="1664"/>
                  </a:lnTo>
                  <a:lnTo>
                    <a:pt x="1959" y="1850"/>
                  </a:lnTo>
                  <a:lnTo>
                    <a:pt x="1680" y="1166"/>
                  </a:lnTo>
                  <a:lnTo>
                    <a:pt x="2084" y="529"/>
                  </a:lnTo>
                  <a:lnTo>
                    <a:pt x="1338" y="591"/>
                  </a:lnTo>
                  <a:lnTo>
                    <a:pt x="87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57"/>
            <p:cNvSpPr/>
            <p:nvPr/>
          </p:nvSpPr>
          <p:spPr>
            <a:xfrm>
              <a:off x="5370169" y="3203152"/>
              <a:ext cx="68596" cy="71737"/>
            </a:xfrm>
            <a:custGeom>
              <a:rect b="b" l="l" r="r" t="t"/>
              <a:pathLst>
                <a:path extrusionOk="0" h="2147" w="2053">
                  <a:moveTo>
                    <a:pt x="840" y="1"/>
                  </a:moveTo>
                  <a:lnTo>
                    <a:pt x="684" y="732"/>
                  </a:lnTo>
                  <a:lnTo>
                    <a:pt x="0" y="1027"/>
                  </a:lnTo>
                  <a:lnTo>
                    <a:pt x="653" y="1400"/>
                  </a:lnTo>
                  <a:lnTo>
                    <a:pt x="716" y="2147"/>
                  </a:lnTo>
                  <a:lnTo>
                    <a:pt x="1260" y="1649"/>
                  </a:lnTo>
                  <a:lnTo>
                    <a:pt x="1975" y="1820"/>
                  </a:lnTo>
                  <a:lnTo>
                    <a:pt x="1975" y="1820"/>
                  </a:lnTo>
                  <a:lnTo>
                    <a:pt x="1680" y="1136"/>
                  </a:lnTo>
                  <a:lnTo>
                    <a:pt x="2053" y="498"/>
                  </a:lnTo>
                  <a:lnTo>
                    <a:pt x="1322" y="576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57"/>
            <p:cNvSpPr/>
            <p:nvPr/>
          </p:nvSpPr>
          <p:spPr>
            <a:xfrm>
              <a:off x="5438231" y="3060280"/>
              <a:ext cx="35885" cy="50954"/>
            </a:xfrm>
            <a:custGeom>
              <a:rect b="b" l="l" r="r" t="t"/>
              <a:pathLst>
                <a:path extrusionOk="0" h="1525" w="1074">
                  <a:moveTo>
                    <a:pt x="1042" y="1"/>
                  </a:moveTo>
                  <a:lnTo>
                    <a:pt x="0" y="265"/>
                  </a:lnTo>
                  <a:lnTo>
                    <a:pt x="47" y="436"/>
                  </a:lnTo>
                  <a:lnTo>
                    <a:pt x="467" y="343"/>
                  </a:lnTo>
                  <a:lnTo>
                    <a:pt x="778" y="1525"/>
                  </a:lnTo>
                  <a:lnTo>
                    <a:pt x="964" y="1478"/>
                  </a:lnTo>
                  <a:lnTo>
                    <a:pt x="669" y="281"/>
                  </a:lnTo>
                  <a:lnTo>
                    <a:pt x="1073" y="187"/>
                  </a:lnTo>
                  <a:lnTo>
                    <a:pt x="104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57"/>
            <p:cNvSpPr/>
            <p:nvPr/>
          </p:nvSpPr>
          <p:spPr>
            <a:xfrm>
              <a:off x="5518221" y="3047316"/>
              <a:ext cx="17709" cy="47312"/>
            </a:xfrm>
            <a:custGeom>
              <a:rect b="b" l="l" r="r" t="t"/>
              <a:pathLst>
                <a:path extrusionOk="0" h="1416" w="530">
                  <a:moveTo>
                    <a:pt x="187" y="0"/>
                  </a:moveTo>
                  <a:lnTo>
                    <a:pt x="1" y="62"/>
                  </a:lnTo>
                  <a:lnTo>
                    <a:pt x="343" y="1415"/>
                  </a:lnTo>
                  <a:lnTo>
                    <a:pt x="530" y="136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57"/>
            <p:cNvSpPr/>
            <p:nvPr/>
          </p:nvSpPr>
          <p:spPr>
            <a:xfrm>
              <a:off x="5576425" y="3028070"/>
              <a:ext cx="40563" cy="49384"/>
            </a:xfrm>
            <a:custGeom>
              <a:rect b="b" l="l" r="r" t="t"/>
              <a:pathLst>
                <a:path extrusionOk="0" h="1478" w="1214">
                  <a:moveTo>
                    <a:pt x="778" y="1"/>
                  </a:moveTo>
                  <a:cubicBezTo>
                    <a:pt x="731" y="1"/>
                    <a:pt x="700" y="16"/>
                    <a:pt x="653" y="16"/>
                  </a:cubicBezTo>
                  <a:cubicBezTo>
                    <a:pt x="607" y="16"/>
                    <a:pt x="560" y="32"/>
                    <a:pt x="513" y="32"/>
                  </a:cubicBezTo>
                  <a:cubicBezTo>
                    <a:pt x="436" y="63"/>
                    <a:pt x="374" y="79"/>
                    <a:pt x="311" y="125"/>
                  </a:cubicBezTo>
                  <a:cubicBezTo>
                    <a:pt x="234" y="156"/>
                    <a:pt x="171" y="219"/>
                    <a:pt x="125" y="281"/>
                  </a:cubicBezTo>
                  <a:cubicBezTo>
                    <a:pt x="78" y="358"/>
                    <a:pt x="31" y="452"/>
                    <a:pt x="16" y="545"/>
                  </a:cubicBezTo>
                  <a:cubicBezTo>
                    <a:pt x="0" y="669"/>
                    <a:pt x="16" y="794"/>
                    <a:pt x="47" y="903"/>
                  </a:cubicBezTo>
                  <a:cubicBezTo>
                    <a:pt x="63" y="996"/>
                    <a:pt x="94" y="1074"/>
                    <a:pt x="140" y="1151"/>
                  </a:cubicBezTo>
                  <a:cubicBezTo>
                    <a:pt x="171" y="1214"/>
                    <a:pt x="218" y="1276"/>
                    <a:pt x="265" y="1323"/>
                  </a:cubicBezTo>
                  <a:cubicBezTo>
                    <a:pt x="311" y="1354"/>
                    <a:pt x="358" y="1400"/>
                    <a:pt x="405" y="1416"/>
                  </a:cubicBezTo>
                  <a:cubicBezTo>
                    <a:pt x="467" y="1447"/>
                    <a:pt x="513" y="1462"/>
                    <a:pt x="560" y="1462"/>
                  </a:cubicBezTo>
                  <a:cubicBezTo>
                    <a:pt x="622" y="1478"/>
                    <a:pt x="669" y="1478"/>
                    <a:pt x="716" y="1478"/>
                  </a:cubicBezTo>
                  <a:cubicBezTo>
                    <a:pt x="762" y="1478"/>
                    <a:pt x="809" y="1462"/>
                    <a:pt x="856" y="1447"/>
                  </a:cubicBezTo>
                  <a:cubicBezTo>
                    <a:pt x="902" y="1447"/>
                    <a:pt x="949" y="1431"/>
                    <a:pt x="996" y="1416"/>
                  </a:cubicBezTo>
                  <a:lnTo>
                    <a:pt x="1104" y="1354"/>
                  </a:lnTo>
                  <a:cubicBezTo>
                    <a:pt x="1135" y="1338"/>
                    <a:pt x="1182" y="1323"/>
                    <a:pt x="1213" y="1291"/>
                  </a:cubicBezTo>
                  <a:lnTo>
                    <a:pt x="1167" y="1136"/>
                  </a:lnTo>
                  <a:cubicBezTo>
                    <a:pt x="1120" y="1167"/>
                    <a:pt x="1058" y="1198"/>
                    <a:pt x="996" y="1214"/>
                  </a:cubicBezTo>
                  <a:cubicBezTo>
                    <a:pt x="949" y="1245"/>
                    <a:pt x="887" y="1260"/>
                    <a:pt x="824" y="1276"/>
                  </a:cubicBezTo>
                  <a:cubicBezTo>
                    <a:pt x="762" y="1291"/>
                    <a:pt x="700" y="1291"/>
                    <a:pt x="638" y="1291"/>
                  </a:cubicBezTo>
                  <a:cubicBezTo>
                    <a:pt x="591" y="1276"/>
                    <a:pt x="529" y="1260"/>
                    <a:pt x="482" y="1229"/>
                  </a:cubicBezTo>
                  <a:cubicBezTo>
                    <a:pt x="420" y="1198"/>
                    <a:pt x="374" y="1151"/>
                    <a:pt x="342" y="1089"/>
                  </a:cubicBezTo>
                  <a:cubicBezTo>
                    <a:pt x="265" y="949"/>
                    <a:pt x="218" y="778"/>
                    <a:pt x="218" y="607"/>
                  </a:cubicBezTo>
                  <a:cubicBezTo>
                    <a:pt x="234" y="545"/>
                    <a:pt x="249" y="483"/>
                    <a:pt x="280" y="421"/>
                  </a:cubicBezTo>
                  <a:cubicBezTo>
                    <a:pt x="311" y="374"/>
                    <a:pt x="342" y="327"/>
                    <a:pt x="389" y="296"/>
                  </a:cubicBezTo>
                  <a:cubicBezTo>
                    <a:pt x="451" y="265"/>
                    <a:pt x="498" y="234"/>
                    <a:pt x="560" y="219"/>
                  </a:cubicBezTo>
                  <a:cubicBezTo>
                    <a:pt x="622" y="203"/>
                    <a:pt x="685" y="187"/>
                    <a:pt x="747" y="172"/>
                  </a:cubicBezTo>
                  <a:lnTo>
                    <a:pt x="933" y="172"/>
                  </a:lnTo>
                  <a:lnTo>
                    <a:pt x="88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57"/>
            <p:cNvSpPr/>
            <p:nvPr/>
          </p:nvSpPr>
          <p:spPr>
            <a:xfrm>
              <a:off x="5652272" y="3007287"/>
              <a:ext cx="45241" cy="54061"/>
            </a:xfrm>
            <a:custGeom>
              <a:rect b="b" l="l" r="r" t="t"/>
              <a:pathLst>
                <a:path extrusionOk="0" h="1618" w="1354">
                  <a:moveTo>
                    <a:pt x="1011" y="1"/>
                  </a:moveTo>
                  <a:lnTo>
                    <a:pt x="778" y="63"/>
                  </a:lnTo>
                  <a:lnTo>
                    <a:pt x="498" y="732"/>
                  </a:lnTo>
                  <a:lnTo>
                    <a:pt x="327" y="778"/>
                  </a:lnTo>
                  <a:lnTo>
                    <a:pt x="187" y="203"/>
                  </a:lnTo>
                  <a:lnTo>
                    <a:pt x="1" y="250"/>
                  </a:lnTo>
                  <a:lnTo>
                    <a:pt x="327" y="1618"/>
                  </a:lnTo>
                  <a:lnTo>
                    <a:pt x="529" y="1571"/>
                  </a:lnTo>
                  <a:lnTo>
                    <a:pt x="374" y="949"/>
                  </a:lnTo>
                  <a:lnTo>
                    <a:pt x="545" y="903"/>
                  </a:lnTo>
                  <a:lnTo>
                    <a:pt x="1136" y="1431"/>
                  </a:lnTo>
                  <a:lnTo>
                    <a:pt x="1353" y="1369"/>
                  </a:lnTo>
                  <a:lnTo>
                    <a:pt x="685" y="778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57"/>
            <p:cNvSpPr/>
            <p:nvPr/>
          </p:nvSpPr>
          <p:spPr>
            <a:xfrm>
              <a:off x="5732295" y="2990147"/>
              <a:ext cx="36386" cy="51990"/>
            </a:xfrm>
            <a:custGeom>
              <a:rect b="b" l="l" r="r" t="t"/>
              <a:pathLst>
                <a:path extrusionOk="0" h="1556" w="1089">
                  <a:moveTo>
                    <a:pt x="762" y="1"/>
                  </a:moveTo>
                  <a:lnTo>
                    <a:pt x="0" y="187"/>
                  </a:lnTo>
                  <a:lnTo>
                    <a:pt x="327" y="1556"/>
                  </a:lnTo>
                  <a:lnTo>
                    <a:pt x="1089" y="1369"/>
                  </a:lnTo>
                  <a:lnTo>
                    <a:pt x="1042" y="1198"/>
                  </a:lnTo>
                  <a:lnTo>
                    <a:pt x="482" y="1338"/>
                  </a:lnTo>
                  <a:lnTo>
                    <a:pt x="373" y="887"/>
                  </a:lnTo>
                  <a:lnTo>
                    <a:pt x="886" y="763"/>
                  </a:lnTo>
                  <a:lnTo>
                    <a:pt x="840" y="592"/>
                  </a:lnTo>
                  <a:lnTo>
                    <a:pt x="327" y="716"/>
                  </a:lnTo>
                  <a:lnTo>
                    <a:pt x="233" y="312"/>
                  </a:lnTo>
                  <a:lnTo>
                    <a:pt x="778" y="172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57"/>
            <p:cNvSpPr/>
            <p:nvPr/>
          </p:nvSpPr>
          <p:spPr>
            <a:xfrm>
              <a:off x="5801894" y="2971435"/>
              <a:ext cx="36420" cy="50453"/>
            </a:xfrm>
            <a:custGeom>
              <a:rect b="b" l="l" r="r" t="t"/>
              <a:pathLst>
                <a:path extrusionOk="0" h="1510" w="1090">
                  <a:moveTo>
                    <a:pt x="1043" y="1"/>
                  </a:moveTo>
                  <a:lnTo>
                    <a:pt x="1" y="234"/>
                  </a:lnTo>
                  <a:lnTo>
                    <a:pt x="47" y="421"/>
                  </a:lnTo>
                  <a:lnTo>
                    <a:pt x="467" y="312"/>
                  </a:lnTo>
                  <a:lnTo>
                    <a:pt x="747" y="1509"/>
                  </a:lnTo>
                  <a:lnTo>
                    <a:pt x="949" y="1463"/>
                  </a:lnTo>
                  <a:lnTo>
                    <a:pt x="654" y="265"/>
                  </a:lnTo>
                  <a:lnTo>
                    <a:pt x="1089" y="172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57"/>
            <p:cNvSpPr/>
            <p:nvPr/>
          </p:nvSpPr>
          <p:spPr>
            <a:xfrm>
              <a:off x="5498474" y="3328884"/>
              <a:ext cx="44205" cy="51990"/>
            </a:xfrm>
            <a:custGeom>
              <a:rect b="b" l="l" r="r" t="t"/>
              <a:pathLst>
                <a:path extrusionOk="0" h="1556" w="1323">
                  <a:moveTo>
                    <a:pt x="359" y="203"/>
                  </a:moveTo>
                  <a:lnTo>
                    <a:pt x="810" y="809"/>
                  </a:lnTo>
                  <a:lnTo>
                    <a:pt x="250" y="949"/>
                  </a:lnTo>
                  <a:lnTo>
                    <a:pt x="250" y="949"/>
                  </a:lnTo>
                  <a:lnTo>
                    <a:pt x="359" y="203"/>
                  </a:lnTo>
                  <a:close/>
                  <a:moveTo>
                    <a:pt x="421" y="1"/>
                  </a:moveTo>
                  <a:lnTo>
                    <a:pt x="219" y="47"/>
                  </a:lnTo>
                  <a:lnTo>
                    <a:pt x="1" y="1556"/>
                  </a:lnTo>
                  <a:lnTo>
                    <a:pt x="172" y="1509"/>
                  </a:lnTo>
                  <a:lnTo>
                    <a:pt x="234" y="1136"/>
                  </a:lnTo>
                  <a:lnTo>
                    <a:pt x="918" y="965"/>
                  </a:lnTo>
                  <a:lnTo>
                    <a:pt x="1152" y="1276"/>
                  </a:lnTo>
                  <a:lnTo>
                    <a:pt x="1323" y="1229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57"/>
            <p:cNvSpPr/>
            <p:nvPr/>
          </p:nvSpPr>
          <p:spPr>
            <a:xfrm>
              <a:off x="5549929" y="3315185"/>
              <a:ext cx="43670" cy="49584"/>
            </a:xfrm>
            <a:custGeom>
              <a:rect b="b" l="l" r="r" t="t"/>
              <a:pathLst>
                <a:path extrusionOk="0" h="1484" w="1307">
                  <a:moveTo>
                    <a:pt x="605" y="166"/>
                  </a:moveTo>
                  <a:cubicBezTo>
                    <a:pt x="634" y="166"/>
                    <a:pt x="661" y="170"/>
                    <a:pt x="685" y="178"/>
                  </a:cubicBezTo>
                  <a:cubicBezTo>
                    <a:pt x="747" y="178"/>
                    <a:pt x="809" y="209"/>
                    <a:pt x="856" y="240"/>
                  </a:cubicBezTo>
                  <a:cubicBezTo>
                    <a:pt x="902" y="271"/>
                    <a:pt x="949" y="318"/>
                    <a:pt x="995" y="380"/>
                  </a:cubicBezTo>
                  <a:cubicBezTo>
                    <a:pt x="1027" y="426"/>
                    <a:pt x="1058" y="504"/>
                    <a:pt x="1073" y="566"/>
                  </a:cubicBezTo>
                  <a:cubicBezTo>
                    <a:pt x="1089" y="644"/>
                    <a:pt x="1104" y="706"/>
                    <a:pt x="1089" y="784"/>
                  </a:cubicBezTo>
                  <a:cubicBezTo>
                    <a:pt x="1089" y="846"/>
                    <a:pt x="1073" y="908"/>
                    <a:pt x="1042" y="971"/>
                  </a:cubicBezTo>
                  <a:cubicBezTo>
                    <a:pt x="1011" y="1033"/>
                    <a:pt x="980" y="1079"/>
                    <a:pt x="933" y="1126"/>
                  </a:cubicBezTo>
                  <a:cubicBezTo>
                    <a:pt x="887" y="1157"/>
                    <a:pt x="824" y="1188"/>
                    <a:pt x="778" y="1204"/>
                  </a:cubicBezTo>
                  <a:lnTo>
                    <a:pt x="498" y="1266"/>
                  </a:lnTo>
                  <a:lnTo>
                    <a:pt x="234" y="255"/>
                  </a:lnTo>
                  <a:lnTo>
                    <a:pt x="513" y="178"/>
                  </a:lnTo>
                  <a:cubicBezTo>
                    <a:pt x="545" y="170"/>
                    <a:pt x="576" y="166"/>
                    <a:pt x="605" y="166"/>
                  </a:cubicBezTo>
                  <a:close/>
                  <a:moveTo>
                    <a:pt x="603" y="0"/>
                  </a:moveTo>
                  <a:cubicBezTo>
                    <a:pt x="537" y="0"/>
                    <a:pt x="471" y="11"/>
                    <a:pt x="405" y="22"/>
                  </a:cubicBezTo>
                  <a:lnTo>
                    <a:pt x="0" y="131"/>
                  </a:lnTo>
                  <a:lnTo>
                    <a:pt x="358" y="1484"/>
                  </a:lnTo>
                  <a:lnTo>
                    <a:pt x="809" y="1375"/>
                  </a:lnTo>
                  <a:cubicBezTo>
                    <a:pt x="902" y="1344"/>
                    <a:pt x="995" y="1313"/>
                    <a:pt x="1073" y="1250"/>
                  </a:cubicBezTo>
                  <a:cubicBezTo>
                    <a:pt x="1135" y="1204"/>
                    <a:pt x="1198" y="1126"/>
                    <a:pt x="1229" y="1048"/>
                  </a:cubicBezTo>
                  <a:cubicBezTo>
                    <a:pt x="1275" y="971"/>
                    <a:pt x="1291" y="893"/>
                    <a:pt x="1306" y="800"/>
                  </a:cubicBezTo>
                  <a:cubicBezTo>
                    <a:pt x="1306" y="706"/>
                    <a:pt x="1306" y="613"/>
                    <a:pt x="1275" y="520"/>
                  </a:cubicBezTo>
                  <a:cubicBezTo>
                    <a:pt x="1260" y="426"/>
                    <a:pt x="1213" y="333"/>
                    <a:pt x="1151" y="255"/>
                  </a:cubicBezTo>
                  <a:cubicBezTo>
                    <a:pt x="1089" y="178"/>
                    <a:pt x="1027" y="115"/>
                    <a:pt x="949" y="84"/>
                  </a:cubicBezTo>
                  <a:cubicBezTo>
                    <a:pt x="871" y="38"/>
                    <a:pt x="778" y="7"/>
                    <a:pt x="685" y="7"/>
                  </a:cubicBezTo>
                  <a:cubicBezTo>
                    <a:pt x="657" y="2"/>
                    <a:pt x="630" y="0"/>
                    <a:pt x="603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57"/>
            <p:cNvSpPr/>
            <p:nvPr/>
          </p:nvSpPr>
          <p:spPr>
            <a:xfrm>
              <a:off x="5609671" y="3291997"/>
              <a:ext cx="59775" cy="58238"/>
            </a:xfrm>
            <a:custGeom>
              <a:rect b="b" l="l" r="r" t="t"/>
              <a:pathLst>
                <a:path extrusionOk="0" h="1743" w="1789">
                  <a:moveTo>
                    <a:pt x="1447" y="1"/>
                  </a:moveTo>
                  <a:lnTo>
                    <a:pt x="1136" y="79"/>
                  </a:lnTo>
                  <a:lnTo>
                    <a:pt x="1011" y="1323"/>
                  </a:lnTo>
                  <a:lnTo>
                    <a:pt x="296" y="296"/>
                  </a:lnTo>
                  <a:lnTo>
                    <a:pt x="1" y="374"/>
                  </a:lnTo>
                  <a:lnTo>
                    <a:pt x="343" y="1742"/>
                  </a:lnTo>
                  <a:lnTo>
                    <a:pt x="529" y="1696"/>
                  </a:lnTo>
                  <a:lnTo>
                    <a:pt x="234" y="514"/>
                  </a:lnTo>
                  <a:lnTo>
                    <a:pt x="949" y="1587"/>
                  </a:lnTo>
                  <a:lnTo>
                    <a:pt x="1167" y="1525"/>
                  </a:lnTo>
                  <a:cubicBezTo>
                    <a:pt x="1198" y="1291"/>
                    <a:pt x="1213" y="1074"/>
                    <a:pt x="1244" y="887"/>
                  </a:cubicBezTo>
                  <a:cubicBezTo>
                    <a:pt x="1244" y="809"/>
                    <a:pt x="1260" y="732"/>
                    <a:pt x="1260" y="654"/>
                  </a:cubicBezTo>
                  <a:cubicBezTo>
                    <a:pt x="1276" y="576"/>
                    <a:pt x="1276" y="514"/>
                    <a:pt x="1291" y="452"/>
                  </a:cubicBezTo>
                  <a:cubicBezTo>
                    <a:pt x="1291" y="374"/>
                    <a:pt x="1291" y="312"/>
                    <a:pt x="1307" y="250"/>
                  </a:cubicBezTo>
                  <a:lnTo>
                    <a:pt x="1602" y="1416"/>
                  </a:lnTo>
                  <a:lnTo>
                    <a:pt x="1789" y="1369"/>
                  </a:lnTo>
                  <a:lnTo>
                    <a:pt x="144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57"/>
            <p:cNvSpPr/>
            <p:nvPr/>
          </p:nvSpPr>
          <p:spPr>
            <a:xfrm>
              <a:off x="5682410" y="3284746"/>
              <a:ext cx="17709" cy="47312"/>
            </a:xfrm>
            <a:custGeom>
              <a:rect b="b" l="l" r="r" t="t"/>
              <a:pathLst>
                <a:path extrusionOk="0" h="1416" w="530">
                  <a:moveTo>
                    <a:pt x="187" y="0"/>
                  </a:moveTo>
                  <a:lnTo>
                    <a:pt x="0" y="47"/>
                  </a:lnTo>
                  <a:lnTo>
                    <a:pt x="343" y="1415"/>
                  </a:lnTo>
                  <a:lnTo>
                    <a:pt x="529" y="136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57"/>
            <p:cNvSpPr/>
            <p:nvPr/>
          </p:nvSpPr>
          <p:spPr>
            <a:xfrm>
              <a:off x="5707871" y="3271748"/>
              <a:ext cx="35885" cy="50419"/>
            </a:xfrm>
            <a:custGeom>
              <a:rect b="b" l="l" r="r" t="t"/>
              <a:pathLst>
                <a:path extrusionOk="0" h="1509" w="1074">
                  <a:moveTo>
                    <a:pt x="1027" y="0"/>
                  </a:moveTo>
                  <a:lnTo>
                    <a:pt x="0" y="249"/>
                  </a:lnTo>
                  <a:lnTo>
                    <a:pt x="47" y="420"/>
                  </a:lnTo>
                  <a:lnTo>
                    <a:pt x="467" y="311"/>
                  </a:lnTo>
                  <a:lnTo>
                    <a:pt x="762" y="1509"/>
                  </a:lnTo>
                  <a:lnTo>
                    <a:pt x="949" y="1462"/>
                  </a:lnTo>
                  <a:lnTo>
                    <a:pt x="653" y="265"/>
                  </a:lnTo>
                  <a:lnTo>
                    <a:pt x="1073" y="171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57"/>
            <p:cNvSpPr/>
            <p:nvPr/>
          </p:nvSpPr>
          <p:spPr>
            <a:xfrm>
              <a:off x="5793574" y="3253037"/>
              <a:ext cx="45241" cy="48882"/>
            </a:xfrm>
            <a:custGeom>
              <a:rect b="b" l="l" r="r" t="t"/>
              <a:pathLst>
                <a:path extrusionOk="0" h="1463" w="1354">
                  <a:moveTo>
                    <a:pt x="732" y="187"/>
                  </a:moveTo>
                  <a:cubicBezTo>
                    <a:pt x="794" y="203"/>
                    <a:pt x="856" y="218"/>
                    <a:pt x="903" y="249"/>
                  </a:cubicBezTo>
                  <a:cubicBezTo>
                    <a:pt x="949" y="296"/>
                    <a:pt x="996" y="343"/>
                    <a:pt x="1027" y="389"/>
                  </a:cubicBezTo>
                  <a:cubicBezTo>
                    <a:pt x="1074" y="467"/>
                    <a:pt x="1105" y="545"/>
                    <a:pt x="1121" y="623"/>
                  </a:cubicBezTo>
                  <a:cubicBezTo>
                    <a:pt x="1152" y="716"/>
                    <a:pt x="1152" y="794"/>
                    <a:pt x="1152" y="887"/>
                  </a:cubicBezTo>
                  <a:cubicBezTo>
                    <a:pt x="1152" y="949"/>
                    <a:pt x="1136" y="1011"/>
                    <a:pt x="1105" y="1074"/>
                  </a:cubicBezTo>
                  <a:cubicBezTo>
                    <a:pt x="1074" y="1120"/>
                    <a:pt x="1027" y="1167"/>
                    <a:pt x="981" y="1198"/>
                  </a:cubicBezTo>
                  <a:cubicBezTo>
                    <a:pt x="934" y="1229"/>
                    <a:pt x="872" y="1260"/>
                    <a:pt x="825" y="1276"/>
                  </a:cubicBezTo>
                  <a:cubicBezTo>
                    <a:pt x="794" y="1283"/>
                    <a:pt x="763" y="1287"/>
                    <a:pt x="732" y="1287"/>
                  </a:cubicBezTo>
                  <a:cubicBezTo>
                    <a:pt x="701" y="1287"/>
                    <a:pt x="670" y="1283"/>
                    <a:pt x="638" y="1276"/>
                  </a:cubicBezTo>
                  <a:cubicBezTo>
                    <a:pt x="576" y="1276"/>
                    <a:pt x="530" y="1260"/>
                    <a:pt x="483" y="1229"/>
                  </a:cubicBezTo>
                  <a:cubicBezTo>
                    <a:pt x="421" y="1182"/>
                    <a:pt x="374" y="1136"/>
                    <a:pt x="343" y="1089"/>
                  </a:cubicBezTo>
                  <a:cubicBezTo>
                    <a:pt x="265" y="934"/>
                    <a:pt x="219" y="763"/>
                    <a:pt x="219" y="592"/>
                  </a:cubicBezTo>
                  <a:cubicBezTo>
                    <a:pt x="234" y="529"/>
                    <a:pt x="250" y="467"/>
                    <a:pt x="281" y="405"/>
                  </a:cubicBezTo>
                  <a:cubicBezTo>
                    <a:pt x="312" y="358"/>
                    <a:pt x="343" y="312"/>
                    <a:pt x="390" y="281"/>
                  </a:cubicBezTo>
                  <a:cubicBezTo>
                    <a:pt x="452" y="234"/>
                    <a:pt x="499" y="218"/>
                    <a:pt x="561" y="203"/>
                  </a:cubicBezTo>
                  <a:cubicBezTo>
                    <a:pt x="623" y="187"/>
                    <a:pt x="685" y="187"/>
                    <a:pt x="732" y="187"/>
                  </a:cubicBezTo>
                  <a:close/>
                  <a:moveTo>
                    <a:pt x="732" y="1"/>
                  </a:moveTo>
                  <a:cubicBezTo>
                    <a:pt x="670" y="1"/>
                    <a:pt x="592" y="16"/>
                    <a:pt x="514" y="32"/>
                  </a:cubicBezTo>
                  <a:cubicBezTo>
                    <a:pt x="452" y="47"/>
                    <a:pt x="374" y="78"/>
                    <a:pt x="312" y="109"/>
                  </a:cubicBezTo>
                  <a:cubicBezTo>
                    <a:pt x="234" y="156"/>
                    <a:pt x="172" y="203"/>
                    <a:pt x="125" y="265"/>
                  </a:cubicBezTo>
                  <a:cubicBezTo>
                    <a:pt x="79" y="343"/>
                    <a:pt x="32" y="436"/>
                    <a:pt x="17" y="529"/>
                  </a:cubicBezTo>
                  <a:cubicBezTo>
                    <a:pt x="1" y="654"/>
                    <a:pt x="17" y="778"/>
                    <a:pt x="48" y="887"/>
                  </a:cubicBezTo>
                  <a:cubicBezTo>
                    <a:pt x="63" y="980"/>
                    <a:pt x="94" y="1058"/>
                    <a:pt x="141" y="1136"/>
                  </a:cubicBezTo>
                  <a:cubicBezTo>
                    <a:pt x="172" y="1198"/>
                    <a:pt x="203" y="1260"/>
                    <a:pt x="265" y="1307"/>
                  </a:cubicBezTo>
                  <a:cubicBezTo>
                    <a:pt x="296" y="1353"/>
                    <a:pt x="359" y="1385"/>
                    <a:pt x="405" y="1416"/>
                  </a:cubicBezTo>
                  <a:cubicBezTo>
                    <a:pt x="452" y="1431"/>
                    <a:pt x="514" y="1447"/>
                    <a:pt x="561" y="1462"/>
                  </a:cubicBezTo>
                  <a:lnTo>
                    <a:pt x="716" y="1462"/>
                  </a:lnTo>
                  <a:cubicBezTo>
                    <a:pt x="763" y="1462"/>
                    <a:pt x="810" y="1462"/>
                    <a:pt x="856" y="1447"/>
                  </a:cubicBezTo>
                  <a:cubicBezTo>
                    <a:pt x="903" y="1431"/>
                    <a:pt x="949" y="1416"/>
                    <a:pt x="996" y="1400"/>
                  </a:cubicBezTo>
                  <a:cubicBezTo>
                    <a:pt x="1043" y="1385"/>
                    <a:pt x="1089" y="1353"/>
                    <a:pt x="1136" y="1322"/>
                  </a:cubicBezTo>
                  <a:cubicBezTo>
                    <a:pt x="1167" y="1291"/>
                    <a:pt x="1214" y="1245"/>
                    <a:pt x="1245" y="1198"/>
                  </a:cubicBezTo>
                  <a:cubicBezTo>
                    <a:pt x="1276" y="1151"/>
                    <a:pt x="1307" y="1105"/>
                    <a:pt x="1323" y="1042"/>
                  </a:cubicBezTo>
                  <a:cubicBezTo>
                    <a:pt x="1354" y="980"/>
                    <a:pt x="1354" y="902"/>
                    <a:pt x="1354" y="840"/>
                  </a:cubicBezTo>
                  <a:cubicBezTo>
                    <a:pt x="1354" y="747"/>
                    <a:pt x="1354" y="669"/>
                    <a:pt x="1323" y="576"/>
                  </a:cubicBezTo>
                  <a:cubicBezTo>
                    <a:pt x="1307" y="452"/>
                    <a:pt x="1260" y="343"/>
                    <a:pt x="1183" y="249"/>
                  </a:cubicBezTo>
                  <a:cubicBezTo>
                    <a:pt x="1121" y="172"/>
                    <a:pt x="1058" y="109"/>
                    <a:pt x="965" y="63"/>
                  </a:cubicBezTo>
                  <a:cubicBezTo>
                    <a:pt x="903" y="32"/>
                    <a:pt x="825" y="16"/>
                    <a:pt x="732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57"/>
            <p:cNvSpPr/>
            <p:nvPr/>
          </p:nvSpPr>
          <p:spPr>
            <a:xfrm>
              <a:off x="5854385" y="3236431"/>
              <a:ext cx="45742" cy="53527"/>
            </a:xfrm>
            <a:custGeom>
              <a:rect b="b" l="l" r="r" t="t"/>
              <a:pathLst>
                <a:path extrusionOk="0" h="1602" w="1369">
                  <a:moveTo>
                    <a:pt x="1042" y="0"/>
                  </a:moveTo>
                  <a:lnTo>
                    <a:pt x="855" y="31"/>
                  </a:lnTo>
                  <a:lnTo>
                    <a:pt x="1104" y="1135"/>
                  </a:lnTo>
                  <a:lnTo>
                    <a:pt x="265" y="171"/>
                  </a:lnTo>
                  <a:lnTo>
                    <a:pt x="0" y="233"/>
                  </a:lnTo>
                  <a:lnTo>
                    <a:pt x="327" y="1602"/>
                  </a:lnTo>
                  <a:lnTo>
                    <a:pt x="513" y="1571"/>
                  </a:lnTo>
                  <a:lnTo>
                    <a:pt x="249" y="435"/>
                  </a:lnTo>
                  <a:lnTo>
                    <a:pt x="1120" y="1415"/>
                  </a:lnTo>
                  <a:lnTo>
                    <a:pt x="1369" y="1368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57"/>
            <p:cNvSpPr/>
            <p:nvPr/>
          </p:nvSpPr>
          <p:spPr>
            <a:xfrm>
              <a:off x="5913592" y="3224470"/>
              <a:ext cx="35885" cy="51990"/>
            </a:xfrm>
            <a:custGeom>
              <a:rect b="b" l="l" r="r" t="t"/>
              <a:pathLst>
                <a:path extrusionOk="0" h="1556" w="1074">
                  <a:moveTo>
                    <a:pt x="747" y="0"/>
                  </a:moveTo>
                  <a:lnTo>
                    <a:pt x="1" y="187"/>
                  </a:lnTo>
                  <a:lnTo>
                    <a:pt x="327" y="1555"/>
                  </a:lnTo>
                  <a:lnTo>
                    <a:pt x="1074" y="1384"/>
                  </a:lnTo>
                  <a:lnTo>
                    <a:pt x="1027" y="1198"/>
                  </a:lnTo>
                  <a:lnTo>
                    <a:pt x="467" y="1338"/>
                  </a:lnTo>
                  <a:lnTo>
                    <a:pt x="374" y="887"/>
                  </a:lnTo>
                  <a:lnTo>
                    <a:pt x="872" y="762"/>
                  </a:lnTo>
                  <a:lnTo>
                    <a:pt x="841" y="591"/>
                  </a:lnTo>
                  <a:lnTo>
                    <a:pt x="327" y="716"/>
                  </a:lnTo>
                  <a:lnTo>
                    <a:pt x="234" y="311"/>
                  </a:lnTo>
                  <a:lnTo>
                    <a:pt x="763" y="187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57"/>
            <p:cNvSpPr/>
            <p:nvPr/>
          </p:nvSpPr>
          <p:spPr>
            <a:xfrm>
              <a:off x="5459014" y="3152766"/>
              <a:ext cx="73274" cy="119517"/>
            </a:xfrm>
            <a:custGeom>
              <a:rect b="b" l="l" r="r" t="t"/>
              <a:pathLst>
                <a:path extrusionOk="0" h="3577" w="2193">
                  <a:moveTo>
                    <a:pt x="980" y="1"/>
                  </a:moveTo>
                  <a:cubicBezTo>
                    <a:pt x="902" y="16"/>
                    <a:pt x="824" y="16"/>
                    <a:pt x="747" y="32"/>
                  </a:cubicBezTo>
                  <a:cubicBezTo>
                    <a:pt x="669" y="63"/>
                    <a:pt x="591" y="94"/>
                    <a:pt x="529" y="125"/>
                  </a:cubicBezTo>
                  <a:cubicBezTo>
                    <a:pt x="451" y="172"/>
                    <a:pt x="373" y="234"/>
                    <a:pt x="311" y="296"/>
                  </a:cubicBezTo>
                  <a:cubicBezTo>
                    <a:pt x="249" y="374"/>
                    <a:pt x="187" y="467"/>
                    <a:pt x="140" y="560"/>
                  </a:cubicBezTo>
                  <a:cubicBezTo>
                    <a:pt x="94" y="685"/>
                    <a:pt x="47" y="809"/>
                    <a:pt x="31" y="934"/>
                  </a:cubicBezTo>
                  <a:cubicBezTo>
                    <a:pt x="16" y="1105"/>
                    <a:pt x="0" y="1276"/>
                    <a:pt x="16" y="1431"/>
                  </a:cubicBezTo>
                  <a:cubicBezTo>
                    <a:pt x="47" y="1649"/>
                    <a:pt x="78" y="1867"/>
                    <a:pt x="125" y="2069"/>
                  </a:cubicBezTo>
                  <a:cubicBezTo>
                    <a:pt x="187" y="2271"/>
                    <a:pt x="249" y="2489"/>
                    <a:pt x="342" y="2675"/>
                  </a:cubicBezTo>
                  <a:cubicBezTo>
                    <a:pt x="404" y="2831"/>
                    <a:pt x="482" y="2971"/>
                    <a:pt x="591" y="3110"/>
                  </a:cubicBezTo>
                  <a:cubicBezTo>
                    <a:pt x="669" y="3219"/>
                    <a:pt x="762" y="3313"/>
                    <a:pt x="855" y="3390"/>
                  </a:cubicBezTo>
                  <a:cubicBezTo>
                    <a:pt x="949" y="3453"/>
                    <a:pt x="1042" y="3499"/>
                    <a:pt x="1135" y="3530"/>
                  </a:cubicBezTo>
                  <a:cubicBezTo>
                    <a:pt x="1229" y="3561"/>
                    <a:pt x="1322" y="3577"/>
                    <a:pt x="1400" y="3577"/>
                  </a:cubicBezTo>
                  <a:cubicBezTo>
                    <a:pt x="1477" y="3577"/>
                    <a:pt x="1571" y="3577"/>
                    <a:pt x="1648" y="3561"/>
                  </a:cubicBezTo>
                  <a:cubicBezTo>
                    <a:pt x="1726" y="3530"/>
                    <a:pt x="1788" y="3515"/>
                    <a:pt x="1866" y="3468"/>
                  </a:cubicBezTo>
                  <a:cubicBezTo>
                    <a:pt x="1928" y="3437"/>
                    <a:pt x="1991" y="3406"/>
                    <a:pt x="2037" y="3359"/>
                  </a:cubicBezTo>
                  <a:cubicBezTo>
                    <a:pt x="2099" y="3313"/>
                    <a:pt x="2146" y="3266"/>
                    <a:pt x="2193" y="3219"/>
                  </a:cubicBezTo>
                  <a:lnTo>
                    <a:pt x="2053" y="2691"/>
                  </a:lnTo>
                  <a:cubicBezTo>
                    <a:pt x="1991" y="2753"/>
                    <a:pt x="1913" y="2831"/>
                    <a:pt x="1819" y="2877"/>
                  </a:cubicBezTo>
                  <a:cubicBezTo>
                    <a:pt x="1742" y="2939"/>
                    <a:pt x="1648" y="2971"/>
                    <a:pt x="1555" y="3002"/>
                  </a:cubicBezTo>
                  <a:cubicBezTo>
                    <a:pt x="1516" y="3009"/>
                    <a:pt x="1474" y="3013"/>
                    <a:pt x="1429" y="3013"/>
                  </a:cubicBezTo>
                  <a:cubicBezTo>
                    <a:pt x="1384" y="3013"/>
                    <a:pt x="1337" y="3009"/>
                    <a:pt x="1291" y="3002"/>
                  </a:cubicBezTo>
                  <a:cubicBezTo>
                    <a:pt x="1198" y="2971"/>
                    <a:pt x="1104" y="2908"/>
                    <a:pt x="1026" y="2846"/>
                  </a:cubicBezTo>
                  <a:cubicBezTo>
                    <a:pt x="933" y="2737"/>
                    <a:pt x="855" y="2628"/>
                    <a:pt x="793" y="2504"/>
                  </a:cubicBezTo>
                  <a:cubicBezTo>
                    <a:pt x="715" y="2333"/>
                    <a:pt x="638" y="2146"/>
                    <a:pt x="607" y="1944"/>
                  </a:cubicBezTo>
                  <a:cubicBezTo>
                    <a:pt x="544" y="1758"/>
                    <a:pt x="513" y="1571"/>
                    <a:pt x="513" y="1369"/>
                  </a:cubicBezTo>
                  <a:cubicBezTo>
                    <a:pt x="498" y="1229"/>
                    <a:pt x="513" y="1105"/>
                    <a:pt x="560" y="965"/>
                  </a:cubicBezTo>
                  <a:cubicBezTo>
                    <a:pt x="591" y="871"/>
                    <a:pt x="638" y="778"/>
                    <a:pt x="715" y="716"/>
                  </a:cubicBezTo>
                  <a:cubicBezTo>
                    <a:pt x="778" y="654"/>
                    <a:pt x="855" y="607"/>
                    <a:pt x="949" y="576"/>
                  </a:cubicBezTo>
                  <a:cubicBezTo>
                    <a:pt x="1017" y="553"/>
                    <a:pt x="1085" y="539"/>
                    <a:pt x="1154" y="539"/>
                  </a:cubicBezTo>
                  <a:cubicBezTo>
                    <a:pt x="1179" y="539"/>
                    <a:pt x="1204" y="541"/>
                    <a:pt x="1229" y="545"/>
                  </a:cubicBezTo>
                  <a:cubicBezTo>
                    <a:pt x="1322" y="545"/>
                    <a:pt x="1431" y="560"/>
                    <a:pt x="1524" y="592"/>
                  </a:cubicBezTo>
                  <a:lnTo>
                    <a:pt x="1384" y="63"/>
                  </a:lnTo>
                  <a:cubicBezTo>
                    <a:pt x="1322" y="47"/>
                    <a:pt x="1260" y="32"/>
                    <a:pt x="1198" y="16"/>
                  </a:cubicBezTo>
                  <a:cubicBezTo>
                    <a:pt x="1120" y="16"/>
                    <a:pt x="1058" y="1"/>
                    <a:pt x="98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57"/>
            <p:cNvSpPr/>
            <p:nvPr/>
          </p:nvSpPr>
          <p:spPr>
            <a:xfrm>
              <a:off x="5524970" y="3141873"/>
              <a:ext cx="43704" cy="117946"/>
            </a:xfrm>
            <a:custGeom>
              <a:rect b="b" l="l" r="r" t="t"/>
              <a:pathLst>
                <a:path extrusionOk="0" h="3530" w="1308">
                  <a:moveTo>
                    <a:pt x="452" y="0"/>
                  </a:moveTo>
                  <a:lnTo>
                    <a:pt x="1" y="109"/>
                  </a:lnTo>
                  <a:lnTo>
                    <a:pt x="856" y="3530"/>
                  </a:lnTo>
                  <a:lnTo>
                    <a:pt x="1307" y="3421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57"/>
            <p:cNvSpPr/>
            <p:nvPr/>
          </p:nvSpPr>
          <p:spPr>
            <a:xfrm>
              <a:off x="5566034" y="3120055"/>
              <a:ext cx="89913" cy="129373"/>
            </a:xfrm>
            <a:custGeom>
              <a:rect b="b" l="l" r="r" t="t"/>
              <a:pathLst>
                <a:path extrusionOk="0" h="3872" w="2691">
                  <a:moveTo>
                    <a:pt x="1835" y="0"/>
                  </a:moveTo>
                  <a:lnTo>
                    <a:pt x="1415" y="93"/>
                  </a:lnTo>
                  <a:lnTo>
                    <a:pt x="2053" y="2659"/>
                  </a:lnTo>
                  <a:lnTo>
                    <a:pt x="591" y="311"/>
                  </a:lnTo>
                  <a:lnTo>
                    <a:pt x="0" y="451"/>
                  </a:lnTo>
                  <a:lnTo>
                    <a:pt x="856" y="3872"/>
                  </a:lnTo>
                  <a:lnTo>
                    <a:pt x="1275" y="3763"/>
                  </a:lnTo>
                  <a:lnTo>
                    <a:pt x="638" y="1197"/>
                  </a:lnTo>
                  <a:lnTo>
                    <a:pt x="2100" y="3561"/>
                  </a:lnTo>
                  <a:lnTo>
                    <a:pt x="2690" y="3405"/>
                  </a:lnTo>
                  <a:lnTo>
                    <a:pt x="183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57"/>
            <p:cNvSpPr/>
            <p:nvPr/>
          </p:nvSpPr>
          <p:spPr>
            <a:xfrm>
              <a:off x="5654878" y="3102380"/>
              <a:ext cx="72238" cy="125230"/>
            </a:xfrm>
            <a:custGeom>
              <a:rect b="b" l="l" r="r" t="t"/>
              <a:pathLst>
                <a:path extrusionOk="0" h="3748" w="2162">
                  <a:moveTo>
                    <a:pt x="1322" y="0"/>
                  </a:moveTo>
                  <a:lnTo>
                    <a:pt x="0" y="327"/>
                  </a:lnTo>
                  <a:lnTo>
                    <a:pt x="840" y="3748"/>
                  </a:lnTo>
                  <a:lnTo>
                    <a:pt x="2162" y="3421"/>
                  </a:lnTo>
                  <a:lnTo>
                    <a:pt x="2022" y="2877"/>
                  </a:lnTo>
                  <a:lnTo>
                    <a:pt x="1151" y="3095"/>
                  </a:lnTo>
                  <a:lnTo>
                    <a:pt x="918" y="2131"/>
                  </a:lnTo>
                  <a:lnTo>
                    <a:pt x="1711" y="1944"/>
                  </a:lnTo>
                  <a:lnTo>
                    <a:pt x="1586" y="1400"/>
                  </a:lnTo>
                  <a:lnTo>
                    <a:pt x="778" y="1586"/>
                  </a:lnTo>
                  <a:lnTo>
                    <a:pt x="576" y="762"/>
                  </a:lnTo>
                  <a:lnTo>
                    <a:pt x="1384" y="560"/>
                  </a:lnTo>
                  <a:lnTo>
                    <a:pt x="132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57"/>
            <p:cNvSpPr/>
            <p:nvPr/>
          </p:nvSpPr>
          <p:spPr>
            <a:xfrm>
              <a:off x="5725011" y="3075349"/>
              <a:ext cx="111230" cy="135120"/>
            </a:xfrm>
            <a:custGeom>
              <a:rect b="b" l="l" r="r" t="t"/>
              <a:pathLst>
                <a:path extrusionOk="0" h="4044" w="3329">
                  <a:moveTo>
                    <a:pt x="2519" y="1"/>
                  </a:moveTo>
                  <a:lnTo>
                    <a:pt x="1835" y="172"/>
                  </a:lnTo>
                  <a:lnTo>
                    <a:pt x="1882" y="2877"/>
                  </a:lnTo>
                  <a:lnTo>
                    <a:pt x="685" y="452"/>
                  </a:lnTo>
                  <a:lnTo>
                    <a:pt x="0" y="623"/>
                  </a:lnTo>
                  <a:lnTo>
                    <a:pt x="825" y="4044"/>
                  </a:lnTo>
                  <a:lnTo>
                    <a:pt x="1260" y="3935"/>
                  </a:lnTo>
                  <a:lnTo>
                    <a:pt x="591" y="1167"/>
                  </a:lnTo>
                  <a:lnTo>
                    <a:pt x="1882" y="3779"/>
                  </a:lnTo>
                  <a:lnTo>
                    <a:pt x="2286" y="3686"/>
                  </a:lnTo>
                  <a:lnTo>
                    <a:pt x="2240" y="763"/>
                  </a:lnTo>
                  <a:lnTo>
                    <a:pt x="2908" y="3530"/>
                  </a:lnTo>
                  <a:lnTo>
                    <a:pt x="3328" y="3437"/>
                  </a:lnTo>
                  <a:lnTo>
                    <a:pt x="251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57"/>
            <p:cNvSpPr/>
            <p:nvPr/>
          </p:nvSpPr>
          <p:spPr>
            <a:xfrm>
              <a:off x="5856457" y="3059779"/>
              <a:ext cx="73808" cy="125765"/>
            </a:xfrm>
            <a:custGeom>
              <a:rect b="b" l="l" r="r" t="t"/>
              <a:pathLst>
                <a:path extrusionOk="0" h="3764" w="2209">
                  <a:moveTo>
                    <a:pt x="498" y="918"/>
                  </a:moveTo>
                  <a:cubicBezTo>
                    <a:pt x="545" y="1011"/>
                    <a:pt x="607" y="1120"/>
                    <a:pt x="669" y="1244"/>
                  </a:cubicBezTo>
                  <a:cubicBezTo>
                    <a:pt x="731" y="1369"/>
                    <a:pt x="793" y="1493"/>
                    <a:pt x="856" y="1602"/>
                  </a:cubicBezTo>
                  <a:cubicBezTo>
                    <a:pt x="902" y="1726"/>
                    <a:pt x="980" y="1851"/>
                    <a:pt x="1058" y="2006"/>
                  </a:cubicBezTo>
                  <a:lnTo>
                    <a:pt x="498" y="2131"/>
                  </a:lnTo>
                  <a:lnTo>
                    <a:pt x="498" y="1944"/>
                  </a:lnTo>
                  <a:cubicBezTo>
                    <a:pt x="498" y="1897"/>
                    <a:pt x="498" y="1820"/>
                    <a:pt x="498" y="1757"/>
                  </a:cubicBezTo>
                  <a:lnTo>
                    <a:pt x="498" y="1524"/>
                  </a:lnTo>
                  <a:lnTo>
                    <a:pt x="498" y="918"/>
                  </a:lnTo>
                  <a:close/>
                  <a:moveTo>
                    <a:pt x="591" y="0"/>
                  </a:moveTo>
                  <a:lnTo>
                    <a:pt x="16" y="140"/>
                  </a:lnTo>
                  <a:lnTo>
                    <a:pt x="0" y="3763"/>
                  </a:lnTo>
                  <a:lnTo>
                    <a:pt x="482" y="3639"/>
                  </a:lnTo>
                  <a:lnTo>
                    <a:pt x="482" y="2784"/>
                  </a:lnTo>
                  <a:lnTo>
                    <a:pt x="1338" y="2597"/>
                  </a:lnTo>
                  <a:lnTo>
                    <a:pt x="1726" y="3359"/>
                  </a:lnTo>
                  <a:lnTo>
                    <a:pt x="2208" y="325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57"/>
            <p:cNvSpPr/>
            <p:nvPr/>
          </p:nvSpPr>
          <p:spPr>
            <a:xfrm>
              <a:off x="6088173" y="2713256"/>
              <a:ext cx="871298" cy="549168"/>
            </a:xfrm>
            <a:custGeom>
              <a:rect b="b" l="l" r="r" t="t"/>
              <a:pathLst>
                <a:path extrusionOk="0" h="16436" w="26077">
                  <a:moveTo>
                    <a:pt x="20961" y="0"/>
                  </a:moveTo>
                  <a:lnTo>
                    <a:pt x="18131" y="420"/>
                  </a:lnTo>
                  <a:cubicBezTo>
                    <a:pt x="16436" y="653"/>
                    <a:pt x="14181" y="1057"/>
                    <a:pt x="11927" y="1446"/>
                  </a:cubicBezTo>
                  <a:cubicBezTo>
                    <a:pt x="9688" y="1835"/>
                    <a:pt x="7449" y="2286"/>
                    <a:pt x="5769" y="2597"/>
                  </a:cubicBezTo>
                  <a:cubicBezTo>
                    <a:pt x="4105" y="2939"/>
                    <a:pt x="3001" y="3172"/>
                    <a:pt x="3001" y="3172"/>
                  </a:cubicBezTo>
                  <a:cubicBezTo>
                    <a:pt x="3437" y="5271"/>
                    <a:pt x="2100" y="7339"/>
                    <a:pt x="0" y="7806"/>
                  </a:cubicBezTo>
                  <a:lnTo>
                    <a:pt x="94" y="8288"/>
                  </a:lnTo>
                  <a:cubicBezTo>
                    <a:pt x="153" y="8275"/>
                    <a:pt x="209" y="8270"/>
                    <a:pt x="262" y="8270"/>
                  </a:cubicBezTo>
                  <a:cubicBezTo>
                    <a:pt x="1012" y="8270"/>
                    <a:pt x="1202" y="9420"/>
                    <a:pt x="389" y="9594"/>
                  </a:cubicBezTo>
                  <a:lnTo>
                    <a:pt x="467" y="9967"/>
                  </a:lnTo>
                  <a:cubicBezTo>
                    <a:pt x="520" y="9956"/>
                    <a:pt x="572" y="9951"/>
                    <a:pt x="621" y="9951"/>
                  </a:cubicBezTo>
                  <a:cubicBezTo>
                    <a:pt x="1355" y="9951"/>
                    <a:pt x="1563" y="11084"/>
                    <a:pt x="747" y="11273"/>
                  </a:cubicBezTo>
                  <a:lnTo>
                    <a:pt x="825" y="11646"/>
                  </a:lnTo>
                  <a:cubicBezTo>
                    <a:pt x="873" y="11636"/>
                    <a:pt x="921" y="11631"/>
                    <a:pt x="968" y="11631"/>
                  </a:cubicBezTo>
                  <a:cubicBezTo>
                    <a:pt x="1282" y="11631"/>
                    <a:pt x="1550" y="11848"/>
                    <a:pt x="1618" y="12159"/>
                  </a:cubicBezTo>
                  <a:cubicBezTo>
                    <a:pt x="1695" y="12517"/>
                    <a:pt x="1478" y="12875"/>
                    <a:pt x="1120" y="12953"/>
                  </a:cubicBezTo>
                  <a:lnTo>
                    <a:pt x="1213" y="13388"/>
                  </a:lnTo>
                  <a:cubicBezTo>
                    <a:pt x="1483" y="13327"/>
                    <a:pt x="1751" y="13298"/>
                    <a:pt x="2016" y="13298"/>
                  </a:cubicBezTo>
                  <a:cubicBezTo>
                    <a:pt x="3784" y="13298"/>
                    <a:pt x="5373" y="14596"/>
                    <a:pt x="5738" y="16436"/>
                  </a:cubicBezTo>
                  <a:lnTo>
                    <a:pt x="8413" y="15891"/>
                  </a:lnTo>
                  <a:cubicBezTo>
                    <a:pt x="10014" y="15596"/>
                    <a:pt x="12160" y="15160"/>
                    <a:pt x="14306" y="14787"/>
                  </a:cubicBezTo>
                  <a:cubicBezTo>
                    <a:pt x="16436" y="14430"/>
                    <a:pt x="18582" y="14041"/>
                    <a:pt x="20183" y="13823"/>
                  </a:cubicBezTo>
                  <a:lnTo>
                    <a:pt x="22858" y="13419"/>
                  </a:lnTo>
                  <a:cubicBezTo>
                    <a:pt x="22547" y="11258"/>
                    <a:pt x="23993" y="9314"/>
                    <a:pt x="26077" y="9034"/>
                  </a:cubicBezTo>
                  <a:lnTo>
                    <a:pt x="26030" y="8599"/>
                  </a:lnTo>
                  <a:cubicBezTo>
                    <a:pt x="26001" y="8602"/>
                    <a:pt x="25973" y="8604"/>
                    <a:pt x="25945" y="8604"/>
                  </a:cubicBezTo>
                  <a:cubicBezTo>
                    <a:pt x="25608" y="8604"/>
                    <a:pt x="25328" y="8352"/>
                    <a:pt x="25299" y="8008"/>
                  </a:cubicBezTo>
                  <a:cubicBezTo>
                    <a:pt x="25237" y="7650"/>
                    <a:pt x="25501" y="7308"/>
                    <a:pt x="25859" y="7261"/>
                  </a:cubicBezTo>
                  <a:lnTo>
                    <a:pt x="25812" y="6888"/>
                  </a:lnTo>
                  <a:cubicBezTo>
                    <a:pt x="25782" y="6892"/>
                    <a:pt x="25753" y="6893"/>
                    <a:pt x="25725" y="6893"/>
                  </a:cubicBezTo>
                  <a:cubicBezTo>
                    <a:pt x="24931" y="6893"/>
                    <a:pt x="24800" y="5671"/>
                    <a:pt x="25641" y="5551"/>
                  </a:cubicBezTo>
                  <a:lnTo>
                    <a:pt x="25610" y="5193"/>
                  </a:lnTo>
                  <a:cubicBezTo>
                    <a:pt x="25575" y="5198"/>
                    <a:pt x="25541" y="5200"/>
                    <a:pt x="25508" y="5200"/>
                  </a:cubicBezTo>
                  <a:cubicBezTo>
                    <a:pt x="24698" y="5200"/>
                    <a:pt x="24587" y="3961"/>
                    <a:pt x="25439" y="3856"/>
                  </a:cubicBezTo>
                  <a:lnTo>
                    <a:pt x="25377" y="3374"/>
                  </a:lnTo>
                  <a:cubicBezTo>
                    <a:pt x="25220" y="3392"/>
                    <a:pt x="25064" y="3401"/>
                    <a:pt x="24910" y="3401"/>
                  </a:cubicBezTo>
                  <a:cubicBezTo>
                    <a:pt x="22953" y="3401"/>
                    <a:pt x="21249" y="1974"/>
                    <a:pt x="20961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57"/>
            <p:cNvSpPr/>
            <p:nvPr/>
          </p:nvSpPr>
          <p:spPr>
            <a:xfrm>
              <a:off x="6238831" y="2770893"/>
              <a:ext cx="528920" cy="177220"/>
            </a:xfrm>
            <a:custGeom>
              <a:rect b="b" l="l" r="r" t="t"/>
              <a:pathLst>
                <a:path extrusionOk="0" h="5304" w="15830">
                  <a:moveTo>
                    <a:pt x="15457" y="1"/>
                  </a:moveTo>
                  <a:cubicBezTo>
                    <a:pt x="15457" y="1"/>
                    <a:pt x="11554" y="561"/>
                    <a:pt x="7698" y="1260"/>
                  </a:cubicBezTo>
                  <a:cubicBezTo>
                    <a:pt x="5770" y="1587"/>
                    <a:pt x="3841" y="1976"/>
                    <a:pt x="2411" y="2240"/>
                  </a:cubicBezTo>
                  <a:cubicBezTo>
                    <a:pt x="1680" y="2380"/>
                    <a:pt x="1089" y="2504"/>
                    <a:pt x="669" y="2598"/>
                  </a:cubicBezTo>
                  <a:cubicBezTo>
                    <a:pt x="250" y="2675"/>
                    <a:pt x="1" y="2722"/>
                    <a:pt x="1" y="2722"/>
                  </a:cubicBezTo>
                  <a:lnTo>
                    <a:pt x="529" y="5303"/>
                  </a:lnTo>
                  <a:lnTo>
                    <a:pt x="1182" y="5163"/>
                  </a:lnTo>
                  <a:cubicBezTo>
                    <a:pt x="1602" y="5070"/>
                    <a:pt x="2193" y="4946"/>
                    <a:pt x="2908" y="4821"/>
                  </a:cubicBezTo>
                  <a:cubicBezTo>
                    <a:pt x="4339" y="4557"/>
                    <a:pt x="6236" y="4168"/>
                    <a:pt x="8149" y="3842"/>
                  </a:cubicBezTo>
                  <a:cubicBezTo>
                    <a:pt x="11974" y="3157"/>
                    <a:pt x="15830" y="2598"/>
                    <a:pt x="15830" y="2598"/>
                  </a:cubicBezTo>
                  <a:lnTo>
                    <a:pt x="1545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57"/>
            <p:cNvSpPr/>
            <p:nvPr/>
          </p:nvSpPr>
          <p:spPr>
            <a:xfrm>
              <a:off x="6292358" y="3036924"/>
              <a:ext cx="514385" cy="174079"/>
            </a:xfrm>
            <a:custGeom>
              <a:rect b="b" l="l" r="r" t="t"/>
              <a:pathLst>
                <a:path extrusionOk="0" h="5210" w="15395">
                  <a:moveTo>
                    <a:pt x="15005" y="0"/>
                  </a:moveTo>
                  <a:cubicBezTo>
                    <a:pt x="15005" y="0"/>
                    <a:pt x="11242" y="544"/>
                    <a:pt x="7495" y="1213"/>
                  </a:cubicBezTo>
                  <a:cubicBezTo>
                    <a:pt x="5614" y="1524"/>
                    <a:pt x="3748" y="1913"/>
                    <a:pt x="2348" y="2177"/>
                  </a:cubicBezTo>
                  <a:cubicBezTo>
                    <a:pt x="1649" y="2301"/>
                    <a:pt x="1058" y="2426"/>
                    <a:pt x="653" y="2504"/>
                  </a:cubicBezTo>
                  <a:cubicBezTo>
                    <a:pt x="234" y="2597"/>
                    <a:pt x="0" y="2644"/>
                    <a:pt x="0" y="2644"/>
                  </a:cubicBezTo>
                  <a:lnTo>
                    <a:pt x="529" y="5209"/>
                  </a:lnTo>
                  <a:cubicBezTo>
                    <a:pt x="529" y="5209"/>
                    <a:pt x="762" y="5163"/>
                    <a:pt x="1167" y="5085"/>
                  </a:cubicBezTo>
                  <a:cubicBezTo>
                    <a:pt x="1571" y="4991"/>
                    <a:pt x="2146" y="4867"/>
                    <a:pt x="2846" y="4743"/>
                  </a:cubicBezTo>
                  <a:cubicBezTo>
                    <a:pt x="4245" y="4494"/>
                    <a:pt x="6096" y="4105"/>
                    <a:pt x="7962" y="3794"/>
                  </a:cubicBezTo>
                  <a:cubicBezTo>
                    <a:pt x="11678" y="3126"/>
                    <a:pt x="15394" y="2581"/>
                    <a:pt x="15394" y="2581"/>
                  </a:cubicBezTo>
                  <a:lnTo>
                    <a:pt x="1500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57"/>
            <p:cNvSpPr/>
            <p:nvPr/>
          </p:nvSpPr>
          <p:spPr>
            <a:xfrm>
              <a:off x="6781752" y="2903407"/>
              <a:ext cx="70701" cy="71202"/>
            </a:xfrm>
            <a:custGeom>
              <a:rect b="b" l="l" r="r" t="t"/>
              <a:pathLst>
                <a:path extrusionOk="0" h="2131" w="2116">
                  <a:moveTo>
                    <a:pt x="949" y="0"/>
                  </a:moveTo>
                  <a:lnTo>
                    <a:pt x="716" y="715"/>
                  </a:lnTo>
                  <a:lnTo>
                    <a:pt x="1" y="933"/>
                  </a:lnTo>
                  <a:lnTo>
                    <a:pt x="607" y="1384"/>
                  </a:lnTo>
                  <a:lnTo>
                    <a:pt x="592" y="2130"/>
                  </a:lnTo>
                  <a:lnTo>
                    <a:pt x="1183" y="1695"/>
                  </a:lnTo>
                  <a:lnTo>
                    <a:pt x="1882" y="1944"/>
                  </a:lnTo>
                  <a:lnTo>
                    <a:pt x="1882" y="1944"/>
                  </a:lnTo>
                  <a:lnTo>
                    <a:pt x="1649" y="1228"/>
                  </a:lnTo>
                  <a:lnTo>
                    <a:pt x="2116" y="638"/>
                  </a:lnTo>
                  <a:lnTo>
                    <a:pt x="1369" y="622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57"/>
            <p:cNvSpPr/>
            <p:nvPr/>
          </p:nvSpPr>
          <p:spPr>
            <a:xfrm>
              <a:off x="6199871" y="3006786"/>
              <a:ext cx="69665" cy="71737"/>
            </a:xfrm>
            <a:custGeom>
              <a:rect b="b" l="l" r="r" t="t"/>
              <a:pathLst>
                <a:path extrusionOk="0" h="2147" w="2085">
                  <a:moveTo>
                    <a:pt x="871" y="0"/>
                  </a:moveTo>
                  <a:lnTo>
                    <a:pt x="700" y="731"/>
                  </a:lnTo>
                  <a:lnTo>
                    <a:pt x="1" y="980"/>
                  </a:lnTo>
                  <a:lnTo>
                    <a:pt x="623" y="1384"/>
                  </a:lnTo>
                  <a:lnTo>
                    <a:pt x="654" y="2146"/>
                  </a:lnTo>
                  <a:lnTo>
                    <a:pt x="1229" y="1664"/>
                  </a:lnTo>
                  <a:lnTo>
                    <a:pt x="1929" y="1882"/>
                  </a:lnTo>
                  <a:lnTo>
                    <a:pt x="1664" y="1182"/>
                  </a:lnTo>
                  <a:lnTo>
                    <a:pt x="2084" y="560"/>
                  </a:lnTo>
                  <a:lnTo>
                    <a:pt x="1338" y="591"/>
                  </a:lnTo>
                  <a:lnTo>
                    <a:pt x="87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57"/>
            <p:cNvSpPr/>
            <p:nvPr/>
          </p:nvSpPr>
          <p:spPr>
            <a:xfrm>
              <a:off x="6276253" y="2868057"/>
              <a:ext cx="36386" cy="49918"/>
            </a:xfrm>
            <a:custGeom>
              <a:rect b="b" l="l" r="r" t="t"/>
              <a:pathLst>
                <a:path extrusionOk="0" h="1494" w="1089">
                  <a:moveTo>
                    <a:pt x="1058" y="1"/>
                  </a:moveTo>
                  <a:lnTo>
                    <a:pt x="529" y="94"/>
                  </a:lnTo>
                  <a:cubicBezTo>
                    <a:pt x="265" y="156"/>
                    <a:pt x="0" y="203"/>
                    <a:pt x="0" y="203"/>
                  </a:cubicBezTo>
                  <a:lnTo>
                    <a:pt x="16" y="203"/>
                  </a:lnTo>
                  <a:lnTo>
                    <a:pt x="47" y="374"/>
                  </a:lnTo>
                  <a:lnTo>
                    <a:pt x="467" y="296"/>
                  </a:lnTo>
                  <a:lnTo>
                    <a:pt x="716" y="1493"/>
                  </a:lnTo>
                  <a:lnTo>
                    <a:pt x="902" y="1462"/>
                  </a:lnTo>
                  <a:lnTo>
                    <a:pt x="669" y="249"/>
                  </a:lnTo>
                  <a:lnTo>
                    <a:pt x="1089" y="172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57"/>
            <p:cNvSpPr/>
            <p:nvPr/>
          </p:nvSpPr>
          <p:spPr>
            <a:xfrm>
              <a:off x="6357813" y="2857665"/>
              <a:ext cx="15637" cy="47847"/>
            </a:xfrm>
            <a:custGeom>
              <a:rect b="b" l="l" r="r" t="t"/>
              <a:pathLst>
                <a:path extrusionOk="0" h="1432" w="468">
                  <a:moveTo>
                    <a:pt x="203" y="1"/>
                  </a:moveTo>
                  <a:lnTo>
                    <a:pt x="1" y="47"/>
                  </a:lnTo>
                  <a:lnTo>
                    <a:pt x="265" y="1431"/>
                  </a:lnTo>
                  <a:lnTo>
                    <a:pt x="467" y="138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57"/>
            <p:cNvSpPr/>
            <p:nvPr/>
          </p:nvSpPr>
          <p:spPr>
            <a:xfrm>
              <a:off x="6416519" y="2843131"/>
              <a:ext cx="39527" cy="48849"/>
            </a:xfrm>
            <a:custGeom>
              <a:rect b="b" l="l" r="r" t="t"/>
              <a:pathLst>
                <a:path extrusionOk="0" h="1462" w="1183">
                  <a:moveTo>
                    <a:pt x="700" y="0"/>
                  </a:moveTo>
                  <a:cubicBezTo>
                    <a:pt x="654" y="0"/>
                    <a:pt x="607" y="0"/>
                    <a:pt x="560" y="16"/>
                  </a:cubicBezTo>
                  <a:cubicBezTo>
                    <a:pt x="483" y="31"/>
                    <a:pt x="420" y="47"/>
                    <a:pt x="343" y="94"/>
                  </a:cubicBezTo>
                  <a:cubicBezTo>
                    <a:pt x="281" y="125"/>
                    <a:pt x="203" y="171"/>
                    <a:pt x="156" y="234"/>
                  </a:cubicBezTo>
                  <a:cubicBezTo>
                    <a:pt x="94" y="311"/>
                    <a:pt x="47" y="389"/>
                    <a:pt x="32" y="482"/>
                  </a:cubicBezTo>
                  <a:cubicBezTo>
                    <a:pt x="1" y="607"/>
                    <a:pt x="1" y="731"/>
                    <a:pt x="32" y="856"/>
                  </a:cubicBezTo>
                  <a:cubicBezTo>
                    <a:pt x="47" y="949"/>
                    <a:pt x="78" y="1027"/>
                    <a:pt x="109" y="1104"/>
                  </a:cubicBezTo>
                  <a:cubicBezTo>
                    <a:pt x="141" y="1167"/>
                    <a:pt x="187" y="1229"/>
                    <a:pt x="234" y="1275"/>
                  </a:cubicBezTo>
                  <a:cubicBezTo>
                    <a:pt x="265" y="1322"/>
                    <a:pt x="312" y="1369"/>
                    <a:pt x="374" y="1384"/>
                  </a:cubicBezTo>
                  <a:cubicBezTo>
                    <a:pt x="420" y="1415"/>
                    <a:pt x="467" y="1431"/>
                    <a:pt x="529" y="1446"/>
                  </a:cubicBezTo>
                  <a:cubicBezTo>
                    <a:pt x="576" y="1462"/>
                    <a:pt x="623" y="1462"/>
                    <a:pt x="685" y="1462"/>
                  </a:cubicBezTo>
                  <a:cubicBezTo>
                    <a:pt x="731" y="1462"/>
                    <a:pt x="778" y="1462"/>
                    <a:pt x="825" y="1446"/>
                  </a:cubicBezTo>
                  <a:cubicBezTo>
                    <a:pt x="871" y="1446"/>
                    <a:pt x="918" y="1431"/>
                    <a:pt x="965" y="1415"/>
                  </a:cubicBezTo>
                  <a:lnTo>
                    <a:pt x="1074" y="1369"/>
                  </a:lnTo>
                  <a:cubicBezTo>
                    <a:pt x="1120" y="1353"/>
                    <a:pt x="1151" y="1338"/>
                    <a:pt x="1182" y="1306"/>
                  </a:cubicBezTo>
                  <a:lnTo>
                    <a:pt x="1151" y="1151"/>
                  </a:lnTo>
                  <a:cubicBezTo>
                    <a:pt x="1089" y="1182"/>
                    <a:pt x="1042" y="1198"/>
                    <a:pt x="980" y="1229"/>
                  </a:cubicBezTo>
                  <a:cubicBezTo>
                    <a:pt x="918" y="1244"/>
                    <a:pt x="856" y="1260"/>
                    <a:pt x="794" y="1275"/>
                  </a:cubicBezTo>
                  <a:lnTo>
                    <a:pt x="607" y="1275"/>
                  </a:lnTo>
                  <a:cubicBezTo>
                    <a:pt x="560" y="1260"/>
                    <a:pt x="498" y="1244"/>
                    <a:pt x="452" y="1198"/>
                  </a:cubicBezTo>
                  <a:cubicBezTo>
                    <a:pt x="405" y="1167"/>
                    <a:pt x="358" y="1120"/>
                    <a:pt x="327" y="1058"/>
                  </a:cubicBezTo>
                  <a:cubicBezTo>
                    <a:pt x="281" y="980"/>
                    <a:pt x="265" y="902"/>
                    <a:pt x="249" y="824"/>
                  </a:cubicBezTo>
                  <a:cubicBezTo>
                    <a:pt x="234" y="731"/>
                    <a:pt x="218" y="653"/>
                    <a:pt x="234" y="560"/>
                  </a:cubicBezTo>
                  <a:cubicBezTo>
                    <a:pt x="249" y="498"/>
                    <a:pt x="265" y="436"/>
                    <a:pt x="296" y="373"/>
                  </a:cubicBezTo>
                  <a:cubicBezTo>
                    <a:pt x="327" y="327"/>
                    <a:pt x="374" y="296"/>
                    <a:pt x="420" y="265"/>
                  </a:cubicBezTo>
                  <a:cubicBezTo>
                    <a:pt x="483" y="234"/>
                    <a:pt x="529" y="202"/>
                    <a:pt x="591" y="187"/>
                  </a:cubicBezTo>
                  <a:cubicBezTo>
                    <a:pt x="654" y="171"/>
                    <a:pt x="716" y="171"/>
                    <a:pt x="778" y="171"/>
                  </a:cubicBezTo>
                  <a:lnTo>
                    <a:pt x="965" y="171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57"/>
            <p:cNvSpPr/>
            <p:nvPr/>
          </p:nvSpPr>
          <p:spPr>
            <a:xfrm>
              <a:off x="6494972" y="2827527"/>
              <a:ext cx="43169" cy="52524"/>
            </a:xfrm>
            <a:custGeom>
              <a:rect b="b" l="l" r="r" t="t"/>
              <a:pathLst>
                <a:path extrusionOk="0" h="1572" w="1292">
                  <a:moveTo>
                    <a:pt x="1042" y="1"/>
                  </a:moveTo>
                  <a:lnTo>
                    <a:pt x="794" y="47"/>
                  </a:lnTo>
                  <a:lnTo>
                    <a:pt x="483" y="685"/>
                  </a:lnTo>
                  <a:lnTo>
                    <a:pt x="296" y="716"/>
                  </a:lnTo>
                  <a:lnTo>
                    <a:pt x="203" y="141"/>
                  </a:lnTo>
                  <a:lnTo>
                    <a:pt x="1" y="187"/>
                  </a:lnTo>
                  <a:lnTo>
                    <a:pt x="249" y="1571"/>
                  </a:lnTo>
                  <a:lnTo>
                    <a:pt x="451" y="1540"/>
                  </a:lnTo>
                  <a:lnTo>
                    <a:pt x="327" y="903"/>
                  </a:lnTo>
                  <a:lnTo>
                    <a:pt x="514" y="872"/>
                  </a:lnTo>
                  <a:lnTo>
                    <a:pt x="1058" y="1431"/>
                  </a:lnTo>
                  <a:lnTo>
                    <a:pt x="1291" y="1385"/>
                  </a:lnTo>
                  <a:lnTo>
                    <a:pt x="669" y="747"/>
                  </a:lnTo>
                  <a:lnTo>
                    <a:pt x="104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57"/>
            <p:cNvSpPr/>
            <p:nvPr/>
          </p:nvSpPr>
          <p:spPr>
            <a:xfrm>
              <a:off x="6577067" y="2815064"/>
              <a:ext cx="33813" cy="50954"/>
            </a:xfrm>
            <a:custGeom>
              <a:rect b="b" l="l" r="r" t="t"/>
              <a:pathLst>
                <a:path extrusionOk="0" h="1525" w="1012">
                  <a:moveTo>
                    <a:pt x="778" y="1"/>
                  </a:moveTo>
                  <a:lnTo>
                    <a:pt x="0" y="141"/>
                  </a:lnTo>
                  <a:lnTo>
                    <a:pt x="234" y="1524"/>
                  </a:lnTo>
                  <a:lnTo>
                    <a:pt x="1011" y="1385"/>
                  </a:lnTo>
                  <a:lnTo>
                    <a:pt x="980" y="1213"/>
                  </a:lnTo>
                  <a:lnTo>
                    <a:pt x="405" y="1307"/>
                  </a:lnTo>
                  <a:lnTo>
                    <a:pt x="327" y="856"/>
                  </a:lnTo>
                  <a:lnTo>
                    <a:pt x="856" y="763"/>
                  </a:lnTo>
                  <a:lnTo>
                    <a:pt x="824" y="592"/>
                  </a:lnTo>
                  <a:lnTo>
                    <a:pt x="296" y="685"/>
                  </a:lnTo>
                  <a:lnTo>
                    <a:pt x="234" y="281"/>
                  </a:lnTo>
                  <a:lnTo>
                    <a:pt x="778" y="187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57"/>
            <p:cNvSpPr/>
            <p:nvPr/>
          </p:nvSpPr>
          <p:spPr>
            <a:xfrm>
              <a:off x="6648235" y="2802067"/>
              <a:ext cx="36921" cy="49918"/>
            </a:xfrm>
            <a:custGeom>
              <a:rect b="b" l="l" r="r" t="t"/>
              <a:pathLst>
                <a:path extrusionOk="0" h="1494" w="1105">
                  <a:moveTo>
                    <a:pt x="1074" y="1"/>
                  </a:moveTo>
                  <a:lnTo>
                    <a:pt x="1" y="156"/>
                  </a:lnTo>
                  <a:lnTo>
                    <a:pt x="32" y="343"/>
                  </a:lnTo>
                  <a:lnTo>
                    <a:pt x="467" y="281"/>
                  </a:lnTo>
                  <a:lnTo>
                    <a:pt x="654" y="1494"/>
                  </a:lnTo>
                  <a:lnTo>
                    <a:pt x="856" y="1463"/>
                  </a:lnTo>
                  <a:lnTo>
                    <a:pt x="669" y="250"/>
                  </a:lnTo>
                  <a:lnTo>
                    <a:pt x="1105" y="172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57"/>
            <p:cNvSpPr/>
            <p:nvPr/>
          </p:nvSpPr>
          <p:spPr>
            <a:xfrm>
              <a:off x="6320391" y="3137697"/>
              <a:ext cx="44739" cy="51990"/>
            </a:xfrm>
            <a:custGeom>
              <a:rect b="b" l="l" r="r" t="t"/>
              <a:pathLst>
                <a:path extrusionOk="0" h="1556" w="1339">
                  <a:moveTo>
                    <a:pt x="436" y="218"/>
                  </a:moveTo>
                  <a:lnTo>
                    <a:pt x="841" y="840"/>
                  </a:lnTo>
                  <a:lnTo>
                    <a:pt x="281" y="949"/>
                  </a:lnTo>
                  <a:lnTo>
                    <a:pt x="281" y="949"/>
                  </a:lnTo>
                  <a:lnTo>
                    <a:pt x="436" y="218"/>
                  </a:lnTo>
                  <a:close/>
                  <a:moveTo>
                    <a:pt x="499" y="1"/>
                  </a:moveTo>
                  <a:lnTo>
                    <a:pt x="296" y="47"/>
                  </a:lnTo>
                  <a:lnTo>
                    <a:pt x="1" y="1556"/>
                  </a:lnTo>
                  <a:lnTo>
                    <a:pt x="188" y="1509"/>
                  </a:lnTo>
                  <a:lnTo>
                    <a:pt x="265" y="1136"/>
                  </a:lnTo>
                  <a:lnTo>
                    <a:pt x="949" y="996"/>
                  </a:lnTo>
                  <a:lnTo>
                    <a:pt x="1152" y="1307"/>
                  </a:lnTo>
                  <a:lnTo>
                    <a:pt x="1338" y="1276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57"/>
            <p:cNvSpPr/>
            <p:nvPr/>
          </p:nvSpPr>
          <p:spPr>
            <a:xfrm>
              <a:off x="6374954" y="3127439"/>
              <a:ext cx="42133" cy="49250"/>
            </a:xfrm>
            <a:custGeom>
              <a:rect b="b" l="l" r="r" t="t"/>
              <a:pathLst>
                <a:path extrusionOk="0" h="1474" w="1261">
                  <a:moveTo>
                    <a:pt x="590" y="172"/>
                  </a:moveTo>
                  <a:cubicBezTo>
                    <a:pt x="619" y="172"/>
                    <a:pt x="646" y="176"/>
                    <a:pt x="669" y="183"/>
                  </a:cubicBezTo>
                  <a:cubicBezTo>
                    <a:pt x="731" y="199"/>
                    <a:pt x="794" y="230"/>
                    <a:pt x="840" y="261"/>
                  </a:cubicBezTo>
                  <a:cubicBezTo>
                    <a:pt x="887" y="292"/>
                    <a:pt x="934" y="354"/>
                    <a:pt x="965" y="401"/>
                  </a:cubicBezTo>
                  <a:cubicBezTo>
                    <a:pt x="996" y="463"/>
                    <a:pt x="1027" y="525"/>
                    <a:pt x="1042" y="603"/>
                  </a:cubicBezTo>
                  <a:cubicBezTo>
                    <a:pt x="1058" y="665"/>
                    <a:pt x="1058" y="743"/>
                    <a:pt x="1042" y="821"/>
                  </a:cubicBezTo>
                  <a:cubicBezTo>
                    <a:pt x="1027" y="883"/>
                    <a:pt x="1011" y="945"/>
                    <a:pt x="980" y="1007"/>
                  </a:cubicBezTo>
                  <a:cubicBezTo>
                    <a:pt x="949" y="1054"/>
                    <a:pt x="903" y="1101"/>
                    <a:pt x="856" y="1147"/>
                  </a:cubicBezTo>
                  <a:cubicBezTo>
                    <a:pt x="809" y="1178"/>
                    <a:pt x="763" y="1210"/>
                    <a:pt x="700" y="1210"/>
                  </a:cubicBezTo>
                  <a:lnTo>
                    <a:pt x="421" y="1272"/>
                  </a:lnTo>
                  <a:lnTo>
                    <a:pt x="218" y="230"/>
                  </a:lnTo>
                  <a:lnTo>
                    <a:pt x="498" y="183"/>
                  </a:lnTo>
                  <a:cubicBezTo>
                    <a:pt x="529" y="176"/>
                    <a:pt x="560" y="172"/>
                    <a:pt x="590" y="172"/>
                  </a:cubicBezTo>
                  <a:close/>
                  <a:moveTo>
                    <a:pt x="537" y="1"/>
                  </a:moveTo>
                  <a:cubicBezTo>
                    <a:pt x="487" y="1"/>
                    <a:pt x="436" y="5"/>
                    <a:pt x="389" y="12"/>
                  </a:cubicBezTo>
                  <a:lnTo>
                    <a:pt x="1" y="90"/>
                  </a:lnTo>
                  <a:lnTo>
                    <a:pt x="265" y="1474"/>
                  </a:lnTo>
                  <a:lnTo>
                    <a:pt x="731" y="1381"/>
                  </a:lnTo>
                  <a:cubicBezTo>
                    <a:pt x="918" y="1365"/>
                    <a:pt x="1074" y="1256"/>
                    <a:pt x="1167" y="1101"/>
                  </a:cubicBezTo>
                  <a:cubicBezTo>
                    <a:pt x="1214" y="1023"/>
                    <a:pt x="1229" y="930"/>
                    <a:pt x="1245" y="852"/>
                  </a:cubicBezTo>
                  <a:cubicBezTo>
                    <a:pt x="1260" y="759"/>
                    <a:pt x="1260" y="650"/>
                    <a:pt x="1245" y="557"/>
                  </a:cubicBezTo>
                  <a:cubicBezTo>
                    <a:pt x="1229" y="463"/>
                    <a:pt x="1182" y="370"/>
                    <a:pt x="1136" y="292"/>
                  </a:cubicBezTo>
                  <a:cubicBezTo>
                    <a:pt x="1074" y="214"/>
                    <a:pt x="1011" y="152"/>
                    <a:pt x="934" y="106"/>
                  </a:cubicBezTo>
                  <a:cubicBezTo>
                    <a:pt x="856" y="59"/>
                    <a:pt x="778" y="28"/>
                    <a:pt x="685" y="12"/>
                  </a:cubicBezTo>
                  <a:cubicBezTo>
                    <a:pt x="638" y="5"/>
                    <a:pt x="588" y="1"/>
                    <a:pt x="537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57"/>
            <p:cNvSpPr/>
            <p:nvPr/>
          </p:nvSpPr>
          <p:spPr>
            <a:xfrm>
              <a:off x="6434695" y="3109664"/>
              <a:ext cx="57202" cy="55598"/>
            </a:xfrm>
            <a:custGeom>
              <a:rect b="b" l="l" r="r" t="t"/>
              <a:pathLst>
                <a:path extrusionOk="0" h="1664" w="1712">
                  <a:moveTo>
                    <a:pt x="1462" y="0"/>
                  </a:moveTo>
                  <a:lnTo>
                    <a:pt x="1151" y="62"/>
                  </a:lnTo>
                  <a:lnTo>
                    <a:pt x="949" y="1291"/>
                  </a:lnTo>
                  <a:lnTo>
                    <a:pt x="312" y="218"/>
                  </a:lnTo>
                  <a:lnTo>
                    <a:pt x="1" y="280"/>
                  </a:lnTo>
                  <a:lnTo>
                    <a:pt x="265" y="1664"/>
                  </a:lnTo>
                  <a:lnTo>
                    <a:pt x="452" y="1633"/>
                  </a:lnTo>
                  <a:lnTo>
                    <a:pt x="234" y="435"/>
                  </a:lnTo>
                  <a:lnTo>
                    <a:pt x="234" y="435"/>
                  </a:lnTo>
                  <a:lnTo>
                    <a:pt x="872" y="1555"/>
                  </a:lnTo>
                  <a:lnTo>
                    <a:pt x="1105" y="1508"/>
                  </a:lnTo>
                  <a:cubicBezTo>
                    <a:pt x="1136" y="1275"/>
                    <a:pt x="1167" y="1057"/>
                    <a:pt x="1198" y="871"/>
                  </a:cubicBezTo>
                  <a:cubicBezTo>
                    <a:pt x="1214" y="793"/>
                    <a:pt x="1229" y="715"/>
                    <a:pt x="1245" y="638"/>
                  </a:cubicBezTo>
                  <a:cubicBezTo>
                    <a:pt x="1245" y="560"/>
                    <a:pt x="1260" y="498"/>
                    <a:pt x="1276" y="435"/>
                  </a:cubicBezTo>
                  <a:cubicBezTo>
                    <a:pt x="1276" y="373"/>
                    <a:pt x="1291" y="295"/>
                    <a:pt x="1307" y="233"/>
                  </a:cubicBezTo>
                  <a:lnTo>
                    <a:pt x="1525" y="1431"/>
                  </a:lnTo>
                  <a:lnTo>
                    <a:pt x="1711" y="1399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57"/>
            <p:cNvSpPr/>
            <p:nvPr/>
          </p:nvSpPr>
          <p:spPr>
            <a:xfrm>
              <a:off x="6507969" y="3103950"/>
              <a:ext cx="15102" cy="47813"/>
            </a:xfrm>
            <a:custGeom>
              <a:rect b="b" l="l" r="r" t="t"/>
              <a:pathLst>
                <a:path extrusionOk="0" h="1431" w="452">
                  <a:moveTo>
                    <a:pt x="187" y="0"/>
                  </a:moveTo>
                  <a:lnTo>
                    <a:pt x="0" y="31"/>
                  </a:lnTo>
                  <a:lnTo>
                    <a:pt x="249" y="1431"/>
                  </a:lnTo>
                  <a:lnTo>
                    <a:pt x="451" y="1384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57"/>
            <p:cNvSpPr/>
            <p:nvPr/>
          </p:nvSpPr>
          <p:spPr>
            <a:xfrm>
              <a:off x="6533931" y="3094595"/>
              <a:ext cx="35384" cy="49885"/>
            </a:xfrm>
            <a:custGeom>
              <a:rect b="b" l="l" r="r" t="t"/>
              <a:pathLst>
                <a:path extrusionOk="0" h="1493" w="1059">
                  <a:moveTo>
                    <a:pt x="1027" y="0"/>
                  </a:moveTo>
                  <a:lnTo>
                    <a:pt x="1" y="187"/>
                  </a:lnTo>
                  <a:lnTo>
                    <a:pt x="32" y="358"/>
                  </a:lnTo>
                  <a:lnTo>
                    <a:pt x="436" y="296"/>
                  </a:lnTo>
                  <a:lnTo>
                    <a:pt x="654" y="1493"/>
                  </a:lnTo>
                  <a:lnTo>
                    <a:pt x="856" y="1462"/>
                  </a:lnTo>
                  <a:lnTo>
                    <a:pt x="638" y="249"/>
                  </a:lnTo>
                  <a:lnTo>
                    <a:pt x="1058" y="187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57"/>
            <p:cNvSpPr/>
            <p:nvPr/>
          </p:nvSpPr>
          <p:spPr>
            <a:xfrm>
              <a:off x="6619133" y="3081697"/>
              <a:ext cx="44205" cy="48782"/>
            </a:xfrm>
            <a:custGeom>
              <a:rect b="b" l="l" r="r" t="t"/>
              <a:pathLst>
                <a:path extrusionOk="0" h="1460" w="1323">
                  <a:moveTo>
                    <a:pt x="747" y="184"/>
                  </a:moveTo>
                  <a:cubicBezTo>
                    <a:pt x="809" y="200"/>
                    <a:pt x="872" y="231"/>
                    <a:pt x="903" y="262"/>
                  </a:cubicBezTo>
                  <a:cubicBezTo>
                    <a:pt x="965" y="308"/>
                    <a:pt x="996" y="355"/>
                    <a:pt x="1027" y="417"/>
                  </a:cubicBezTo>
                  <a:cubicBezTo>
                    <a:pt x="1074" y="495"/>
                    <a:pt x="1089" y="573"/>
                    <a:pt x="1105" y="650"/>
                  </a:cubicBezTo>
                  <a:cubicBezTo>
                    <a:pt x="1120" y="744"/>
                    <a:pt x="1120" y="822"/>
                    <a:pt x="1120" y="915"/>
                  </a:cubicBezTo>
                  <a:cubicBezTo>
                    <a:pt x="1105" y="977"/>
                    <a:pt x="1089" y="1039"/>
                    <a:pt x="1043" y="1101"/>
                  </a:cubicBezTo>
                  <a:cubicBezTo>
                    <a:pt x="1012" y="1148"/>
                    <a:pt x="980" y="1179"/>
                    <a:pt x="918" y="1210"/>
                  </a:cubicBezTo>
                  <a:cubicBezTo>
                    <a:pt x="872" y="1241"/>
                    <a:pt x="809" y="1257"/>
                    <a:pt x="763" y="1272"/>
                  </a:cubicBezTo>
                  <a:cubicBezTo>
                    <a:pt x="732" y="1280"/>
                    <a:pt x="701" y="1284"/>
                    <a:pt x="669" y="1284"/>
                  </a:cubicBezTo>
                  <a:cubicBezTo>
                    <a:pt x="638" y="1284"/>
                    <a:pt x="607" y="1280"/>
                    <a:pt x="576" y="1272"/>
                  </a:cubicBezTo>
                  <a:cubicBezTo>
                    <a:pt x="530" y="1257"/>
                    <a:pt x="467" y="1241"/>
                    <a:pt x="421" y="1195"/>
                  </a:cubicBezTo>
                  <a:cubicBezTo>
                    <a:pt x="374" y="1164"/>
                    <a:pt x="327" y="1101"/>
                    <a:pt x="296" y="1055"/>
                  </a:cubicBezTo>
                  <a:cubicBezTo>
                    <a:pt x="265" y="977"/>
                    <a:pt x="234" y="884"/>
                    <a:pt x="219" y="806"/>
                  </a:cubicBezTo>
                  <a:cubicBezTo>
                    <a:pt x="203" y="728"/>
                    <a:pt x="203" y="635"/>
                    <a:pt x="219" y="557"/>
                  </a:cubicBezTo>
                  <a:cubicBezTo>
                    <a:pt x="219" y="495"/>
                    <a:pt x="250" y="433"/>
                    <a:pt x="281" y="371"/>
                  </a:cubicBezTo>
                  <a:cubicBezTo>
                    <a:pt x="312" y="324"/>
                    <a:pt x="358" y="277"/>
                    <a:pt x="405" y="246"/>
                  </a:cubicBezTo>
                  <a:cubicBezTo>
                    <a:pt x="452" y="215"/>
                    <a:pt x="514" y="200"/>
                    <a:pt x="576" y="184"/>
                  </a:cubicBezTo>
                  <a:close/>
                  <a:moveTo>
                    <a:pt x="648" y="1"/>
                  </a:moveTo>
                  <a:cubicBezTo>
                    <a:pt x="542" y="1"/>
                    <a:pt x="434" y="30"/>
                    <a:pt x="343" y="75"/>
                  </a:cubicBezTo>
                  <a:cubicBezTo>
                    <a:pt x="265" y="106"/>
                    <a:pt x="203" y="168"/>
                    <a:pt x="141" y="231"/>
                  </a:cubicBezTo>
                  <a:cubicBezTo>
                    <a:pt x="79" y="293"/>
                    <a:pt x="48" y="386"/>
                    <a:pt x="16" y="479"/>
                  </a:cubicBezTo>
                  <a:cubicBezTo>
                    <a:pt x="1" y="588"/>
                    <a:pt x="1" y="713"/>
                    <a:pt x="16" y="837"/>
                  </a:cubicBezTo>
                  <a:cubicBezTo>
                    <a:pt x="32" y="930"/>
                    <a:pt x="63" y="1008"/>
                    <a:pt x="94" y="1086"/>
                  </a:cubicBezTo>
                  <a:cubicBezTo>
                    <a:pt x="125" y="1164"/>
                    <a:pt x="156" y="1210"/>
                    <a:pt x="203" y="1272"/>
                  </a:cubicBezTo>
                  <a:cubicBezTo>
                    <a:pt x="234" y="1319"/>
                    <a:pt x="281" y="1350"/>
                    <a:pt x="343" y="1381"/>
                  </a:cubicBezTo>
                  <a:cubicBezTo>
                    <a:pt x="390" y="1412"/>
                    <a:pt x="436" y="1428"/>
                    <a:pt x="498" y="1443"/>
                  </a:cubicBezTo>
                  <a:cubicBezTo>
                    <a:pt x="545" y="1459"/>
                    <a:pt x="592" y="1459"/>
                    <a:pt x="638" y="1459"/>
                  </a:cubicBezTo>
                  <a:cubicBezTo>
                    <a:pt x="685" y="1459"/>
                    <a:pt x="732" y="1459"/>
                    <a:pt x="778" y="1443"/>
                  </a:cubicBezTo>
                  <a:cubicBezTo>
                    <a:pt x="825" y="1443"/>
                    <a:pt x="872" y="1428"/>
                    <a:pt x="918" y="1412"/>
                  </a:cubicBezTo>
                  <a:cubicBezTo>
                    <a:pt x="1027" y="1381"/>
                    <a:pt x="1105" y="1319"/>
                    <a:pt x="1183" y="1241"/>
                  </a:cubicBezTo>
                  <a:cubicBezTo>
                    <a:pt x="1214" y="1195"/>
                    <a:pt x="1245" y="1132"/>
                    <a:pt x="1276" y="1086"/>
                  </a:cubicBezTo>
                  <a:cubicBezTo>
                    <a:pt x="1307" y="1024"/>
                    <a:pt x="1323" y="946"/>
                    <a:pt x="1323" y="884"/>
                  </a:cubicBezTo>
                  <a:cubicBezTo>
                    <a:pt x="1323" y="790"/>
                    <a:pt x="1323" y="697"/>
                    <a:pt x="1307" y="619"/>
                  </a:cubicBezTo>
                  <a:cubicBezTo>
                    <a:pt x="1291" y="495"/>
                    <a:pt x="1245" y="371"/>
                    <a:pt x="1183" y="277"/>
                  </a:cubicBezTo>
                  <a:cubicBezTo>
                    <a:pt x="1136" y="200"/>
                    <a:pt x="1074" y="122"/>
                    <a:pt x="996" y="75"/>
                  </a:cubicBezTo>
                  <a:cubicBezTo>
                    <a:pt x="918" y="44"/>
                    <a:pt x="841" y="13"/>
                    <a:pt x="763" y="13"/>
                  </a:cubicBezTo>
                  <a:cubicBezTo>
                    <a:pt x="725" y="5"/>
                    <a:pt x="687" y="1"/>
                    <a:pt x="648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57"/>
            <p:cNvSpPr/>
            <p:nvPr/>
          </p:nvSpPr>
          <p:spPr>
            <a:xfrm>
              <a:off x="6680980" y="3070170"/>
              <a:ext cx="42634" cy="51990"/>
            </a:xfrm>
            <a:custGeom>
              <a:rect b="b" l="l" r="r" t="t"/>
              <a:pathLst>
                <a:path extrusionOk="0" h="1556" w="1276">
                  <a:moveTo>
                    <a:pt x="1058" y="0"/>
                  </a:moveTo>
                  <a:lnTo>
                    <a:pt x="855" y="31"/>
                  </a:lnTo>
                  <a:lnTo>
                    <a:pt x="1042" y="1135"/>
                  </a:lnTo>
                  <a:lnTo>
                    <a:pt x="265" y="109"/>
                  </a:lnTo>
                  <a:lnTo>
                    <a:pt x="0" y="156"/>
                  </a:lnTo>
                  <a:lnTo>
                    <a:pt x="218" y="1555"/>
                  </a:lnTo>
                  <a:lnTo>
                    <a:pt x="420" y="1524"/>
                  </a:lnTo>
                  <a:lnTo>
                    <a:pt x="233" y="373"/>
                  </a:lnTo>
                  <a:lnTo>
                    <a:pt x="1026" y="1431"/>
                  </a:lnTo>
                  <a:lnTo>
                    <a:pt x="1275" y="1384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57"/>
            <p:cNvSpPr/>
            <p:nvPr/>
          </p:nvSpPr>
          <p:spPr>
            <a:xfrm>
              <a:off x="6740722" y="3062385"/>
              <a:ext cx="32243" cy="50419"/>
            </a:xfrm>
            <a:custGeom>
              <a:rect b="b" l="l" r="r" t="t"/>
              <a:pathLst>
                <a:path extrusionOk="0" h="1509" w="965">
                  <a:moveTo>
                    <a:pt x="762" y="0"/>
                  </a:moveTo>
                  <a:lnTo>
                    <a:pt x="0" y="124"/>
                  </a:lnTo>
                  <a:lnTo>
                    <a:pt x="218" y="1508"/>
                  </a:lnTo>
                  <a:lnTo>
                    <a:pt x="964" y="1400"/>
                  </a:lnTo>
                  <a:lnTo>
                    <a:pt x="949" y="1228"/>
                  </a:lnTo>
                  <a:lnTo>
                    <a:pt x="389" y="1306"/>
                  </a:lnTo>
                  <a:lnTo>
                    <a:pt x="311" y="855"/>
                  </a:lnTo>
                  <a:lnTo>
                    <a:pt x="825" y="778"/>
                  </a:lnTo>
                  <a:lnTo>
                    <a:pt x="793" y="606"/>
                  </a:lnTo>
                  <a:lnTo>
                    <a:pt x="280" y="669"/>
                  </a:lnTo>
                  <a:lnTo>
                    <a:pt x="218" y="264"/>
                  </a:lnTo>
                  <a:lnTo>
                    <a:pt x="762" y="187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57"/>
            <p:cNvSpPr/>
            <p:nvPr/>
          </p:nvSpPr>
          <p:spPr>
            <a:xfrm>
              <a:off x="6290787" y="2961044"/>
              <a:ext cx="69665" cy="120285"/>
            </a:xfrm>
            <a:custGeom>
              <a:rect b="b" l="l" r="r" t="t"/>
              <a:pathLst>
                <a:path extrusionOk="0" h="3600" w="2085">
                  <a:moveTo>
                    <a:pt x="1042" y="1"/>
                  </a:moveTo>
                  <a:cubicBezTo>
                    <a:pt x="965" y="1"/>
                    <a:pt x="887" y="17"/>
                    <a:pt x="809" y="32"/>
                  </a:cubicBezTo>
                  <a:cubicBezTo>
                    <a:pt x="731" y="48"/>
                    <a:pt x="654" y="63"/>
                    <a:pt x="576" y="110"/>
                  </a:cubicBezTo>
                  <a:lnTo>
                    <a:pt x="592" y="110"/>
                  </a:lnTo>
                  <a:cubicBezTo>
                    <a:pt x="498" y="141"/>
                    <a:pt x="421" y="203"/>
                    <a:pt x="358" y="265"/>
                  </a:cubicBezTo>
                  <a:cubicBezTo>
                    <a:pt x="281" y="343"/>
                    <a:pt x="218" y="421"/>
                    <a:pt x="172" y="530"/>
                  </a:cubicBezTo>
                  <a:cubicBezTo>
                    <a:pt x="110" y="639"/>
                    <a:pt x="78" y="763"/>
                    <a:pt x="47" y="887"/>
                  </a:cubicBezTo>
                  <a:cubicBezTo>
                    <a:pt x="16" y="1058"/>
                    <a:pt x="1" y="1229"/>
                    <a:pt x="16" y="1385"/>
                  </a:cubicBezTo>
                  <a:cubicBezTo>
                    <a:pt x="16" y="1603"/>
                    <a:pt x="47" y="1820"/>
                    <a:pt x="94" y="2022"/>
                  </a:cubicBezTo>
                  <a:cubicBezTo>
                    <a:pt x="125" y="2240"/>
                    <a:pt x="187" y="2442"/>
                    <a:pt x="265" y="2644"/>
                  </a:cubicBezTo>
                  <a:cubicBezTo>
                    <a:pt x="327" y="2800"/>
                    <a:pt x="405" y="2955"/>
                    <a:pt x="483" y="3095"/>
                  </a:cubicBezTo>
                  <a:cubicBezTo>
                    <a:pt x="560" y="3204"/>
                    <a:pt x="654" y="3297"/>
                    <a:pt x="747" y="3375"/>
                  </a:cubicBezTo>
                  <a:cubicBezTo>
                    <a:pt x="825" y="3453"/>
                    <a:pt x="918" y="3500"/>
                    <a:pt x="1011" y="3546"/>
                  </a:cubicBezTo>
                  <a:cubicBezTo>
                    <a:pt x="1105" y="3577"/>
                    <a:pt x="1182" y="3593"/>
                    <a:pt x="1276" y="3593"/>
                  </a:cubicBezTo>
                  <a:cubicBezTo>
                    <a:pt x="1298" y="3597"/>
                    <a:pt x="1321" y="3599"/>
                    <a:pt x="1344" y="3599"/>
                  </a:cubicBezTo>
                  <a:cubicBezTo>
                    <a:pt x="1399" y="3599"/>
                    <a:pt x="1454" y="3588"/>
                    <a:pt x="1509" y="3577"/>
                  </a:cubicBezTo>
                  <a:cubicBezTo>
                    <a:pt x="1587" y="3577"/>
                    <a:pt x="1664" y="3546"/>
                    <a:pt x="1742" y="3515"/>
                  </a:cubicBezTo>
                  <a:cubicBezTo>
                    <a:pt x="1804" y="3484"/>
                    <a:pt x="1867" y="3453"/>
                    <a:pt x="1913" y="3406"/>
                  </a:cubicBezTo>
                  <a:cubicBezTo>
                    <a:pt x="1975" y="3375"/>
                    <a:pt x="2038" y="3329"/>
                    <a:pt x="2084" y="3282"/>
                  </a:cubicBezTo>
                  <a:lnTo>
                    <a:pt x="1975" y="2738"/>
                  </a:lnTo>
                  <a:cubicBezTo>
                    <a:pt x="1898" y="2815"/>
                    <a:pt x="1820" y="2878"/>
                    <a:pt x="1727" y="2924"/>
                  </a:cubicBezTo>
                  <a:cubicBezTo>
                    <a:pt x="1649" y="2971"/>
                    <a:pt x="1556" y="3002"/>
                    <a:pt x="1462" y="3018"/>
                  </a:cubicBezTo>
                  <a:cubicBezTo>
                    <a:pt x="1426" y="3027"/>
                    <a:pt x="1389" y="3031"/>
                    <a:pt x="1352" y="3031"/>
                  </a:cubicBezTo>
                  <a:cubicBezTo>
                    <a:pt x="1200" y="3031"/>
                    <a:pt x="1049" y="2956"/>
                    <a:pt x="949" y="2831"/>
                  </a:cubicBezTo>
                  <a:cubicBezTo>
                    <a:pt x="856" y="2738"/>
                    <a:pt x="778" y="2613"/>
                    <a:pt x="731" y="2489"/>
                  </a:cubicBezTo>
                  <a:cubicBezTo>
                    <a:pt x="576" y="2131"/>
                    <a:pt x="498" y="1742"/>
                    <a:pt x="498" y="1354"/>
                  </a:cubicBezTo>
                  <a:cubicBezTo>
                    <a:pt x="498" y="1214"/>
                    <a:pt x="529" y="1074"/>
                    <a:pt x="560" y="949"/>
                  </a:cubicBezTo>
                  <a:cubicBezTo>
                    <a:pt x="607" y="841"/>
                    <a:pt x="654" y="763"/>
                    <a:pt x="731" y="685"/>
                  </a:cubicBezTo>
                  <a:cubicBezTo>
                    <a:pt x="809" y="639"/>
                    <a:pt x="887" y="592"/>
                    <a:pt x="980" y="576"/>
                  </a:cubicBezTo>
                  <a:cubicBezTo>
                    <a:pt x="1035" y="558"/>
                    <a:pt x="1090" y="551"/>
                    <a:pt x="1144" y="551"/>
                  </a:cubicBezTo>
                  <a:cubicBezTo>
                    <a:pt x="1183" y="551"/>
                    <a:pt x="1222" y="554"/>
                    <a:pt x="1260" y="561"/>
                  </a:cubicBezTo>
                  <a:cubicBezTo>
                    <a:pt x="1369" y="561"/>
                    <a:pt x="1462" y="592"/>
                    <a:pt x="1556" y="623"/>
                  </a:cubicBezTo>
                  <a:lnTo>
                    <a:pt x="1447" y="79"/>
                  </a:lnTo>
                  <a:cubicBezTo>
                    <a:pt x="1385" y="63"/>
                    <a:pt x="1322" y="48"/>
                    <a:pt x="1260" y="32"/>
                  </a:cubicBezTo>
                  <a:cubicBezTo>
                    <a:pt x="1182" y="17"/>
                    <a:pt x="1120" y="17"/>
                    <a:pt x="1042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57"/>
            <p:cNvSpPr/>
            <p:nvPr/>
          </p:nvSpPr>
          <p:spPr>
            <a:xfrm>
              <a:off x="6359383" y="2952758"/>
              <a:ext cx="37422" cy="118481"/>
            </a:xfrm>
            <a:custGeom>
              <a:rect b="b" l="l" r="r" t="t"/>
              <a:pathLst>
                <a:path extrusionOk="0" h="3546" w="1120">
                  <a:moveTo>
                    <a:pt x="451" y="0"/>
                  </a:moveTo>
                  <a:lnTo>
                    <a:pt x="0" y="93"/>
                  </a:lnTo>
                  <a:lnTo>
                    <a:pt x="669" y="3545"/>
                  </a:lnTo>
                  <a:lnTo>
                    <a:pt x="1120" y="3468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57"/>
            <p:cNvSpPr/>
            <p:nvPr/>
          </p:nvSpPr>
          <p:spPr>
            <a:xfrm>
              <a:off x="6400949" y="2936118"/>
              <a:ext cx="83665" cy="127335"/>
            </a:xfrm>
            <a:custGeom>
              <a:rect b="b" l="l" r="r" t="t"/>
              <a:pathLst>
                <a:path extrusionOk="0" h="3811" w="2504">
                  <a:moveTo>
                    <a:pt x="1866" y="1"/>
                  </a:moveTo>
                  <a:lnTo>
                    <a:pt x="1431" y="78"/>
                  </a:lnTo>
                  <a:lnTo>
                    <a:pt x="1913" y="2675"/>
                  </a:lnTo>
                  <a:lnTo>
                    <a:pt x="591" y="234"/>
                  </a:lnTo>
                  <a:lnTo>
                    <a:pt x="0" y="343"/>
                  </a:lnTo>
                  <a:lnTo>
                    <a:pt x="653" y="3810"/>
                  </a:lnTo>
                  <a:lnTo>
                    <a:pt x="1089" y="3732"/>
                  </a:lnTo>
                  <a:lnTo>
                    <a:pt x="591" y="1136"/>
                  </a:lnTo>
                  <a:lnTo>
                    <a:pt x="1913" y="3577"/>
                  </a:lnTo>
                  <a:lnTo>
                    <a:pt x="2504" y="3468"/>
                  </a:lnTo>
                  <a:lnTo>
                    <a:pt x="186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57"/>
            <p:cNvSpPr/>
            <p:nvPr/>
          </p:nvSpPr>
          <p:spPr>
            <a:xfrm>
              <a:off x="6491330" y="2923121"/>
              <a:ext cx="64987" cy="123693"/>
            </a:xfrm>
            <a:custGeom>
              <a:rect b="b" l="l" r="r" t="t"/>
              <a:pathLst>
                <a:path extrusionOk="0" h="3702" w="1945">
                  <a:moveTo>
                    <a:pt x="1338" y="1"/>
                  </a:moveTo>
                  <a:lnTo>
                    <a:pt x="1" y="234"/>
                  </a:lnTo>
                  <a:lnTo>
                    <a:pt x="623" y="3702"/>
                  </a:lnTo>
                  <a:lnTo>
                    <a:pt x="1944" y="3468"/>
                  </a:lnTo>
                  <a:lnTo>
                    <a:pt x="1851" y="2924"/>
                  </a:lnTo>
                  <a:lnTo>
                    <a:pt x="980" y="3064"/>
                  </a:lnTo>
                  <a:lnTo>
                    <a:pt x="809" y="2100"/>
                  </a:lnTo>
                  <a:lnTo>
                    <a:pt x="1618" y="1960"/>
                  </a:lnTo>
                  <a:lnTo>
                    <a:pt x="1509" y="1416"/>
                  </a:lnTo>
                  <a:lnTo>
                    <a:pt x="700" y="1556"/>
                  </a:lnTo>
                  <a:lnTo>
                    <a:pt x="560" y="701"/>
                  </a:lnTo>
                  <a:lnTo>
                    <a:pt x="1369" y="561"/>
                  </a:lnTo>
                  <a:lnTo>
                    <a:pt x="133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57"/>
            <p:cNvSpPr/>
            <p:nvPr/>
          </p:nvSpPr>
          <p:spPr>
            <a:xfrm>
              <a:off x="6562499" y="2903909"/>
              <a:ext cx="104481" cy="130442"/>
            </a:xfrm>
            <a:custGeom>
              <a:rect b="b" l="l" r="r" t="t"/>
              <a:pathLst>
                <a:path extrusionOk="0" h="3904" w="3127">
                  <a:moveTo>
                    <a:pt x="2567" y="1"/>
                  </a:moveTo>
                  <a:lnTo>
                    <a:pt x="1867" y="125"/>
                  </a:lnTo>
                  <a:lnTo>
                    <a:pt x="1727" y="2831"/>
                  </a:lnTo>
                  <a:lnTo>
                    <a:pt x="701" y="312"/>
                  </a:lnTo>
                  <a:lnTo>
                    <a:pt x="1" y="436"/>
                  </a:lnTo>
                  <a:lnTo>
                    <a:pt x="607" y="3903"/>
                  </a:lnTo>
                  <a:lnTo>
                    <a:pt x="1027" y="3841"/>
                  </a:lnTo>
                  <a:lnTo>
                    <a:pt x="561" y="1027"/>
                  </a:lnTo>
                  <a:lnTo>
                    <a:pt x="1665" y="3732"/>
                  </a:lnTo>
                  <a:lnTo>
                    <a:pt x="2069" y="3655"/>
                  </a:lnTo>
                  <a:lnTo>
                    <a:pt x="2240" y="747"/>
                  </a:lnTo>
                  <a:lnTo>
                    <a:pt x="2707" y="3546"/>
                  </a:lnTo>
                  <a:lnTo>
                    <a:pt x="3126" y="3484"/>
                  </a:lnTo>
                  <a:lnTo>
                    <a:pt x="256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57"/>
            <p:cNvSpPr/>
            <p:nvPr/>
          </p:nvSpPr>
          <p:spPr>
            <a:xfrm>
              <a:off x="6687729" y="2893517"/>
              <a:ext cx="74309" cy="123158"/>
            </a:xfrm>
            <a:custGeom>
              <a:rect b="b" l="l" r="r" t="t"/>
              <a:pathLst>
                <a:path extrusionOk="0" h="3686" w="2224">
                  <a:moveTo>
                    <a:pt x="716" y="902"/>
                  </a:moveTo>
                  <a:cubicBezTo>
                    <a:pt x="747" y="996"/>
                    <a:pt x="793" y="1105"/>
                    <a:pt x="856" y="1245"/>
                  </a:cubicBezTo>
                  <a:cubicBezTo>
                    <a:pt x="902" y="1369"/>
                    <a:pt x="949" y="1493"/>
                    <a:pt x="996" y="1618"/>
                  </a:cubicBezTo>
                  <a:cubicBezTo>
                    <a:pt x="1042" y="1727"/>
                    <a:pt x="1104" y="1866"/>
                    <a:pt x="1167" y="2038"/>
                  </a:cubicBezTo>
                  <a:lnTo>
                    <a:pt x="607" y="2115"/>
                  </a:lnTo>
                  <a:cubicBezTo>
                    <a:pt x="607" y="2053"/>
                    <a:pt x="622" y="1991"/>
                    <a:pt x="622" y="1929"/>
                  </a:cubicBezTo>
                  <a:cubicBezTo>
                    <a:pt x="622" y="1866"/>
                    <a:pt x="638" y="1804"/>
                    <a:pt x="638" y="1727"/>
                  </a:cubicBezTo>
                  <a:lnTo>
                    <a:pt x="653" y="1509"/>
                  </a:lnTo>
                  <a:lnTo>
                    <a:pt x="716" y="902"/>
                  </a:lnTo>
                  <a:close/>
                  <a:moveTo>
                    <a:pt x="856" y="1"/>
                  </a:moveTo>
                  <a:lnTo>
                    <a:pt x="280" y="78"/>
                  </a:lnTo>
                  <a:lnTo>
                    <a:pt x="0" y="3686"/>
                  </a:lnTo>
                  <a:lnTo>
                    <a:pt x="482" y="3624"/>
                  </a:lnTo>
                  <a:lnTo>
                    <a:pt x="560" y="2768"/>
                  </a:lnTo>
                  <a:lnTo>
                    <a:pt x="1415" y="2628"/>
                  </a:lnTo>
                  <a:lnTo>
                    <a:pt x="1742" y="3421"/>
                  </a:lnTo>
                  <a:lnTo>
                    <a:pt x="2224" y="3359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57"/>
            <p:cNvSpPr/>
            <p:nvPr/>
          </p:nvSpPr>
          <p:spPr>
            <a:xfrm>
              <a:off x="6936052" y="2645194"/>
              <a:ext cx="864047" cy="485784"/>
            </a:xfrm>
            <a:custGeom>
              <a:rect b="b" l="l" r="r" t="t"/>
              <a:pathLst>
                <a:path extrusionOk="0" h="14539" w="25860">
                  <a:moveTo>
                    <a:pt x="21910" y="0"/>
                  </a:moveTo>
                  <a:lnTo>
                    <a:pt x="19018" y="47"/>
                  </a:lnTo>
                  <a:cubicBezTo>
                    <a:pt x="17276" y="47"/>
                    <a:pt x="14975" y="202"/>
                    <a:pt x="12658" y="296"/>
                  </a:cubicBezTo>
                  <a:cubicBezTo>
                    <a:pt x="10357" y="451"/>
                    <a:pt x="8055" y="622"/>
                    <a:pt x="6330" y="778"/>
                  </a:cubicBezTo>
                  <a:cubicBezTo>
                    <a:pt x="4619" y="949"/>
                    <a:pt x="3468" y="1073"/>
                    <a:pt x="3468" y="1073"/>
                  </a:cubicBezTo>
                  <a:cubicBezTo>
                    <a:pt x="3671" y="3219"/>
                    <a:pt x="2147" y="5131"/>
                    <a:pt x="1" y="5411"/>
                  </a:cubicBezTo>
                  <a:lnTo>
                    <a:pt x="63" y="5893"/>
                  </a:lnTo>
                  <a:cubicBezTo>
                    <a:pt x="91" y="5890"/>
                    <a:pt x="118" y="5888"/>
                    <a:pt x="145" y="5888"/>
                  </a:cubicBezTo>
                  <a:cubicBezTo>
                    <a:pt x="472" y="5888"/>
                    <a:pt x="766" y="6138"/>
                    <a:pt x="810" y="6469"/>
                  </a:cubicBezTo>
                  <a:cubicBezTo>
                    <a:pt x="856" y="6842"/>
                    <a:pt x="592" y="7168"/>
                    <a:pt x="234" y="7230"/>
                  </a:cubicBezTo>
                  <a:lnTo>
                    <a:pt x="265" y="7588"/>
                  </a:lnTo>
                  <a:cubicBezTo>
                    <a:pt x="286" y="7586"/>
                    <a:pt x="307" y="7585"/>
                    <a:pt x="328" y="7585"/>
                  </a:cubicBezTo>
                  <a:cubicBezTo>
                    <a:pt x="674" y="7585"/>
                    <a:pt x="968" y="7827"/>
                    <a:pt x="1012" y="8179"/>
                  </a:cubicBezTo>
                  <a:cubicBezTo>
                    <a:pt x="1058" y="8537"/>
                    <a:pt x="794" y="8879"/>
                    <a:pt x="436" y="8925"/>
                  </a:cubicBezTo>
                  <a:lnTo>
                    <a:pt x="483" y="9298"/>
                  </a:lnTo>
                  <a:cubicBezTo>
                    <a:pt x="510" y="9295"/>
                    <a:pt x="538" y="9293"/>
                    <a:pt x="565" y="9293"/>
                  </a:cubicBezTo>
                  <a:cubicBezTo>
                    <a:pt x="891" y="9293"/>
                    <a:pt x="1185" y="9545"/>
                    <a:pt x="1214" y="9889"/>
                  </a:cubicBezTo>
                  <a:cubicBezTo>
                    <a:pt x="1260" y="10247"/>
                    <a:pt x="1012" y="10574"/>
                    <a:pt x="654" y="10636"/>
                  </a:cubicBezTo>
                  <a:lnTo>
                    <a:pt x="701" y="11071"/>
                  </a:lnTo>
                  <a:cubicBezTo>
                    <a:pt x="860" y="11050"/>
                    <a:pt x="1018" y="11039"/>
                    <a:pt x="1174" y="11039"/>
                  </a:cubicBezTo>
                  <a:cubicBezTo>
                    <a:pt x="3062" y="11039"/>
                    <a:pt x="4682" y="12557"/>
                    <a:pt x="4883" y="14539"/>
                  </a:cubicBezTo>
                  <a:lnTo>
                    <a:pt x="7558" y="14274"/>
                  </a:lnTo>
                  <a:cubicBezTo>
                    <a:pt x="9159" y="14134"/>
                    <a:pt x="11305" y="13963"/>
                    <a:pt x="13451" y="13823"/>
                  </a:cubicBezTo>
                  <a:cubicBezTo>
                    <a:pt x="15481" y="13749"/>
                    <a:pt x="17525" y="13605"/>
                    <a:pt x="19099" y="13605"/>
                  </a:cubicBezTo>
                  <a:cubicBezTo>
                    <a:pt x="19177" y="13605"/>
                    <a:pt x="19253" y="13605"/>
                    <a:pt x="19329" y="13606"/>
                  </a:cubicBezTo>
                  <a:lnTo>
                    <a:pt x="22003" y="13559"/>
                  </a:lnTo>
                  <a:cubicBezTo>
                    <a:pt x="21988" y="12517"/>
                    <a:pt x="22376" y="11522"/>
                    <a:pt x="23076" y="10776"/>
                  </a:cubicBezTo>
                  <a:cubicBezTo>
                    <a:pt x="23750" y="10087"/>
                    <a:pt x="24669" y="9701"/>
                    <a:pt x="25624" y="9701"/>
                  </a:cubicBezTo>
                  <a:cubicBezTo>
                    <a:pt x="25661" y="9701"/>
                    <a:pt x="25698" y="9702"/>
                    <a:pt x="25735" y="9703"/>
                  </a:cubicBezTo>
                  <a:lnTo>
                    <a:pt x="25751" y="9252"/>
                  </a:lnTo>
                  <a:cubicBezTo>
                    <a:pt x="25393" y="9236"/>
                    <a:pt x="25098" y="8925"/>
                    <a:pt x="25113" y="8552"/>
                  </a:cubicBezTo>
                  <a:cubicBezTo>
                    <a:pt x="25113" y="8194"/>
                    <a:pt x="25409" y="7899"/>
                    <a:pt x="25782" y="7899"/>
                  </a:cubicBezTo>
                  <a:lnTo>
                    <a:pt x="25782" y="7526"/>
                  </a:lnTo>
                  <a:cubicBezTo>
                    <a:pt x="25424" y="7510"/>
                    <a:pt x="25129" y="7215"/>
                    <a:pt x="25144" y="6842"/>
                  </a:cubicBezTo>
                  <a:cubicBezTo>
                    <a:pt x="25144" y="6478"/>
                    <a:pt x="25440" y="6188"/>
                    <a:pt x="25786" y="6188"/>
                  </a:cubicBezTo>
                  <a:cubicBezTo>
                    <a:pt x="25795" y="6188"/>
                    <a:pt x="25804" y="6188"/>
                    <a:pt x="25813" y="6189"/>
                  </a:cubicBezTo>
                  <a:lnTo>
                    <a:pt x="25828" y="5815"/>
                  </a:lnTo>
                  <a:cubicBezTo>
                    <a:pt x="25455" y="5800"/>
                    <a:pt x="25160" y="5489"/>
                    <a:pt x="25175" y="5131"/>
                  </a:cubicBezTo>
                  <a:cubicBezTo>
                    <a:pt x="25175" y="4768"/>
                    <a:pt x="25471" y="4478"/>
                    <a:pt x="25831" y="4478"/>
                  </a:cubicBezTo>
                  <a:cubicBezTo>
                    <a:pt x="25841" y="4478"/>
                    <a:pt x="25850" y="4478"/>
                    <a:pt x="25859" y="4478"/>
                  </a:cubicBezTo>
                  <a:lnTo>
                    <a:pt x="25859" y="3981"/>
                  </a:lnTo>
                  <a:cubicBezTo>
                    <a:pt x="24818" y="3950"/>
                    <a:pt x="23823" y="3514"/>
                    <a:pt x="23092" y="2768"/>
                  </a:cubicBezTo>
                  <a:cubicBezTo>
                    <a:pt x="22345" y="2037"/>
                    <a:pt x="21925" y="1042"/>
                    <a:pt x="21910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57"/>
            <p:cNvSpPr/>
            <p:nvPr/>
          </p:nvSpPr>
          <p:spPr>
            <a:xfrm>
              <a:off x="7098671" y="2698187"/>
              <a:ext cx="529454" cy="117946"/>
            </a:xfrm>
            <a:custGeom>
              <a:rect b="b" l="l" r="r" t="t"/>
              <a:pathLst>
                <a:path extrusionOk="0" h="3530" w="15846">
                  <a:moveTo>
                    <a:pt x="15815" y="0"/>
                  </a:moveTo>
                  <a:cubicBezTo>
                    <a:pt x="15815" y="0"/>
                    <a:pt x="14819" y="16"/>
                    <a:pt x="13327" y="47"/>
                  </a:cubicBezTo>
                  <a:cubicBezTo>
                    <a:pt x="11834" y="78"/>
                    <a:pt x="9859" y="202"/>
                    <a:pt x="7884" y="280"/>
                  </a:cubicBezTo>
                  <a:cubicBezTo>
                    <a:pt x="5910" y="404"/>
                    <a:pt x="3935" y="575"/>
                    <a:pt x="2458" y="669"/>
                  </a:cubicBezTo>
                  <a:cubicBezTo>
                    <a:pt x="980" y="809"/>
                    <a:pt x="1" y="917"/>
                    <a:pt x="1" y="917"/>
                  </a:cubicBezTo>
                  <a:lnTo>
                    <a:pt x="250" y="3530"/>
                  </a:lnTo>
                  <a:cubicBezTo>
                    <a:pt x="250" y="3530"/>
                    <a:pt x="1229" y="3405"/>
                    <a:pt x="2691" y="3281"/>
                  </a:cubicBezTo>
                  <a:cubicBezTo>
                    <a:pt x="4137" y="3188"/>
                    <a:pt x="6081" y="3017"/>
                    <a:pt x="8040" y="2892"/>
                  </a:cubicBezTo>
                  <a:cubicBezTo>
                    <a:pt x="9984" y="2814"/>
                    <a:pt x="11943" y="2690"/>
                    <a:pt x="13404" y="2659"/>
                  </a:cubicBezTo>
                  <a:lnTo>
                    <a:pt x="15846" y="2628"/>
                  </a:lnTo>
                  <a:lnTo>
                    <a:pt x="1581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57"/>
            <p:cNvSpPr/>
            <p:nvPr/>
          </p:nvSpPr>
          <p:spPr>
            <a:xfrm>
              <a:off x="7125167" y="2966791"/>
              <a:ext cx="506600" cy="116409"/>
            </a:xfrm>
            <a:custGeom>
              <a:rect b="b" l="l" r="r" t="t"/>
              <a:pathLst>
                <a:path extrusionOk="0" h="3484" w="15162">
                  <a:moveTo>
                    <a:pt x="15130" y="0"/>
                  </a:moveTo>
                  <a:lnTo>
                    <a:pt x="12767" y="47"/>
                  </a:lnTo>
                  <a:cubicBezTo>
                    <a:pt x="11336" y="62"/>
                    <a:pt x="9455" y="187"/>
                    <a:pt x="7558" y="264"/>
                  </a:cubicBezTo>
                  <a:cubicBezTo>
                    <a:pt x="5661" y="373"/>
                    <a:pt x="3779" y="544"/>
                    <a:pt x="2364" y="638"/>
                  </a:cubicBezTo>
                  <a:cubicBezTo>
                    <a:pt x="934" y="762"/>
                    <a:pt x="1" y="871"/>
                    <a:pt x="1" y="871"/>
                  </a:cubicBezTo>
                  <a:lnTo>
                    <a:pt x="250" y="3483"/>
                  </a:lnTo>
                  <a:cubicBezTo>
                    <a:pt x="250" y="3483"/>
                    <a:pt x="1183" y="3374"/>
                    <a:pt x="2582" y="3250"/>
                  </a:cubicBezTo>
                  <a:cubicBezTo>
                    <a:pt x="3982" y="3157"/>
                    <a:pt x="5847" y="2985"/>
                    <a:pt x="7713" y="2877"/>
                  </a:cubicBezTo>
                  <a:cubicBezTo>
                    <a:pt x="9579" y="2799"/>
                    <a:pt x="11430" y="2690"/>
                    <a:pt x="12829" y="2659"/>
                  </a:cubicBezTo>
                  <a:cubicBezTo>
                    <a:pt x="14229" y="2643"/>
                    <a:pt x="15161" y="2628"/>
                    <a:pt x="15161" y="2628"/>
                  </a:cubicBezTo>
                  <a:lnTo>
                    <a:pt x="1513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57"/>
            <p:cNvSpPr/>
            <p:nvPr/>
          </p:nvSpPr>
          <p:spPr>
            <a:xfrm>
              <a:off x="7632270" y="2837417"/>
              <a:ext cx="70667" cy="69130"/>
            </a:xfrm>
            <a:custGeom>
              <a:rect b="b" l="l" r="r" t="t"/>
              <a:pathLst>
                <a:path extrusionOk="0" h="2069" w="2115">
                  <a:moveTo>
                    <a:pt x="1057" y="0"/>
                  </a:moveTo>
                  <a:lnTo>
                    <a:pt x="731" y="684"/>
                  </a:lnTo>
                  <a:lnTo>
                    <a:pt x="0" y="809"/>
                  </a:lnTo>
                  <a:lnTo>
                    <a:pt x="529" y="1322"/>
                  </a:lnTo>
                  <a:lnTo>
                    <a:pt x="404" y="2068"/>
                  </a:lnTo>
                  <a:lnTo>
                    <a:pt x="1057" y="1711"/>
                  </a:lnTo>
                  <a:lnTo>
                    <a:pt x="1710" y="2053"/>
                  </a:lnTo>
                  <a:lnTo>
                    <a:pt x="1710" y="2053"/>
                  </a:lnTo>
                  <a:lnTo>
                    <a:pt x="1586" y="1306"/>
                  </a:lnTo>
                  <a:lnTo>
                    <a:pt x="2115" y="762"/>
                  </a:lnTo>
                  <a:lnTo>
                    <a:pt x="1384" y="669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57"/>
            <p:cNvSpPr/>
            <p:nvPr/>
          </p:nvSpPr>
          <p:spPr>
            <a:xfrm>
              <a:off x="7041535" y="2871699"/>
              <a:ext cx="70701" cy="70701"/>
            </a:xfrm>
            <a:custGeom>
              <a:rect b="b" l="l" r="r" t="t"/>
              <a:pathLst>
                <a:path extrusionOk="0" h="2116" w="2116">
                  <a:moveTo>
                    <a:pt x="980" y="1"/>
                  </a:moveTo>
                  <a:lnTo>
                    <a:pt x="716" y="700"/>
                  </a:lnTo>
                  <a:lnTo>
                    <a:pt x="0" y="887"/>
                  </a:lnTo>
                  <a:lnTo>
                    <a:pt x="576" y="1353"/>
                  </a:lnTo>
                  <a:lnTo>
                    <a:pt x="545" y="2115"/>
                  </a:lnTo>
                  <a:lnTo>
                    <a:pt x="1151" y="1695"/>
                  </a:lnTo>
                  <a:lnTo>
                    <a:pt x="1835" y="1975"/>
                  </a:lnTo>
                  <a:lnTo>
                    <a:pt x="1633" y="1244"/>
                  </a:lnTo>
                  <a:lnTo>
                    <a:pt x="2115" y="669"/>
                  </a:lnTo>
                  <a:lnTo>
                    <a:pt x="1369" y="63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57"/>
            <p:cNvSpPr/>
            <p:nvPr/>
          </p:nvSpPr>
          <p:spPr>
            <a:xfrm>
              <a:off x="7135057" y="2741824"/>
              <a:ext cx="36386" cy="48849"/>
            </a:xfrm>
            <a:custGeom>
              <a:rect b="b" l="l" r="r" t="t"/>
              <a:pathLst>
                <a:path extrusionOk="0" h="1462" w="1089">
                  <a:moveTo>
                    <a:pt x="1073" y="0"/>
                  </a:moveTo>
                  <a:lnTo>
                    <a:pt x="0" y="109"/>
                  </a:lnTo>
                  <a:lnTo>
                    <a:pt x="16" y="280"/>
                  </a:lnTo>
                  <a:lnTo>
                    <a:pt x="451" y="233"/>
                  </a:lnTo>
                  <a:lnTo>
                    <a:pt x="560" y="1462"/>
                  </a:lnTo>
                  <a:lnTo>
                    <a:pt x="762" y="1446"/>
                  </a:lnTo>
                  <a:lnTo>
                    <a:pt x="653" y="218"/>
                  </a:lnTo>
                  <a:lnTo>
                    <a:pt x="1089" y="171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57"/>
            <p:cNvSpPr/>
            <p:nvPr/>
          </p:nvSpPr>
          <p:spPr>
            <a:xfrm>
              <a:off x="7218188" y="2737647"/>
              <a:ext cx="10425" cy="47312"/>
            </a:xfrm>
            <a:custGeom>
              <a:rect b="b" l="l" r="r" t="t"/>
              <a:pathLst>
                <a:path extrusionOk="0" h="1416" w="312">
                  <a:moveTo>
                    <a:pt x="202" y="1"/>
                  </a:moveTo>
                  <a:lnTo>
                    <a:pt x="0" y="16"/>
                  </a:lnTo>
                  <a:lnTo>
                    <a:pt x="109" y="1416"/>
                  </a:lnTo>
                  <a:lnTo>
                    <a:pt x="311" y="1400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57"/>
            <p:cNvSpPr/>
            <p:nvPr/>
          </p:nvSpPr>
          <p:spPr>
            <a:xfrm>
              <a:off x="7276359" y="2731198"/>
              <a:ext cx="36921" cy="48816"/>
            </a:xfrm>
            <a:custGeom>
              <a:rect b="b" l="l" r="r" t="t"/>
              <a:pathLst>
                <a:path extrusionOk="0" h="1461" w="1105">
                  <a:moveTo>
                    <a:pt x="732" y="0"/>
                  </a:moveTo>
                  <a:cubicBezTo>
                    <a:pt x="700" y="0"/>
                    <a:pt x="669" y="7"/>
                    <a:pt x="638" y="7"/>
                  </a:cubicBezTo>
                  <a:cubicBezTo>
                    <a:pt x="561" y="7"/>
                    <a:pt x="483" y="23"/>
                    <a:pt x="421" y="54"/>
                  </a:cubicBezTo>
                  <a:cubicBezTo>
                    <a:pt x="327" y="85"/>
                    <a:pt x="265" y="116"/>
                    <a:pt x="203" y="178"/>
                  </a:cubicBezTo>
                  <a:cubicBezTo>
                    <a:pt x="141" y="240"/>
                    <a:pt x="79" y="334"/>
                    <a:pt x="47" y="412"/>
                  </a:cubicBezTo>
                  <a:cubicBezTo>
                    <a:pt x="16" y="536"/>
                    <a:pt x="1" y="660"/>
                    <a:pt x="16" y="785"/>
                  </a:cubicBezTo>
                  <a:cubicBezTo>
                    <a:pt x="16" y="862"/>
                    <a:pt x="32" y="956"/>
                    <a:pt x="63" y="1033"/>
                  </a:cubicBezTo>
                  <a:cubicBezTo>
                    <a:pt x="79" y="1111"/>
                    <a:pt x="110" y="1173"/>
                    <a:pt x="156" y="1220"/>
                  </a:cubicBezTo>
                  <a:cubicBezTo>
                    <a:pt x="187" y="1267"/>
                    <a:pt x="234" y="1313"/>
                    <a:pt x="281" y="1344"/>
                  </a:cubicBezTo>
                  <a:cubicBezTo>
                    <a:pt x="327" y="1376"/>
                    <a:pt x="374" y="1407"/>
                    <a:pt x="436" y="1422"/>
                  </a:cubicBezTo>
                  <a:cubicBezTo>
                    <a:pt x="483" y="1438"/>
                    <a:pt x="529" y="1453"/>
                    <a:pt x="592" y="1453"/>
                  </a:cubicBezTo>
                  <a:cubicBezTo>
                    <a:pt x="623" y="1453"/>
                    <a:pt x="654" y="1460"/>
                    <a:pt x="685" y="1460"/>
                  </a:cubicBezTo>
                  <a:cubicBezTo>
                    <a:pt x="700" y="1460"/>
                    <a:pt x="716" y="1458"/>
                    <a:pt x="732" y="1453"/>
                  </a:cubicBezTo>
                  <a:cubicBezTo>
                    <a:pt x="778" y="1453"/>
                    <a:pt x="825" y="1453"/>
                    <a:pt x="872" y="1438"/>
                  </a:cubicBezTo>
                  <a:cubicBezTo>
                    <a:pt x="918" y="1422"/>
                    <a:pt x="965" y="1422"/>
                    <a:pt x="996" y="1407"/>
                  </a:cubicBezTo>
                  <a:cubicBezTo>
                    <a:pt x="1027" y="1391"/>
                    <a:pt x="1074" y="1376"/>
                    <a:pt x="1105" y="1360"/>
                  </a:cubicBezTo>
                  <a:lnTo>
                    <a:pt x="1089" y="1205"/>
                  </a:lnTo>
                  <a:cubicBezTo>
                    <a:pt x="1027" y="1220"/>
                    <a:pt x="980" y="1236"/>
                    <a:pt x="918" y="1251"/>
                  </a:cubicBezTo>
                  <a:cubicBezTo>
                    <a:pt x="856" y="1267"/>
                    <a:pt x="778" y="1267"/>
                    <a:pt x="716" y="1282"/>
                  </a:cubicBezTo>
                  <a:cubicBezTo>
                    <a:pt x="669" y="1282"/>
                    <a:pt x="607" y="1267"/>
                    <a:pt x="545" y="1251"/>
                  </a:cubicBezTo>
                  <a:cubicBezTo>
                    <a:pt x="483" y="1236"/>
                    <a:pt x="436" y="1220"/>
                    <a:pt x="389" y="1173"/>
                  </a:cubicBezTo>
                  <a:cubicBezTo>
                    <a:pt x="343" y="1127"/>
                    <a:pt x="312" y="1080"/>
                    <a:pt x="281" y="1018"/>
                  </a:cubicBezTo>
                  <a:cubicBezTo>
                    <a:pt x="250" y="940"/>
                    <a:pt x="234" y="847"/>
                    <a:pt x="218" y="769"/>
                  </a:cubicBezTo>
                  <a:cubicBezTo>
                    <a:pt x="218" y="676"/>
                    <a:pt x="218" y="598"/>
                    <a:pt x="250" y="505"/>
                  </a:cubicBezTo>
                  <a:cubicBezTo>
                    <a:pt x="265" y="443"/>
                    <a:pt x="296" y="396"/>
                    <a:pt x="327" y="334"/>
                  </a:cubicBezTo>
                  <a:cubicBezTo>
                    <a:pt x="374" y="287"/>
                    <a:pt x="421" y="256"/>
                    <a:pt x="467" y="240"/>
                  </a:cubicBezTo>
                  <a:cubicBezTo>
                    <a:pt x="529" y="209"/>
                    <a:pt x="592" y="194"/>
                    <a:pt x="654" y="178"/>
                  </a:cubicBezTo>
                  <a:lnTo>
                    <a:pt x="840" y="178"/>
                  </a:lnTo>
                  <a:cubicBezTo>
                    <a:pt x="903" y="194"/>
                    <a:pt x="965" y="194"/>
                    <a:pt x="1027" y="209"/>
                  </a:cubicBezTo>
                  <a:lnTo>
                    <a:pt x="1011" y="38"/>
                  </a:lnTo>
                  <a:cubicBezTo>
                    <a:pt x="980" y="23"/>
                    <a:pt x="949" y="23"/>
                    <a:pt x="903" y="7"/>
                  </a:cubicBezTo>
                  <a:lnTo>
                    <a:pt x="778" y="7"/>
                  </a:lnTo>
                  <a:cubicBezTo>
                    <a:pt x="763" y="2"/>
                    <a:pt x="747" y="0"/>
                    <a:pt x="732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57"/>
            <p:cNvSpPr/>
            <p:nvPr/>
          </p:nvSpPr>
          <p:spPr>
            <a:xfrm>
              <a:off x="7358454" y="2726220"/>
              <a:ext cx="38491" cy="48882"/>
            </a:xfrm>
            <a:custGeom>
              <a:rect b="b" l="l" r="r" t="t"/>
              <a:pathLst>
                <a:path extrusionOk="0" h="1463" w="1152">
                  <a:moveTo>
                    <a:pt x="1058" y="1"/>
                  </a:moveTo>
                  <a:lnTo>
                    <a:pt x="825" y="16"/>
                  </a:lnTo>
                  <a:lnTo>
                    <a:pt x="420" y="607"/>
                  </a:lnTo>
                  <a:lnTo>
                    <a:pt x="234" y="623"/>
                  </a:lnTo>
                  <a:lnTo>
                    <a:pt x="203" y="47"/>
                  </a:lnTo>
                  <a:lnTo>
                    <a:pt x="1" y="47"/>
                  </a:lnTo>
                  <a:lnTo>
                    <a:pt x="78" y="1462"/>
                  </a:lnTo>
                  <a:lnTo>
                    <a:pt x="280" y="1447"/>
                  </a:lnTo>
                  <a:lnTo>
                    <a:pt x="249" y="794"/>
                  </a:lnTo>
                  <a:lnTo>
                    <a:pt x="436" y="794"/>
                  </a:lnTo>
                  <a:lnTo>
                    <a:pt x="918" y="1416"/>
                  </a:lnTo>
                  <a:lnTo>
                    <a:pt x="1151" y="1400"/>
                  </a:lnTo>
                  <a:lnTo>
                    <a:pt x="607" y="685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57"/>
            <p:cNvSpPr/>
            <p:nvPr/>
          </p:nvSpPr>
          <p:spPr>
            <a:xfrm>
              <a:off x="7442620" y="2722578"/>
              <a:ext cx="28601" cy="48348"/>
            </a:xfrm>
            <a:custGeom>
              <a:rect b="b" l="l" r="r" t="t"/>
              <a:pathLst>
                <a:path extrusionOk="0" h="1447" w="856">
                  <a:moveTo>
                    <a:pt x="794" y="1"/>
                  </a:moveTo>
                  <a:lnTo>
                    <a:pt x="1" y="48"/>
                  </a:lnTo>
                  <a:lnTo>
                    <a:pt x="63" y="1447"/>
                  </a:lnTo>
                  <a:lnTo>
                    <a:pt x="856" y="1416"/>
                  </a:lnTo>
                  <a:lnTo>
                    <a:pt x="840" y="1229"/>
                  </a:lnTo>
                  <a:lnTo>
                    <a:pt x="265" y="1260"/>
                  </a:lnTo>
                  <a:lnTo>
                    <a:pt x="234" y="809"/>
                  </a:lnTo>
                  <a:lnTo>
                    <a:pt x="778" y="778"/>
                  </a:lnTo>
                  <a:lnTo>
                    <a:pt x="762" y="592"/>
                  </a:lnTo>
                  <a:lnTo>
                    <a:pt x="234" y="623"/>
                  </a:lnTo>
                  <a:lnTo>
                    <a:pt x="218" y="219"/>
                  </a:lnTo>
                  <a:lnTo>
                    <a:pt x="762" y="187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57"/>
            <p:cNvSpPr/>
            <p:nvPr/>
          </p:nvSpPr>
          <p:spPr>
            <a:xfrm>
              <a:off x="7515360" y="2720005"/>
              <a:ext cx="36386" cy="47312"/>
            </a:xfrm>
            <a:custGeom>
              <a:rect b="b" l="l" r="r" t="t"/>
              <a:pathLst>
                <a:path extrusionOk="0" h="1416" w="1089">
                  <a:moveTo>
                    <a:pt x="545" y="0"/>
                  </a:moveTo>
                  <a:cubicBezTo>
                    <a:pt x="265" y="0"/>
                    <a:pt x="0" y="16"/>
                    <a:pt x="0" y="16"/>
                  </a:cubicBezTo>
                  <a:lnTo>
                    <a:pt x="16" y="202"/>
                  </a:lnTo>
                  <a:lnTo>
                    <a:pt x="451" y="187"/>
                  </a:lnTo>
                  <a:lnTo>
                    <a:pt x="482" y="1415"/>
                  </a:lnTo>
                  <a:lnTo>
                    <a:pt x="685" y="1415"/>
                  </a:lnTo>
                  <a:lnTo>
                    <a:pt x="654" y="187"/>
                  </a:lnTo>
                  <a:lnTo>
                    <a:pt x="1089" y="17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57"/>
            <p:cNvSpPr/>
            <p:nvPr/>
          </p:nvSpPr>
          <p:spPr>
            <a:xfrm>
              <a:off x="7145950" y="3013001"/>
              <a:ext cx="45241" cy="49918"/>
            </a:xfrm>
            <a:custGeom>
              <a:rect b="b" l="l" r="r" t="t"/>
              <a:pathLst>
                <a:path extrusionOk="0" h="1494" w="1354">
                  <a:moveTo>
                    <a:pt x="561" y="203"/>
                  </a:moveTo>
                  <a:lnTo>
                    <a:pt x="903" y="872"/>
                  </a:lnTo>
                  <a:lnTo>
                    <a:pt x="343" y="918"/>
                  </a:lnTo>
                  <a:lnTo>
                    <a:pt x="561" y="203"/>
                  </a:lnTo>
                  <a:close/>
                  <a:moveTo>
                    <a:pt x="654" y="1"/>
                  </a:moveTo>
                  <a:lnTo>
                    <a:pt x="452" y="32"/>
                  </a:lnTo>
                  <a:lnTo>
                    <a:pt x="1" y="1494"/>
                  </a:lnTo>
                  <a:lnTo>
                    <a:pt x="187" y="1463"/>
                  </a:lnTo>
                  <a:lnTo>
                    <a:pt x="296" y="1105"/>
                  </a:lnTo>
                  <a:lnTo>
                    <a:pt x="996" y="1027"/>
                  </a:lnTo>
                  <a:lnTo>
                    <a:pt x="1167" y="1369"/>
                  </a:lnTo>
                  <a:lnTo>
                    <a:pt x="1354" y="1354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57"/>
            <p:cNvSpPr/>
            <p:nvPr/>
          </p:nvSpPr>
          <p:spPr>
            <a:xfrm>
              <a:off x="7205725" y="3008323"/>
              <a:ext cx="39494" cy="48381"/>
            </a:xfrm>
            <a:custGeom>
              <a:rect b="b" l="l" r="r" t="t"/>
              <a:pathLst>
                <a:path extrusionOk="0" h="1448" w="1182">
                  <a:moveTo>
                    <a:pt x="498" y="172"/>
                  </a:moveTo>
                  <a:cubicBezTo>
                    <a:pt x="544" y="172"/>
                    <a:pt x="606" y="188"/>
                    <a:pt x="669" y="203"/>
                  </a:cubicBezTo>
                  <a:cubicBezTo>
                    <a:pt x="715" y="219"/>
                    <a:pt x="778" y="265"/>
                    <a:pt x="809" y="296"/>
                  </a:cubicBezTo>
                  <a:cubicBezTo>
                    <a:pt x="855" y="343"/>
                    <a:pt x="902" y="390"/>
                    <a:pt x="917" y="452"/>
                  </a:cubicBezTo>
                  <a:cubicBezTo>
                    <a:pt x="949" y="514"/>
                    <a:pt x="964" y="592"/>
                    <a:pt x="980" y="654"/>
                  </a:cubicBezTo>
                  <a:cubicBezTo>
                    <a:pt x="980" y="732"/>
                    <a:pt x="980" y="810"/>
                    <a:pt x="964" y="872"/>
                  </a:cubicBezTo>
                  <a:cubicBezTo>
                    <a:pt x="949" y="934"/>
                    <a:pt x="917" y="996"/>
                    <a:pt x="871" y="1058"/>
                  </a:cubicBezTo>
                  <a:cubicBezTo>
                    <a:pt x="840" y="1105"/>
                    <a:pt x="793" y="1152"/>
                    <a:pt x="746" y="1183"/>
                  </a:cubicBezTo>
                  <a:cubicBezTo>
                    <a:pt x="700" y="1214"/>
                    <a:pt x="638" y="1229"/>
                    <a:pt x="575" y="1229"/>
                  </a:cubicBezTo>
                  <a:lnTo>
                    <a:pt x="311" y="1260"/>
                  </a:lnTo>
                  <a:lnTo>
                    <a:pt x="218" y="203"/>
                  </a:lnTo>
                  <a:lnTo>
                    <a:pt x="498" y="172"/>
                  </a:lnTo>
                  <a:close/>
                  <a:moveTo>
                    <a:pt x="404" y="1"/>
                  </a:moveTo>
                  <a:lnTo>
                    <a:pt x="0" y="32"/>
                  </a:lnTo>
                  <a:lnTo>
                    <a:pt x="124" y="1447"/>
                  </a:lnTo>
                  <a:lnTo>
                    <a:pt x="591" y="1400"/>
                  </a:lnTo>
                  <a:cubicBezTo>
                    <a:pt x="684" y="1400"/>
                    <a:pt x="778" y="1369"/>
                    <a:pt x="855" y="1338"/>
                  </a:cubicBezTo>
                  <a:cubicBezTo>
                    <a:pt x="933" y="1292"/>
                    <a:pt x="995" y="1229"/>
                    <a:pt x="1042" y="1167"/>
                  </a:cubicBezTo>
                  <a:cubicBezTo>
                    <a:pt x="1104" y="1089"/>
                    <a:pt x="1135" y="1012"/>
                    <a:pt x="1151" y="934"/>
                  </a:cubicBezTo>
                  <a:cubicBezTo>
                    <a:pt x="1182" y="841"/>
                    <a:pt x="1182" y="747"/>
                    <a:pt x="1182" y="638"/>
                  </a:cubicBezTo>
                  <a:cubicBezTo>
                    <a:pt x="1166" y="545"/>
                    <a:pt x="1151" y="452"/>
                    <a:pt x="1104" y="359"/>
                  </a:cubicBezTo>
                  <a:cubicBezTo>
                    <a:pt x="1057" y="281"/>
                    <a:pt x="995" y="203"/>
                    <a:pt x="933" y="156"/>
                  </a:cubicBezTo>
                  <a:cubicBezTo>
                    <a:pt x="855" y="94"/>
                    <a:pt x="778" y="63"/>
                    <a:pt x="684" y="32"/>
                  </a:cubicBezTo>
                  <a:cubicBezTo>
                    <a:pt x="591" y="1"/>
                    <a:pt x="498" y="1"/>
                    <a:pt x="404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57"/>
            <p:cNvSpPr/>
            <p:nvPr/>
          </p:nvSpPr>
          <p:spPr>
            <a:xfrm>
              <a:off x="7265968" y="3001073"/>
              <a:ext cx="52524" cy="50954"/>
            </a:xfrm>
            <a:custGeom>
              <a:rect b="b" l="l" r="r" t="t"/>
              <a:pathLst>
                <a:path extrusionOk="0" h="1525" w="1572">
                  <a:moveTo>
                    <a:pt x="1478" y="0"/>
                  </a:moveTo>
                  <a:lnTo>
                    <a:pt x="1167" y="31"/>
                  </a:lnTo>
                  <a:lnTo>
                    <a:pt x="825" y="1229"/>
                  </a:lnTo>
                  <a:lnTo>
                    <a:pt x="312" y="94"/>
                  </a:lnTo>
                  <a:lnTo>
                    <a:pt x="1" y="125"/>
                  </a:lnTo>
                  <a:lnTo>
                    <a:pt x="110" y="1524"/>
                  </a:lnTo>
                  <a:lnTo>
                    <a:pt x="312" y="1509"/>
                  </a:lnTo>
                  <a:lnTo>
                    <a:pt x="218" y="296"/>
                  </a:lnTo>
                  <a:lnTo>
                    <a:pt x="732" y="1477"/>
                  </a:lnTo>
                  <a:lnTo>
                    <a:pt x="949" y="1462"/>
                  </a:lnTo>
                  <a:cubicBezTo>
                    <a:pt x="1011" y="1229"/>
                    <a:pt x="1074" y="1027"/>
                    <a:pt x="1120" y="840"/>
                  </a:cubicBezTo>
                  <a:cubicBezTo>
                    <a:pt x="1151" y="762"/>
                    <a:pt x="1167" y="684"/>
                    <a:pt x="1183" y="607"/>
                  </a:cubicBezTo>
                  <a:cubicBezTo>
                    <a:pt x="1214" y="544"/>
                    <a:pt x="1229" y="467"/>
                    <a:pt x="1245" y="405"/>
                  </a:cubicBezTo>
                  <a:cubicBezTo>
                    <a:pt x="1260" y="342"/>
                    <a:pt x="1276" y="280"/>
                    <a:pt x="1291" y="218"/>
                  </a:cubicBezTo>
                  <a:lnTo>
                    <a:pt x="1385" y="1431"/>
                  </a:lnTo>
                  <a:lnTo>
                    <a:pt x="1571" y="1415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57"/>
            <p:cNvSpPr/>
            <p:nvPr/>
          </p:nvSpPr>
          <p:spPr>
            <a:xfrm>
              <a:off x="7339743" y="2999001"/>
              <a:ext cx="9924" cy="47312"/>
            </a:xfrm>
            <a:custGeom>
              <a:rect b="b" l="l" r="r" t="t"/>
              <a:pathLst>
                <a:path extrusionOk="0" h="1416" w="297">
                  <a:moveTo>
                    <a:pt x="203" y="0"/>
                  </a:moveTo>
                  <a:lnTo>
                    <a:pt x="1" y="16"/>
                  </a:lnTo>
                  <a:lnTo>
                    <a:pt x="94" y="1415"/>
                  </a:lnTo>
                  <a:lnTo>
                    <a:pt x="296" y="140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57"/>
            <p:cNvSpPr/>
            <p:nvPr/>
          </p:nvSpPr>
          <p:spPr>
            <a:xfrm>
              <a:off x="7365738" y="2995860"/>
              <a:ext cx="35350" cy="48348"/>
            </a:xfrm>
            <a:custGeom>
              <a:rect b="b" l="l" r="r" t="t"/>
              <a:pathLst>
                <a:path extrusionOk="0" h="1447" w="1058">
                  <a:moveTo>
                    <a:pt x="1042" y="1"/>
                  </a:moveTo>
                  <a:lnTo>
                    <a:pt x="0" y="47"/>
                  </a:lnTo>
                  <a:lnTo>
                    <a:pt x="16" y="234"/>
                  </a:lnTo>
                  <a:lnTo>
                    <a:pt x="436" y="218"/>
                  </a:lnTo>
                  <a:lnTo>
                    <a:pt x="513" y="1447"/>
                  </a:lnTo>
                  <a:lnTo>
                    <a:pt x="700" y="1431"/>
                  </a:lnTo>
                  <a:lnTo>
                    <a:pt x="622" y="203"/>
                  </a:lnTo>
                  <a:lnTo>
                    <a:pt x="1058" y="187"/>
                  </a:lnTo>
                  <a:lnTo>
                    <a:pt x="104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57"/>
            <p:cNvSpPr/>
            <p:nvPr/>
          </p:nvSpPr>
          <p:spPr>
            <a:xfrm>
              <a:off x="7449370" y="2991717"/>
              <a:ext cx="43670" cy="48849"/>
            </a:xfrm>
            <a:custGeom>
              <a:rect b="b" l="l" r="r" t="t"/>
              <a:pathLst>
                <a:path extrusionOk="0" h="1462" w="1307">
                  <a:moveTo>
                    <a:pt x="638" y="187"/>
                  </a:moveTo>
                  <a:cubicBezTo>
                    <a:pt x="700" y="187"/>
                    <a:pt x="747" y="187"/>
                    <a:pt x="809" y="203"/>
                  </a:cubicBezTo>
                  <a:cubicBezTo>
                    <a:pt x="871" y="218"/>
                    <a:pt x="918" y="249"/>
                    <a:pt x="949" y="296"/>
                  </a:cubicBezTo>
                  <a:cubicBezTo>
                    <a:pt x="996" y="342"/>
                    <a:pt x="1042" y="405"/>
                    <a:pt x="1058" y="467"/>
                  </a:cubicBezTo>
                  <a:cubicBezTo>
                    <a:pt x="1089" y="545"/>
                    <a:pt x="1105" y="622"/>
                    <a:pt x="1105" y="716"/>
                  </a:cubicBezTo>
                  <a:cubicBezTo>
                    <a:pt x="1105" y="793"/>
                    <a:pt x="1105" y="887"/>
                    <a:pt x="1074" y="964"/>
                  </a:cubicBezTo>
                  <a:cubicBezTo>
                    <a:pt x="1058" y="1027"/>
                    <a:pt x="1027" y="1089"/>
                    <a:pt x="996" y="1135"/>
                  </a:cubicBezTo>
                  <a:cubicBezTo>
                    <a:pt x="949" y="1182"/>
                    <a:pt x="903" y="1229"/>
                    <a:pt x="856" y="1244"/>
                  </a:cubicBezTo>
                  <a:cubicBezTo>
                    <a:pt x="796" y="1270"/>
                    <a:pt x="731" y="1282"/>
                    <a:pt x="667" y="1282"/>
                  </a:cubicBezTo>
                  <a:cubicBezTo>
                    <a:pt x="615" y="1282"/>
                    <a:pt x="563" y="1274"/>
                    <a:pt x="514" y="1260"/>
                  </a:cubicBezTo>
                  <a:cubicBezTo>
                    <a:pt x="452" y="1244"/>
                    <a:pt x="405" y="1213"/>
                    <a:pt x="358" y="1167"/>
                  </a:cubicBezTo>
                  <a:cubicBezTo>
                    <a:pt x="312" y="1120"/>
                    <a:pt x="281" y="1073"/>
                    <a:pt x="265" y="1011"/>
                  </a:cubicBezTo>
                  <a:cubicBezTo>
                    <a:pt x="234" y="933"/>
                    <a:pt x="218" y="840"/>
                    <a:pt x="218" y="762"/>
                  </a:cubicBezTo>
                  <a:cubicBezTo>
                    <a:pt x="203" y="669"/>
                    <a:pt x="218" y="591"/>
                    <a:pt x="234" y="498"/>
                  </a:cubicBezTo>
                  <a:cubicBezTo>
                    <a:pt x="249" y="436"/>
                    <a:pt x="281" y="374"/>
                    <a:pt x="327" y="327"/>
                  </a:cubicBezTo>
                  <a:cubicBezTo>
                    <a:pt x="358" y="280"/>
                    <a:pt x="405" y="249"/>
                    <a:pt x="467" y="218"/>
                  </a:cubicBezTo>
                  <a:cubicBezTo>
                    <a:pt x="514" y="203"/>
                    <a:pt x="576" y="187"/>
                    <a:pt x="638" y="187"/>
                  </a:cubicBezTo>
                  <a:close/>
                  <a:moveTo>
                    <a:pt x="623" y="0"/>
                  </a:moveTo>
                  <a:cubicBezTo>
                    <a:pt x="560" y="16"/>
                    <a:pt x="483" y="31"/>
                    <a:pt x="421" y="47"/>
                  </a:cubicBezTo>
                  <a:cubicBezTo>
                    <a:pt x="343" y="78"/>
                    <a:pt x="265" y="109"/>
                    <a:pt x="203" y="171"/>
                  </a:cubicBezTo>
                  <a:cubicBezTo>
                    <a:pt x="141" y="234"/>
                    <a:pt x="94" y="311"/>
                    <a:pt x="47" y="405"/>
                  </a:cubicBezTo>
                  <a:cubicBezTo>
                    <a:pt x="16" y="514"/>
                    <a:pt x="1" y="638"/>
                    <a:pt x="1" y="762"/>
                  </a:cubicBezTo>
                  <a:cubicBezTo>
                    <a:pt x="16" y="856"/>
                    <a:pt x="32" y="933"/>
                    <a:pt x="47" y="1027"/>
                  </a:cubicBezTo>
                  <a:cubicBezTo>
                    <a:pt x="63" y="1089"/>
                    <a:pt x="94" y="1151"/>
                    <a:pt x="141" y="1213"/>
                  </a:cubicBezTo>
                  <a:cubicBezTo>
                    <a:pt x="172" y="1260"/>
                    <a:pt x="218" y="1307"/>
                    <a:pt x="265" y="1338"/>
                  </a:cubicBezTo>
                  <a:cubicBezTo>
                    <a:pt x="296" y="1369"/>
                    <a:pt x="358" y="1400"/>
                    <a:pt x="405" y="1415"/>
                  </a:cubicBezTo>
                  <a:cubicBezTo>
                    <a:pt x="452" y="1431"/>
                    <a:pt x="498" y="1446"/>
                    <a:pt x="545" y="1462"/>
                  </a:cubicBezTo>
                  <a:lnTo>
                    <a:pt x="685" y="1462"/>
                  </a:lnTo>
                  <a:cubicBezTo>
                    <a:pt x="731" y="1462"/>
                    <a:pt x="778" y="1462"/>
                    <a:pt x="825" y="1446"/>
                  </a:cubicBezTo>
                  <a:cubicBezTo>
                    <a:pt x="871" y="1431"/>
                    <a:pt x="934" y="1415"/>
                    <a:pt x="980" y="1384"/>
                  </a:cubicBezTo>
                  <a:cubicBezTo>
                    <a:pt x="1027" y="1369"/>
                    <a:pt x="1074" y="1338"/>
                    <a:pt x="1105" y="1307"/>
                  </a:cubicBezTo>
                  <a:cubicBezTo>
                    <a:pt x="1151" y="1260"/>
                    <a:pt x="1182" y="1213"/>
                    <a:pt x="1214" y="1167"/>
                  </a:cubicBezTo>
                  <a:cubicBezTo>
                    <a:pt x="1245" y="1104"/>
                    <a:pt x="1276" y="1027"/>
                    <a:pt x="1291" y="964"/>
                  </a:cubicBezTo>
                  <a:cubicBezTo>
                    <a:pt x="1307" y="871"/>
                    <a:pt x="1307" y="793"/>
                    <a:pt x="1307" y="700"/>
                  </a:cubicBezTo>
                  <a:cubicBezTo>
                    <a:pt x="1307" y="576"/>
                    <a:pt x="1276" y="451"/>
                    <a:pt x="1229" y="342"/>
                  </a:cubicBezTo>
                  <a:cubicBezTo>
                    <a:pt x="1182" y="265"/>
                    <a:pt x="1136" y="187"/>
                    <a:pt x="1058" y="125"/>
                  </a:cubicBezTo>
                  <a:cubicBezTo>
                    <a:pt x="996" y="78"/>
                    <a:pt x="918" y="47"/>
                    <a:pt x="840" y="31"/>
                  </a:cubicBezTo>
                  <a:cubicBezTo>
                    <a:pt x="778" y="16"/>
                    <a:pt x="700" y="0"/>
                    <a:pt x="623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57"/>
            <p:cNvSpPr/>
            <p:nvPr/>
          </p:nvSpPr>
          <p:spPr>
            <a:xfrm>
              <a:off x="7514324" y="2989645"/>
              <a:ext cx="36386" cy="48348"/>
            </a:xfrm>
            <a:custGeom>
              <a:rect b="b" l="l" r="r" t="t"/>
              <a:pathLst>
                <a:path extrusionOk="0" h="1447" w="1089">
                  <a:moveTo>
                    <a:pt x="856" y="0"/>
                  </a:moveTo>
                  <a:lnTo>
                    <a:pt x="887" y="1135"/>
                  </a:lnTo>
                  <a:lnTo>
                    <a:pt x="265" y="16"/>
                  </a:lnTo>
                  <a:lnTo>
                    <a:pt x="0" y="31"/>
                  </a:lnTo>
                  <a:lnTo>
                    <a:pt x="47" y="1446"/>
                  </a:lnTo>
                  <a:lnTo>
                    <a:pt x="234" y="1431"/>
                  </a:lnTo>
                  <a:lnTo>
                    <a:pt x="202" y="280"/>
                  </a:lnTo>
                  <a:lnTo>
                    <a:pt x="856" y="1415"/>
                  </a:lnTo>
                  <a:lnTo>
                    <a:pt x="1089" y="1415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57"/>
            <p:cNvSpPr/>
            <p:nvPr/>
          </p:nvSpPr>
          <p:spPr>
            <a:xfrm>
              <a:off x="7574066" y="2988610"/>
              <a:ext cx="26530" cy="47813"/>
            </a:xfrm>
            <a:custGeom>
              <a:rect b="b" l="l" r="r" t="t"/>
              <a:pathLst>
                <a:path extrusionOk="0" h="1431" w="794">
                  <a:moveTo>
                    <a:pt x="762" y="0"/>
                  </a:moveTo>
                  <a:lnTo>
                    <a:pt x="1" y="16"/>
                  </a:lnTo>
                  <a:lnTo>
                    <a:pt x="32" y="1431"/>
                  </a:lnTo>
                  <a:lnTo>
                    <a:pt x="794" y="1415"/>
                  </a:lnTo>
                  <a:lnTo>
                    <a:pt x="794" y="1244"/>
                  </a:lnTo>
                  <a:lnTo>
                    <a:pt x="234" y="1244"/>
                  </a:lnTo>
                  <a:lnTo>
                    <a:pt x="218" y="793"/>
                  </a:lnTo>
                  <a:lnTo>
                    <a:pt x="731" y="778"/>
                  </a:lnTo>
                  <a:lnTo>
                    <a:pt x="731" y="591"/>
                  </a:lnTo>
                  <a:lnTo>
                    <a:pt x="218" y="607"/>
                  </a:lnTo>
                  <a:lnTo>
                    <a:pt x="203" y="202"/>
                  </a:lnTo>
                  <a:lnTo>
                    <a:pt x="731" y="187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57"/>
            <p:cNvSpPr/>
            <p:nvPr/>
          </p:nvSpPr>
          <p:spPr>
            <a:xfrm>
              <a:off x="7135057" y="2835847"/>
              <a:ext cx="62882" cy="121087"/>
            </a:xfrm>
            <a:custGeom>
              <a:rect b="b" l="l" r="r" t="t"/>
              <a:pathLst>
                <a:path extrusionOk="0" h="3624" w="1882">
                  <a:moveTo>
                    <a:pt x="964" y="1"/>
                  </a:moveTo>
                  <a:cubicBezTo>
                    <a:pt x="871" y="16"/>
                    <a:pt x="793" y="32"/>
                    <a:pt x="731" y="63"/>
                  </a:cubicBezTo>
                  <a:cubicBezTo>
                    <a:pt x="638" y="94"/>
                    <a:pt x="560" y="141"/>
                    <a:pt x="482" y="203"/>
                  </a:cubicBezTo>
                  <a:cubicBezTo>
                    <a:pt x="405" y="265"/>
                    <a:pt x="327" y="343"/>
                    <a:pt x="265" y="436"/>
                  </a:cubicBezTo>
                  <a:cubicBezTo>
                    <a:pt x="202" y="545"/>
                    <a:pt x="140" y="669"/>
                    <a:pt x="109" y="794"/>
                  </a:cubicBezTo>
                  <a:cubicBezTo>
                    <a:pt x="63" y="949"/>
                    <a:pt x="31" y="1120"/>
                    <a:pt x="16" y="1276"/>
                  </a:cubicBezTo>
                  <a:cubicBezTo>
                    <a:pt x="0" y="1493"/>
                    <a:pt x="0" y="1711"/>
                    <a:pt x="31" y="1913"/>
                  </a:cubicBezTo>
                  <a:cubicBezTo>
                    <a:pt x="47" y="2131"/>
                    <a:pt x="78" y="2349"/>
                    <a:pt x="140" y="2551"/>
                  </a:cubicBezTo>
                  <a:cubicBezTo>
                    <a:pt x="187" y="2722"/>
                    <a:pt x="249" y="2877"/>
                    <a:pt x="327" y="3017"/>
                  </a:cubicBezTo>
                  <a:cubicBezTo>
                    <a:pt x="374" y="3142"/>
                    <a:pt x="451" y="3235"/>
                    <a:pt x="545" y="3328"/>
                  </a:cubicBezTo>
                  <a:cubicBezTo>
                    <a:pt x="622" y="3406"/>
                    <a:pt x="700" y="3468"/>
                    <a:pt x="793" y="3530"/>
                  </a:cubicBezTo>
                  <a:cubicBezTo>
                    <a:pt x="871" y="3561"/>
                    <a:pt x="964" y="3592"/>
                    <a:pt x="1042" y="3608"/>
                  </a:cubicBezTo>
                  <a:cubicBezTo>
                    <a:pt x="1120" y="3624"/>
                    <a:pt x="1213" y="3624"/>
                    <a:pt x="1291" y="3624"/>
                  </a:cubicBezTo>
                  <a:cubicBezTo>
                    <a:pt x="1369" y="3608"/>
                    <a:pt x="1446" y="3592"/>
                    <a:pt x="1509" y="3561"/>
                  </a:cubicBezTo>
                  <a:cubicBezTo>
                    <a:pt x="1586" y="3546"/>
                    <a:pt x="1649" y="3515"/>
                    <a:pt x="1711" y="3484"/>
                  </a:cubicBezTo>
                  <a:cubicBezTo>
                    <a:pt x="1757" y="3453"/>
                    <a:pt x="1820" y="3421"/>
                    <a:pt x="1882" y="3375"/>
                  </a:cubicBezTo>
                  <a:lnTo>
                    <a:pt x="1820" y="2815"/>
                  </a:lnTo>
                  <a:cubicBezTo>
                    <a:pt x="1742" y="2877"/>
                    <a:pt x="1664" y="2939"/>
                    <a:pt x="1571" y="2971"/>
                  </a:cubicBezTo>
                  <a:cubicBezTo>
                    <a:pt x="1478" y="3017"/>
                    <a:pt x="1384" y="3048"/>
                    <a:pt x="1291" y="3048"/>
                  </a:cubicBezTo>
                  <a:cubicBezTo>
                    <a:pt x="1268" y="3052"/>
                    <a:pt x="1245" y="3054"/>
                    <a:pt x="1223" y="3054"/>
                  </a:cubicBezTo>
                  <a:cubicBezTo>
                    <a:pt x="1158" y="3054"/>
                    <a:pt x="1097" y="3037"/>
                    <a:pt x="1027" y="3002"/>
                  </a:cubicBezTo>
                  <a:cubicBezTo>
                    <a:pt x="933" y="2971"/>
                    <a:pt x="856" y="2908"/>
                    <a:pt x="793" y="2815"/>
                  </a:cubicBezTo>
                  <a:cubicBezTo>
                    <a:pt x="716" y="2706"/>
                    <a:pt x="653" y="2582"/>
                    <a:pt x="622" y="2442"/>
                  </a:cubicBezTo>
                  <a:cubicBezTo>
                    <a:pt x="560" y="2255"/>
                    <a:pt x="529" y="2069"/>
                    <a:pt x="513" y="1867"/>
                  </a:cubicBezTo>
                  <a:cubicBezTo>
                    <a:pt x="482" y="1680"/>
                    <a:pt x="482" y="1478"/>
                    <a:pt x="513" y="1291"/>
                  </a:cubicBezTo>
                  <a:cubicBezTo>
                    <a:pt x="529" y="1151"/>
                    <a:pt x="560" y="1011"/>
                    <a:pt x="622" y="887"/>
                  </a:cubicBezTo>
                  <a:cubicBezTo>
                    <a:pt x="669" y="794"/>
                    <a:pt x="731" y="716"/>
                    <a:pt x="809" y="654"/>
                  </a:cubicBezTo>
                  <a:cubicBezTo>
                    <a:pt x="887" y="607"/>
                    <a:pt x="980" y="576"/>
                    <a:pt x="1073" y="560"/>
                  </a:cubicBezTo>
                  <a:cubicBezTo>
                    <a:pt x="1112" y="554"/>
                    <a:pt x="1151" y="550"/>
                    <a:pt x="1189" y="550"/>
                  </a:cubicBezTo>
                  <a:cubicBezTo>
                    <a:pt x="1244" y="550"/>
                    <a:pt x="1298" y="558"/>
                    <a:pt x="1353" y="576"/>
                  </a:cubicBezTo>
                  <a:cubicBezTo>
                    <a:pt x="1446" y="591"/>
                    <a:pt x="1540" y="623"/>
                    <a:pt x="1633" y="669"/>
                  </a:cubicBezTo>
                  <a:lnTo>
                    <a:pt x="1586" y="125"/>
                  </a:lnTo>
                  <a:cubicBezTo>
                    <a:pt x="1524" y="94"/>
                    <a:pt x="1462" y="78"/>
                    <a:pt x="1400" y="47"/>
                  </a:cubicBezTo>
                  <a:cubicBezTo>
                    <a:pt x="1338" y="32"/>
                    <a:pt x="1260" y="16"/>
                    <a:pt x="119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57"/>
            <p:cNvSpPr/>
            <p:nvPr/>
          </p:nvSpPr>
          <p:spPr>
            <a:xfrm>
              <a:off x="7208832" y="2833241"/>
              <a:ext cx="24959" cy="118514"/>
            </a:xfrm>
            <a:custGeom>
              <a:rect b="b" l="l" r="r" t="t"/>
              <a:pathLst>
                <a:path extrusionOk="0" h="3547" w="747">
                  <a:moveTo>
                    <a:pt x="467" y="1"/>
                  </a:moveTo>
                  <a:lnTo>
                    <a:pt x="0" y="32"/>
                  </a:lnTo>
                  <a:lnTo>
                    <a:pt x="296" y="3546"/>
                  </a:lnTo>
                  <a:lnTo>
                    <a:pt x="747" y="3499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57"/>
            <p:cNvSpPr/>
            <p:nvPr/>
          </p:nvSpPr>
          <p:spPr>
            <a:xfrm>
              <a:off x="7251433" y="2825990"/>
              <a:ext cx="71737" cy="122624"/>
            </a:xfrm>
            <a:custGeom>
              <a:rect b="b" l="l" r="r" t="t"/>
              <a:pathLst>
                <a:path extrusionOk="0" h="3670" w="2147">
                  <a:moveTo>
                    <a:pt x="1913" y="0"/>
                  </a:moveTo>
                  <a:lnTo>
                    <a:pt x="1462" y="47"/>
                  </a:lnTo>
                  <a:lnTo>
                    <a:pt x="1649" y="2675"/>
                  </a:lnTo>
                  <a:lnTo>
                    <a:pt x="607" y="109"/>
                  </a:lnTo>
                  <a:lnTo>
                    <a:pt x="0" y="156"/>
                  </a:lnTo>
                  <a:lnTo>
                    <a:pt x="265" y="3670"/>
                  </a:lnTo>
                  <a:lnTo>
                    <a:pt x="700" y="3623"/>
                  </a:lnTo>
                  <a:lnTo>
                    <a:pt x="514" y="995"/>
                  </a:lnTo>
                  <a:lnTo>
                    <a:pt x="1540" y="3561"/>
                  </a:lnTo>
                  <a:lnTo>
                    <a:pt x="2146" y="3514"/>
                  </a:lnTo>
                  <a:lnTo>
                    <a:pt x="191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57"/>
            <p:cNvSpPr/>
            <p:nvPr/>
          </p:nvSpPr>
          <p:spPr>
            <a:xfrm>
              <a:off x="7343385" y="2821814"/>
              <a:ext cx="52524" cy="119550"/>
            </a:xfrm>
            <a:custGeom>
              <a:rect b="b" l="l" r="r" t="t"/>
              <a:pathLst>
                <a:path extrusionOk="0" h="3578" w="1572">
                  <a:moveTo>
                    <a:pt x="1369" y="1"/>
                  </a:moveTo>
                  <a:lnTo>
                    <a:pt x="685" y="32"/>
                  </a:lnTo>
                  <a:cubicBezTo>
                    <a:pt x="343" y="47"/>
                    <a:pt x="1" y="63"/>
                    <a:pt x="1" y="63"/>
                  </a:cubicBezTo>
                  <a:lnTo>
                    <a:pt x="218" y="3577"/>
                  </a:lnTo>
                  <a:cubicBezTo>
                    <a:pt x="218" y="3577"/>
                    <a:pt x="560" y="3562"/>
                    <a:pt x="887" y="3546"/>
                  </a:cubicBezTo>
                  <a:cubicBezTo>
                    <a:pt x="1229" y="3530"/>
                    <a:pt x="1571" y="3515"/>
                    <a:pt x="1571" y="3515"/>
                  </a:cubicBezTo>
                  <a:lnTo>
                    <a:pt x="1540" y="2955"/>
                  </a:lnTo>
                  <a:lnTo>
                    <a:pt x="638" y="3002"/>
                  </a:lnTo>
                  <a:lnTo>
                    <a:pt x="591" y="2022"/>
                  </a:lnTo>
                  <a:lnTo>
                    <a:pt x="1400" y="1976"/>
                  </a:lnTo>
                  <a:lnTo>
                    <a:pt x="1369" y="1416"/>
                  </a:lnTo>
                  <a:lnTo>
                    <a:pt x="545" y="1462"/>
                  </a:lnTo>
                  <a:lnTo>
                    <a:pt x="498" y="592"/>
                  </a:lnTo>
                  <a:lnTo>
                    <a:pt x="1322" y="561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p57"/>
            <p:cNvSpPr/>
            <p:nvPr/>
          </p:nvSpPr>
          <p:spPr>
            <a:xfrm>
              <a:off x="7416124" y="2816635"/>
              <a:ext cx="90949" cy="121588"/>
            </a:xfrm>
            <a:custGeom>
              <a:rect b="b" l="l" r="r" t="t"/>
              <a:pathLst>
                <a:path extrusionOk="0" h="3639" w="2722">
                  <a:moveTo>
                    <a:pt x="2597" y="0"/>
                  </a:moveTo>
                  <a:lnTo>
                    <a:pt x="1898" y="31"/>
                  </a:lnTo>
                  <a:lnTo>
                    <a:pt x="1416" y="2690"/>
                  </a:lnTo>
                  <a:lnTo>
                    <a:pt x="700" y="78"/>
                  </a:lnTo>
                  <a:lnTo>
                    <a:pt x="1" y="109"/>
                  </a:lnTo>
                  <a:lnTo>
                    <a:pt x="172" y="3639"/>
                  </a:lnTo>
                  <a:lnTo>
                    <a:pt x="607" y="3608"/>
                  </a:lnTo>
                  <a:lnTo>
                    <a:pt x="483" y="762"/>
                  </a:lnTo>
                  <a:lnTo>
                    <a:pt x="1244" y="3577"/>
                  </a:lnTo>
                  <a:lnTo>
                    <a:pt x="1664" y="3561"/>
                  </a:lnTo>
                  <a:lnTo>
                    <a:pt x="2193" y="684"/>
                  </a:lnTo>
                  <a:lnTo>
                    <a:pt x="2302" y="3530"/>
                  </a:lnTo>
                  <a:lnTo>
                    <a:pt x="2722" y="3514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57"/>
            <p:cNvSpPr/>
            <p:nvPr/>
          </p:nvSpPr>
          <p:spPr>
            <a:xfrm>
              <a:off x="7527823" y="2814563"/>
              <a:ext cx="75379" cy="118481"/>
            </a:xfrm>
            <a:custGeom>
              <a:rect b="b" l="l" r="r" t="t"/>
              <a:pathLst>
                <a:path extrusionOk="0" h="3546" w="2256">
                  <a:moveTo>
                    <a:pt x="1058" y="871"/>
                  </a:moveTo>
                  <a:cubicBezTo>
                    <a:pt x="1089" y="980"/>
                    <a:pt x="1120" y="1089"/>
                    <a:pt x="1167" y="1228"/>
                  </a:cubicBezTo>
                  <a:cubicBezTo>
                    <a:pt x="1198" y="1368"/>
                    <a:pt x="1229" y="1493"/>
                    <a:pt x="1260" y="1617"/>
                  </a:cubicBezTo>
                  <a:cubicBezTo>
                    <a:pt x="1291" y="1742"/>
                    <a:pt x="1338" y="1882"/>
                    <a:pt x="1385" y="2053"/>
                  </a:cubicBezTo>
                  <a:lnTo>
                    <a:pt x="809" y="2068"/>
                  </a:lnTo>
                  <a:cubicBezTo>
                    <a:pt x="825" y="2006"/>
                    <a:pt x="840" y="1944"/>
                    <a:pt x="840" y="1882"/>
                  </a:cubicBezTo>
                  <a:lnTo>
                    <a:pt x="887" y="1695"/>
                  </a:lnTo>
                  <a:lnTo>
                    <a:pt x="934" y="1462"/>
                  </a:lnTo>
                  <a:lnTo>
                    <a:pt x="1058" y="871"/>
                  </a:lnTo>
                  <a:close/>
                  <a:moveTo>
                    <a:pt x="1338" y="0"/>
                  </a:moveTo>
                  <a:lnTo>
                    <a:pt x="747" y="16"/>
                  </a:lnTo>
                  <a:lnTo>
                    <a:pt x="1" y="3545"/>
                  </a:lnTo>
                  <a:lnTo>
                    <a:pt x="498" y="3545"/>
                  </a:lnTo>
                  <a:lnTo>
                    <a:pt x="669" y="2706"/>
                  </a:lnTo>
                  <a:lnTo>
                    <a:pt x="1540" y="2690"/>
                  </a:lnTo>
                  <a:lnTo>
                    <a:pt x="1758" y="3514"/>
                  </a:lnTo>
                  <a:lnTo>
                    <a:pt x="2255" y="3514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57"/>
            <p:cNvSpPr/>
            <p:nvPr/>
          </p:nvSpPr>
          <p:spPr>
            <a:xfrm>
              <a:off x="7795925" y="2650908"/>
              <a:ext cx="868157" cy="523206"/>
            </a:xfrm>
            <a:custGeom>
              <a:rect b="b" l="l" r="r" t="t"/>
              <a:pathLst>
                <a:path extrusionOk="0" h="15659" w="25983">
                  <a:moveTo>
                    <a:pt x="4276" y="0"/>
                  </a:moveTo>
                  <a:cubicBezTo>
                    <a:pt x="4138" y="2147"/>
                    <a:pt x="2351" y="3811"/>
                    <a:pt x="213" y="3811"/>
                  </a:cubicBezTo>
                  <a:cubicBezTo>
                    <a:pt x="184" y="3811"/>
                    <a:pt x="154" y="3810"/>
                    <a:pt x="124" y="3810"/>
                  </a:cubicBezTo>
                  <a:lnTo>
                    <a:pt x="124" y="4307"/>
                  </a:lnTo>
                  <a:cubicBezTo>
                    <a:pt x="995" y="4338"/>
                    <a:pt x="964" y="5644"/>
                    <a:pt x="93" y="5644"/>
                  </a:cubicBezTo>
                  <a:lnTo>
                    <a:pt x="78" y="6018"/>
                  </a:lnTo>
                  <a:cubicBezTo>
                    <a:pt x="959" y="6049"/>
                    <a:pt x="933" y="7355"/>
                    <a:pt x="62" y="7355"/>
                  </a:cubicBezTo>
                  <a:cubicBezTo>
                    <a:pt x="57" y="7355"/>
                    <a:pt x="52" y="7355"/>
                    <a:pt x="47" y="7355"/>
                  </a:cubicBezTo>
                  <a:lnTo>
                    <a:pt x="47" y="7728"/>
                  </a:lnTo>
                  <a:cubicBezTo>
                    <a:pt x="917" y="7775"/>
                    <a:pt x="886" y="9065"/>
                    <a:pt x="16" y="9081"/>
                  </a:cubicBezTo>
                  <a:lnTo>
                    <a:pt x="0" y="9532"/>
                  </a:lnTo>
                  <a:cubicBezTo>
                    <a:pt x="2099" y="9578"/>
                    <a:pt x="3685" y="11382"/>
                    <a:pt x="3561" y="13543"/>
                  </a:cubicBezTo>
                  <a:cubicBezTo>
                    <a:pt x="3561" y="13543"/>
                    <a:pt x="3825" y="13543"/>
                    <a:pt x="4276" y="13590"/>
                  </a:cubicBezTo>
                  <a:cubicBezTo>
                    <a:pt x="4743" y="13621"/>
                    <a:pt x="5396" y="13683"/>
                    <a:pt x="6189" y="13746"/>
                  </a:cubicBezTo>
                  <a:lnTo>
                    <a:pt x="8879" y="13963"/>
                  </a:lnTo>
                  <a:cubicBezTo>
                    <a:pt x="9361" y="14010"/>
                    <a:pt x="9874" y="14025"/>
                    <a:pt x="10387" y="14103"/>
                  </a:cubicBezTo>
                  <a:cubicBezTo>
                    <a:pt x="10900" y="14165"/>
                    <a:pt x="11429" y="14243"/>
                    <a:pt x="11942" y="14305"/>
                  </a:cubicBezTo>
                  <a:lnTo>
                    <a:pt x="15005" y="14725"/>
                  </a:lnTo>
                  <a:cubicBezTo>
                    <a:pt x="15503" y="14803"/>
                    <a:pt x="15969" y="14865"/>
                    <a:pt x="16420" y="14927"/>
                  </a:cubicBezTo>
                  <a:cubicBezTo>
                    <a:pt x="16871" y="15005"/>
                    <a:pt x="17291" y="15083"/>
                    <a:pt x="17680" y="15161"/>
                  </a:cubicBezTo>
                  <a:cubicBezTo>
                    <a:pt x="19235" y="15456"/>
                    <a:pt x="20261" y="15658"/>
                    <a:pt x="20261" y="15658"/>
                  </a:cubicBezTo>
                  <a:cubicBezTo>
                    <a:pt x="20463" y="14647"/>
                    <a:pt x="21038" y="13746"/>
                    <a:pt x="21878" y="13139"/>
                  </a:cubicBezTo>
                  <a:cubicBezTo>
                    <a:pt x="22282" y="12859"/>
                    <a:pt x="22733" y="12657"/>
                    <a:pt x="23215" y="12548"/>
                  </a:cubicBezTo>
                  <a:cubicBezTo>
                    <a:pt x="23439" y="12499"/>
                    <a:pt x="23666" y="12476"/>
                    <a:pt x="23892" y="12476"/>
                  </a:cubicBezTo>
                  <a:cubicBezTo>
                    <a:pt x="24168" y="12476"/>
                    <a:pt x="24443" y="12511"/>
                    <a:pt x="24708" y="12579"/>
                  </a:cubicBezTo>
                  <a:lnTo>
                    <a:pt x="24801" y="12144"/>
                  </a:lnTo>
                  <a:cubicBezTo>
                    <a:pt x="24459" y="12051"/>
                    <a:pt x="24241" y="11693"/>
                    <a:pt x="24319" y="11335"/>
                  </a:cubicBezTo>
                  <a:cubicBezTo>
                    <a:pt x="24385" y="11031"/>
                    <a:pt x="24654" y="10817"/>
                    <a:pt x="24952" y="10817"/>
                  </a:cubicBezTo>
                  <a:cubicBezTo>
                    <a:pt x="25005" y="10817"/>
                    <a:pt x="25059" y="10824"/>
                    <a:pt x="25112" y="10838"/>
                  </a:cubicBezTo>
                  <a:lnTo>
                    <a:pt x="25190" y="10465"/>
                  </a:lnTo>
                  <a:cubicBezTo>
                    <a:pt x="24832" y="10371"/>
                    <a:pt x="24615" y="10014"/>
                    <a:pt x="24692" y="9656"/>
                  </a:cubicBezTo>
                  <a:cubicBezTo>
                    <a:pt x="24760" y="9347"/>
                    <a:pt x="25035" y="9143"/>
                    <a:pt x="25340" y="9143"/>
                  </a:cubicBezTo>
                  <a:cubicBezTo>
                    <a:pt x="25388" y="9143"/>
                    <a:pt x="25437" y="9148"/>
                    <a:pt x="25485" y="9159"/>
                  </a:cubicBezTo>
                  <a:lnTo>
                    <a:pt x="25563" y="8801"/>
                  </a:lnTo>
                  <a:cubicBezTo>
                    <a:pt x="25206" y="8708"/>
                    <a:pt x="24988" y="8350"/>
                    <a:pt x="25066" y="7992"/>
                  </a:cubicBezTo>
                  <a:cubicBezTo>
                    <a:pt x="25133" y="7670"/>
                    <a:pt x="25421" y="7464"/>
                    <a:pt x="25728" y="7464"/>
                  </a:cubicBezTo>
                  <a:cubicBezTo>
                    <a:pt x="25777" y="7464"/>
                    <a:pt x="25826" y="7469"/>
                    <a:pt x="25874" y="7479"/>
                  </a:cubicBezTo>
                  <a:lnTo>
                    <a:pt x="25983" y="7013"/>
                  </a:lnTo>
                  <a:cubicBezTo>
                    <a:pt x="25470" y="6888"/>
                    <a:pt x="24988" y="6671"/>
                    <a:pt x="24552" y="6360"/>
                  </a:cubicBezTo>
                  <a:cubicBezTo>
                    <a:pt x="24133" y="6080"/>
                    <a:pt x="23775" y="5722"/>
                    <a:pt x="23495" y="5302"/>
                  </a:cubicBezTo>
                  <a:cubicBezTo>
                    <a:pt x="22904" y="4447"/>
                    <a:pt x="22687" y="3390"/>
                    <a:pt x="22889" y="2364"/>
                  </a:cubicBezTo>
                  <a:lnTo>
                    <a:pt x="20012" y="1819"/>
                  </a:lnTo>
                  <a:cubicBezTo>
                    <a:pt x="19577" y="1726"/>
                    <a:pt x="19110" y="1648"/>
                    <a:pt x="18613" y="1555"/>
                  </a:cubicBezTo>
                  <a:cubicBezTo>
                    <a:pt x="18115" y="1477"/>
                    <a:pt x="17586" y="1400"/>
                    <a:pt x="17042" y="1337"/>
                  </a:cubicBezTo>
                  <a:lnTo>
                    <a:pt x="13621" y="871"/>
                  </a:lnTo>
                  <a:lnTo>
                    <a:pt x="11895" y="622"/>
                  </a:lnTo>
                  <a:cubicBezTo>
                    <a:pt x="11320" y="560"/>
                    <a:pt x="10745" y="529"/>
                    <a:pt x="10200" y="482"/>
                  </a:cubicBezTo>
                  <a:cubicBezTo>
                    <a:pt x="9096" y="389"/>
                    <a:pt x="8070" y="296"/>
                    <a:pt x="7199" y="233"/>
                  </a:cubicBezTo>
                  <a:cubicBezTo>
                    <a:pt x="6329" y="156"/>
                    <a:pt x="5582" y="93"/>
                    <a:pt x="5069" y="62"/>
                  </a:cubicBezTo>
                  <a:cubicBezTo>
                    <a:pt x="4572" y="16"/>
                    <a:pt x="4276" y="0"/>
                    <a:pt x="4276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57"/>
            <p:cNvSpPr/>
            <p:nvPr/>
          </p:nvSpPr>
          <p:spPr>
            <a:xfrm>
              <a:off x="7972545" y="2706473"/>
              <a:ext cx="536738" cy="152795"/>
            </a:xfrm>
            <a:custGeom>
              <a:rect b="b" l="l" r="r" t="t"/>
              <a:pathLst>
                <a:path extrusionOk="0" h="4573" w="16064">
                  <a:moveTo>
                    <a:pt x="156" y="1"/>
                  </a:moveTo>
                  <a:lnTo>
                    <a:pt x="1" y="2613"/>
                  </a:lnTo>
                  <a:cubicBezTo>
                    <a:pt x="1" y="2613"/>
                    <a:pt x="980" y="2691"/>
                    <a:pt x="2442" y="2815"/>
                  </a:cubicBezTo>
                  <a:cubicBezTo>
                    <a:pt x="3919" y="2940"/>
                    <a:pt x="5878" y="3049"/>
                    <a:pt x="7822" y="3360"/>
                  </a:cubicBezTo>
                  <a:cubicBezTo>
                    <a:pt x="9766" y="3639"/>
                    <a:pt x="11709" y="3857"/>
                    <a:pt x="13171" y="4121"/>
                  </a:cubicBezTo>
                  <a:lnTo>
                    <a:pt x="15581" y="4572"/>
                  </a:lnTo>
                  <a:lnTo>
                    <a:pt x="16063" y="2007"/>
                  </a:lnTo>
                  <a:cubicBezTo>
                    <a:pt x="16063" y="2007"/>
                    <a:pt x="15084" y="1820"/>
                    <a:pt x="13607" y="1540"/>
                  </a:cubicBezTo>
                  <a:cubicBezTo>
                    <a:pt x="12129" y="1276"/>
                    <a:pt x="10123" y="1043"/>
                    <a:pt x="8149" y="763"/>
                  </a:cubicBezTo>
                  <a:cubicBezTo>
                    <a:pt x="6158" y="436"/>
                    <a:pt x="4153" y="343"/>
                    <a:pt x="2660" y="203"/>
                  </a:cubicBezTo>
                  <a:cubicBezTo>
                    <a:pt x="1152" y="79"/>
                    <a:pt x="156" y="1"/>
                    <a:pt x="15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57"/>
            <p:cNvSpPr/>
            <p:nvPr/>
          </p:nvSpPr>
          <p:spPr>
            <a:xfrm>
              <a:off x="7955938" y="2974576"/>
              <a:ext cx="503994" cy="148619"/>
            </a:xfrm>
            <a:custGeom>
              <a:rect b="b" l="l" r="r" t="t"/>
              <a:pathLst>
                <a:path extrusionOk="0" h="4448" w="15084">
                  <a:moveTo>
                    <a:pt x="156" y="0"/>
                  </a:moveTo>
                  <a:lnTo>
                    <a:pt x="0" y="2613"/>
                  </a:lnTo>
                  <a:lnTo>
                    <a:pt x="2286" y="2799"/>
                  </a:lnTo>
                  <a:cubicBezTo>
                    <a:pt x="3654" y="2924"/>
                    <a:pt x="5505" y="3017"/>
                    <a:pt x="7324" y="3312"/>
                  </a:cubicBezTo>
                  <a:cubicBezTo>
                    <a:pt x="9143" y="3577"/>
                    <a:pt x="10978" y="3779"/>
                    <a:pt x="12331" y="4028"/>
                  </a:cubicBezTo>
                  <a:cubicBezTo>
                    <a:pt x="13684" y="4276"/>
                    <a:pt x="14601" y="4447"/>
                    <a:pt x="14601" y="4447"/>
                  </a:cubicBezTo>
                  <a:lnTo>
                    <a:pt x="15083" y="1882"/>
                  </a:lnTo>
                  <a:lnTo>
                    <a:pt x="12766" y="1431"/>
                  </a:lnTo>
                  <a:cubicBezTo>
                    <a:pt x="11382" y="1198"/>
                    <a:pt x="9501" y="980"/>
                    <a:pt x="7651" y="700"/>
                  </a:cubicBezTo>
                  <a:cubicBezTo>
                    <a:pt x="5785" y="405"/>
                    <a:pt x="3903" y="311"/>
                    <a:pt x="2504" y="187"/>
                  </a:cubicBezTo>
                  <a:cubicBezTo>
                    <a:pt x="1089" y="78"/>
                    <a:pt x="156" y="0"/>
                    <a:pt x="15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57"/>
            <p:cNvSpPr/>
            <p:nvPr/>
          </p:nvSpPr>
          <p:spPr>
            <a:xfrm>
              <a:off x="8481185" y="2917942"/>
              <a:ext cx="70166" cy="71202"/>
            </a:xfrm>
            <a:custGeom>
              <a:rect b="b" l="l" r="r" t="t"/>
              <a:pathLst>
                <a:path extrusionOk="0" h="2131" w="2100">
                  <a:moveTo>
                    <a:pt x="1198" y="0"/>
                  </a:moveTo>
                  <a:lnTo>
                    <a:pt x="747" y="607"/>
                  </a:lnTo>
                  <a:lnTo>
                    <a:pt x="1" y="576"/>
                  </a:lnTo>
                  <a:lnTo>
                    <a:pt x="436" y="1182"/>
                  </a:lnTo>
                  <a:lnTo>
                    <a:pt x="172" y="1897"/>
                  </a:lnTo>
                  <a:lnTo>
                    <a:pt x="871" y="1664"/>
                  </a:lnTo>
                  <a:lnTo>
                    <a:pt x="1447" y="2131"/>
                  </a:lnTo>
                  <a:lnTo>
                    <a:pt x="1478" y="1384"/>
                  </a:lnTo>
                  <a:lnTo>
                    <a:pt x="2100" y="964"/>
                  </a:lnTo>
                  <a:lnTo>
                    <a:pt x="1400" y="73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57"/>
            <p:cNvSpPr/>
            <p:nvPr/>
          </p:nvSpPr>
          <p:spPr>
            <a:xfrm>
              <a:off x="7893590" y="2843131"/>
              <a:ext cx="71202" cy="69632"/>
            </a:xfrm>
            <a:custGeom>
              <a:rect b="b" l="l" r="r" t="t"/>
              <a:pathLst>
                <a:path extrusionOk="0" h="2084" w="2131">
                  <a:moveTo>
                    <a:pt x="1104" y="0"/>
                  </a:moveTo>
                  <a:lnTo>
                    <a:pt x="747" y="669"/>
                  </a:lnTo>
                  <a:lnTo>
                    <a:pt x="0" y="747"/>
                  </a:lnTo>
                  <a:lnTo>
                    <a:pt x="513" y="1291"/>
                  </a:lnTo>
                  <a:lnTo>
                    <a:pt x="342" y="2037"/>
                  </a:lnTo>
                  <a:lnTo>
                    <a:pt x="1011" y="1695"/>
                  </a:lnTo>
                  <a:cubicBezTo>
                    <a:pt x="1011" y="1695"/>
                    <a:pt x="1182" y="1788"/>
                    <a:pt x="1338" y="1897"/>
                  </a:cubicBezTo>
                  <a:lnTo>
                    <a:pt x="1649" y="2084"/>
                  </a:lnTo>
                  <a:lnTo>
                    <a:pt x="1571" y="1338"/>
                  </a:lnTo>
                  <a:lnTo>
                    <a:pt x="2131" y="856"/>
                  </a:lnTo>
                  <a:lnTo>
                    <a:pt x="1400" y="684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57"/>
            <p:cNvSpPr/>
            <p:nvPr/>
          </p:nvSpPr>
          <p:spPr>
            <a:xfrm>
              <a:off x="8011002" y="2729361"/>
              <a:ext cx="36921" cy="48849"/>
            </a:xfrm>
            <a:custGeom>
              <a:rect b="b" l="l" r="r" t="t"/>
              <a:pathLst>
                <a:path extrusionOk="0" h="1462" w="1105">
                  <a:moveTo>
                    <a:pt x="16" y="0"/>
                  </a:moveTo>
                  <a:lnTo>
                    <a:pt x="1" y="171"/>
                  </a:lnTo>
                  <a:lnTo>
                    <a:pt x="451" y="218"/>
                  </a:lnTo>
                  <a:lnTo>
                    <a:pt x="358" y="1446"/>
                  </a:lnTo>
                  <a:lnTo>
                    <a:pt x="560" y="1462"/>
                  </a:lnTo>
                  <a:lnTo>
                    <a:pt x="654" y="233"/>
                  </a:lnTo>
                  <a:lnTo>
                    <a:pt x="1089" y="264"/>
                  </a:lnTo>
                  <a:lnTo>
                    <a:pt x="1105" y="9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57"/>
            <p:cNvSpPr/>
            <p:nvPr/>
          </p:nvSpPr>
          <p:spPr>
            <a:xfrm>
              <a:off x="8091527" y="2736110"/>
              <a:ext cx="11460" cy="47813"/>
            </a:xfrm>
            <a:custGeom>
              <a:rect b="b" l="l" r="r" t="t"/>
              <a:pathLst>
                <a:path extrusionOk="0" h="1431" w="343">
                  <a:moveTo>
                    <a:pt x="125" y="0"/>
                  </a:moveTo>
                  <a:lnTo>
                    <a:pt x="1" y="1415"/>
                  </a:lnTo>
                  <a:lnTo>
                    <a:pt x="203" y="1431"/>
                  </a:lnTo>
                  <a:lnTo>
                    <a:pt x="343" y="16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57"/>
            <p:cNvSpPr/>
            <p:nvPr/>
          </p:nvSpPr>
          <p:spPr>
            <a:xfrm>
              <a:off x="8150767" y="2741824"/>
              <a:ext cx="37957" cy="48849"/>
            </a:xfrm>
            <a:custGeom>
              <a:rect b="b" l="l" r="r" t="t"/>
              <a:pathLst>
                <a:path extrusionOk="0" h="1462" w="1136">
                  <a:moveTo>
                    <a:pt x="762" y="0"/>
                  </a:moveTo>
                  <a:cubicBezTo>
                    <a:pt x="684" y="0"/>
                    <a:pt x="607" y="0"/>
                    <a:pt x="544" y="16"/>
                  </a:cubicBezTo>
                  <a:lnTo>
                    <a:pt x="529" y="16"/>
                  </a:lnTo>
                  <a:cubicBezTo>
                    <a:pt x="451" y="31"/>
                    <a:pt x="373" y="62"/>
                    <a:pt x="296" y="109"/>
                  </a:cubicBezTo>
                  <a:cubicBezTo>
                    <a:pt x="218" y="171"/>
                    <a:pt x="156" y="233"/>
                    <a:pt x="109" y="327"/>
                  </a:cubicBezTo>
                  <a:cubicBezTo>
                    <a:pt x="47" y="436"/>
                    <a:pt x="16" y="544"/>
                    <a:pt x="0" y="669"/>
                  </a:cubicBezTo>
                  <a:cubicBezTo>
                    <a:pt x="0" y="762"/>
                    <a:pt x="0" y="855"/>
                    <a:pt x="16" y="933"/>
                  </a:cubicBezTo>
                  <a:cubicBezTo>
                    <a:pt x="16" y="1011"/>
                    <a:pt x="47" y="1073"/>
                    <a:pt x="78" y="1135"/>
                  </a:cubicBezTo>
                  <a:cubicBezTo>
                    <a:pt x="94" y="1182"/>
                    <a:pt x="140" y="1244"/>
                    <a:pt x="187" y="1275"/>
                  </a:cubicBezTo>
                  <a:cubicBezTo>
                    <a:pt x="218" y="1322"/>
                    <a:pt x="265" y="1353"/>
                    <a:pt x="311" y="1369"/>
                  </a:cubicBezTo>
                  <a:cubicBezTo>
                    <a:pt x="358" y="1400"/>
                    <a:pt x="405" y="1415"/>
                    <a:pt x="467" y="1431"/>
                  </a:cubicBezTo>
                  <a:cubicBezTo>
                    <a:pt x="513" y="1446"/>
                    <a:pt x="560" y="1446"/>
                    <a:pt x="607" y="1462"/>
                  </a:cubicBezTo>
                  <a:lnTo>
                    <a:pt x="871" y="1462"/>
                  </a:lnTo>
                  <a:cubicBezTo>
                    <a:pt x="918" y="1462"/>
                    <a:pt x="949" y="1446"/>
                    <a:pt x="995" y="1446"/>
                  </a:cubicBezTo>
                  <a:lnTo>
                    <a:pt x="1011" y="1275"/>
                  </a:lnTo>
                  <a:lnTo>
                    <a:pt x="1011" y="1275"/>
                  </a:lnTo>
                  <a:cubicBezTo>
                    <a:pt x="949" y="1283"/>
                    <a:pt x="883" y="1287"/>
                    <a:pt x="817" y="1287"/>
                  </a:cubicBezTo>
                  <a:cubicBezTo>
                    <a:pt x="751" y="1287"/>
                    <a:pt x="684" y="1283"/>
                    <a:pt x="622" y="1275"/>
                  </a:cubicBezTo>
                  <a:cubicBezTo>
                    <a:pt x="560" y="1275"/>
                    <a:pt x="513" y="1244"/>
                    <a:pt x="451" y="1229"/>
                  </a:cubicBezTo>
                  <a:cubicBezTo>
                    <a:pt x="405" y="1198"/>
                    <a:pt x="358" y="1166"/>
                    <a:pt x="311" y="1120"/>
                  </a:cubicBezTo>
                  <a:cubicBezTo>
                    <a:pt x="280" y="1073"/>
                    <a:pt x="249" y="1011"/>
                    <a:pt x="234" y="949"/>
                  </a:cubicBezTo>
                  <a:cubicBezTo>
                    <a:pt x="218" y="871"/>
                    <a:pt x="218" y="778"/>
                    <a:pt x="218" y="700"/>
                  </a:cubicBezTo>
                  <a:cubicBezTo>
                    <a:pt x="234" y="607"/>
                    <a:pt x="249" y="529"/>
                    <a:pt x="280" y="451"/>
                  </a:cubicBezTo>
                  <a:cubicBezTo>
                    <a:pt x="311" y="389"/>
                    <a:pt x="358" y="327"/>
                    <a:pt x="405" y="296"/>
                  </a:cubicBezTo>
                  <a:cubicBezTo>
                    <a:pt x="451" y="249"/>
                    <a:pt x="498" y="218"/>
                    <a:pt x="560" y="202"/>
                  </a:cubicBezTo>
                  <a:cubicBezTo>
                    <a:pt x="622" y="187"/>
                    <a:pt x="684" y="187"/>
                    <a:pt x="747" y="187"/>
                  </a:cubicBezTo>
                  <a:cubicBezTo>
                    <a:pt x="809" y="187"/>
                    <a:pt x="871" y="202"/>
                    <a:pt x="933" y="218"/>
                  </a:cubicBezTo>
                  <a:cubicBezTo>
                    <a:pt x="995" y="249"/>
                    <a:pt x="1058" y="265"/>
                    <a:pt x="1120" y="280"/>
                  </a:cubicBezTo>
                  <a:lnTo>
                    <a:pt x="1135" y="125"/>
                  </a:lnTo>
                  <a:lnTo>
                    <a:pt x="1027" y="78"/>
                  </a:lnTo>
                  <a:cubicBezTo>
                    <a:pt x="995" y="62"/>
                    <a:pt x="949" y="47"/>
                    <a:pt x="918" y="31"/>
                  </a:cubicBezTo>
                  <a:cubicBezTo>
                    <a:pt x="855" y="16"/>
                    <a:pt x="809" y="16"/>
                    <a:pt x="762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57"/>
            <p:cNvSpPr/>
            <p:nvPr/>
          </p:nvSpPr>
          <p:spPr>
            <a:xfrm>
              <a:off x="8231793" y="2751179"/>
              <a:ext cx="41097" cy="51455"/>
            </a:xfrm>
            <a:custGeom>
              <a:rect b="b" l="l" r="r" t="t"/>
              <a:pathLst>
                <a:path extrusionOk="0" h="1540" w="1230">
                  <a:moveTo>
                    <a:pt x="172" y="0"/>
                  </a:moveTo>
                  <a:lnTo>
                    <a:pt x="1" y="1400"/>
                  </a:lnTo>
                  <a:lnTo>
                    <a:pt x="203" y="1431"/>
                  </a:lnTo>
                  <a:lnTo>
                    <a:pt x="281" y="778"/>
                  </a:lnTo>
                  <a:lnTo>
                    <a:pt x="467" y="809"/>
                  </a:lnTo>
                  <a:lnTo>
                    <a:pt x="825" y="1508"/>
                  </a:lnTo>
                  <a:lnTo>
                    <a:pt x="1058" y="1539"/>
                  </a:lnTo>
                  <a:lnTo>
                    <a:pt x="654" y="731"/>
                  </a:lnTo>
                  <a:lnTo>
                    <a:pt x="1229" y="140"/>
                  </a:lnTo>
                  <a:lnTo>
                    <a:pt x="996" y="109"/>
                  </a:lnTo>
                  <a:lnTo>
                    <a:pt x="483" y="622"/>
                  </a:lnTo>
                  <a:lnTo>
                    <a:pt x="296" y="607"/>
                  </a:lnTo>
                  <a:lnTo>
                    <a:pt x="374" y="31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57"/>
            <p:cNvSpPr/>
            <p:nvPr/>
          </p:nvSpPr>
          <p:spPr>
            <a:xfrm>
              <a:off x="8314924" y="2762606"/>
              <a:ext cx="33312" cy="50419"/>
            </a:xfrm>
            <a:custGeom>
              <a:rect b="b" l="l" r="r" t="t"/>
              <a:pathLst>
                <a:path extrusionOk="0" h="1509" w="997">
                  <a:moveTo>
                    <a:pt x="203" y="0"/>
                  </a:moveTo>
                  <a:lnTo>
                    <a:pt x="1" y="1400"/>
                  </a:lnTo>
                  <a:lnTo>
                    <a:pt x="794" y="1508"/>
                  </a:lnTo>
                  <a:lnTo>
                    <a:pt x="825" y="1322"/>
                  </a:lnTo>
                  <a:lnTo>
                    <a:pt x="234" y="1244"/>
                  </a:lnTo>
                  <a:lnTo>
                    <a:pt x="296" y="793"/>
                  </a:lnTo>
                  <a:lnTo>
                    <a:pt x="825" y="871"/>
                  </a:lnTo>
                  <a:lnTo>
                    <a:pt x="856" y="684"/>
                  </a:lnTo>
                  <a:lnTo>
                    <a:pt x="327" y="607"/>
                  </a:lnTo>
                  <a:lnTo>
                    <a:pt x="390" y="202"/>
                  </a:lnTo>
                  <a:lnTo>
                    <a:pt x="949" y="280"/>
                  </a:lnTo>
                  <a:lnTo>
                    <a:pt x="996" y="10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57"/>
            <p:cNvSpPr/>
            <p:nvPr/>
          </p:nvSpPr>
          <p:spPr>
            <a:xfrm>
              <a:off x="8393911" y="2772463"/>
              <a:ext cx="36921" cy="49918"/>
            </a:xfrm>
            <a:custGeom>
              <a:rect b="b" l="l" r="r" t="t"/>
              <a:pathLst>
                <a:path extrusionOk="0" h="1494" w="1105">
                  <a:moveTo>
                    <a:pt x="31" y="1"/>
                  </a:moveTo>
                  <a:lnTo>
                    <a:pt x="0" y="187"/>
                  </a:lnTo>
                  <a:lnTo>
                    <a:pt x="436" y="249"/>
                  </a:lnTo>
                  <a:lnTo>
                    <a:pt x="234" y="1462"/>
                  </a:lnTo>
                  <a:lnTo>
                    <a:pt x="436" y="1493"/>
                  </a:lnTo>
                  <a:lnTo>
                    <a:pt x="638" y="281"/>
                  </a:lnTo>
                  <a:lnTo>
                    <a:pt x="1073" y="374"/>
                  </a:lnTo>
                  <a:lnTo>
                    <a:pt x="1104" y="187"/>
                  </a:lnTo>
                  <a:lnTo>
                    <a:pt x="560" y="94"/>
                  </a:lnTo>
                  <a:cubicBezTo>
                    <a:pt x="296" y="32"/>
                    <a:pt x="31" y="1"/>
                    <a:pt x="31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57"/>
            <p:cNvSpPr/>
            <p:nvPr/>
          </p:nvSpPr>
          <p:spPr>
            <a:xfrm>
              <a:off x="7971008" y="2998466"/>
              <a:ext cx="44171" cy="49384"/>
            </a:xfrm>
            <a:custGeom>
              <a:rect b="b" l="l" r="r" t="t"/>
              <a:pathLst>
                <a:path extrusionOk="0" h="1478" w="1322">
                  <a:moveTo>
                    <a:pt x="747" y="203"/>
                  </a:moveTo>
                  <a:lnTo>
                    <a:pt x="980" y="918"/>
                  </a:lnTo>
                  <a:lnTo>
                    <a:pt x="420" y="871"/>
                  </a:lnTo>
                  <a:lnTo>
                    <a:pt x="747" y="203"/>
                  </a:lnTo>
                  <a:close/>
                  <a:moveTo>
                    <a:pt x="669" y="1"/>
                  </a:moveTo>
                  <a:lnTo>
                    <a:pt x="0" y="1353"/>
                  </a:lnTo>
                  <a:lnTo>
                    <a:pt x="187" y="1369"/>
                  </a:lnTo>
                  <a:lnTo>
                    <a:pt x="342" y="1027"/>
                  </a:lnTo>
                  <a:lnTo>
                    <a:pt x="1026" y="1089"/>
                  </a:lnTo>
                  <a:lnTo>
                    <a:pt x="1135" y="1462"/>
                  </a:lnTo>
                  <a:lnTo>
                    <a:pt x="1322" y="1478"/>
                  </a:lnTo>
                  <a:lnTo>
                    <a:pt x="871" y="16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57"/>
            <p:cNvSpPr/>
            <p:nvPr/>
          </p:nvSpPr>
          <p:spPr>
            <a:xfrm>
              <a:off x="8033857" y="3002108"/>
              <a:ext cx="39527" cy="48348"/>
            </a:xfrm>
            <a:custGeom>
              <a:rect b="b" l="l" r="r" t="t"/>
              <a:pathLst>
                <a:path extrusionOk="0" h="1447" w="1183">
                  <a:moveTo>
                    <a:pt x="296" y="203"/>
                  </a:moveTo>
                  <a:lnTo>
                    <a:pt x="576" y="218"/>
                  </a:lnTo>
                  <a:cubicBezTo>
                    <a:pt x="623" y="218"/>
                    <a:pt x="685" y="234"/>
                    <a:pt x="731" y="265"/>
                  </a:cubicBezTo>
                  <a:cubicBezTo>
                    <a:pt x="794" y="296"/>
                    <a:pt x="825" y="342"/>
                    <a:pt x="871" y="389"/>
                  </a:cubicBezTo>
                  <a:cubicBezTo>
                    <a:pt x="903" y="436"/>
                    <a:pt x="934" y="498"/>
                    <a:pt x="949" y="560"/>
                  </a:cubicBezTo>
                  <a:cubicBezTo>
                    <a:pt x="965" y="622"/>
                    <a:pt x="965" y="700"/>
                    <a:pt x="965" y="762"/>
                  </a:cubicBezTo>
                  <a:cubicBezTo>
                    <a:pt x="949" y="840"/>
                    <a:pt x="934" y="902"/>
                    <a:pt x="903" y="980"/>
                  </a:cubicBezTo>
                  <a:cubicBezTo>
                    <a:pt x="887" y="1042"/>
                    <a:pt x="840" y="1089"/>
                    <a:pt x="794" y="1135"/>
                  </a:cubicBezTo>
                  <a:cubicBezTo>
                    <a:pt x="763" y="1182"/>
                    <a:pt x="700" y="1213"/>
                    <a:pt x="654" y="1244"/>
                  </a:cubicBezTo>
                  <a:cubicBezTo>
                    <a:pt x="592" y="1260"/>
                    <a:pt x="545" y="1275"/>
                    <a:pt x="483" y="1275"/>
                  </a:cubicBezTo>
                  <a:lnTo>
                    <a:pt x="203" y="1244"/>
                  </a:lnTo>
                  <a:lnTo>
                    <a:pt x="296" y="203"/>
                  </a:lnTo>
                  <a:close/>
                  <a:moveTo>
                    <a:pt x="125" y="0"/>
                  </a:moveTo>
                  <a:lnTo>
                    <a:pt x="1" y="1400"/>
                  </a:lnTo>
                  <a:lnTo>
                    <a:pt x="467" y="1446"/>
                  </a:lnTo>
                  <a:cubicBezTo>
                    <a:pt x="560" y="1446"/>
                    <a:pt x="654" y="1446"/>
                    <a:pt x="731" y="1415"/>
                  </a:cubicBezTo>
                  <a:cubicBezTo>
                    <a:pt x="809" y="1384"/>
                    <a:pt x="887" y="1338"/>
                    <a:pt x="949" y="1275"/>
                  </a:cubicBezTo>
                  <a:cubicBezTo>
                    <a:pt x="1011" y="1213"/>
                    <a:pt x="1058" y="1135"/>
                    <a:pt x="1089" y="1058"/>
                  </a:cubicBezTo>
                  <a:cubicBezTo>
                    <a:pt x="1136" y="980"/>
                    <a:pt x="1151" y="887"/>
                    <a:pt x="1167" y="778"/>
                  </a:cubicBezTo>
                  <a:cubicBezTo>
                    <a:pt x="1182" y="685"/>
                    <a:pt x="1167" y="591"/>
                    <a:pt x="1136" y="482"/>
                  </a:cubicBezTo>
                  <a:cubicBezTo>
                    <a:pt x="1105" y="405"/>
                    <a:pt x="1058" y="327"/>
                    <a:pt x="996" y="265"/>
                  </a:cubicBezTo>
                  <a:cubicBezTo>
                    <a:pt x="934" y="187"/>
                    <a:pt x="871" y="140"/>
                    <a:pt x="794" y="109"/>
                  </a:cubicBezTo>
                  <a:cubicBezTo>
                    <a:pt x="700" y="63"/>
                    <a:pt x="607" y="47"/>
                    <a:pt x="514" y="31"/>
                  </a:cubicBezTo>
                  <a:lnTo>
                    <a:pt x="125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57"/>
            <p:cNvSpPr/>
            <p:nvPr/>
          </p:nvSpPr>
          <p:spPr>
            <a:xfrm>
              <a:off x="8092563" y="3007287"/>
              <a:ext cx="53560" cy="50453"/>
            </a:xfrm>
            <a:custGeom>
              <a:rect b="b" l="l" r="r" t="t"/>
              <a:pathLst>
                <a:path extrusionOk="0" h="1510" w="1603">
                  <a:moveTo>
                    <a:pt x="141" y="1"/>
                  </a:moveTo>
                  <a:lnTo>
                    <a:pt x="1" y="1400"/>
                  </a:lnTo>
                  <a:lnTo>
                    <a:pt x="203" y="1416"/>
                  </a:lnTo>
                  <a:lnTo>
                    <a:pt x="312" y="203"/>
                  </a:lnTo>
                  <a:lnTo>
                    <a:pt x="623" y="1447"/>
                  </a:lnTo>
                  <a:lnTo>
                    <a:pt x="840" y="1462"/>
                  </a:lnTo>
                  <a:cubicBezTo>
                    <a:pt x="934" y="1245"/>
                    <a:pt x="1027" y="1043"/>
                    <a:pt x="1120" y="872"/>
                  </a:cubicBezTo>
                  <a:cubicBezTo>
                    <a:pt x="1151" y="809"/>
                    <a:pt x="1182" y="732"/>
                    <a:pt x="1214" y="654"/>
                  </a:cubicBezTo>
                  <a:cubicBezTo>
                    <a:pt x="1245" y="592"/>
                    <a:pt x="1276" y="530"/>
                    <a:pt x="1307" y="467"/>
                  </a:cubicBezTo>
                  <a:cubicBezTo>
                    <a:pt x="1338" y="405"/>
                    <a:pt x="1369" y="343"/>
                    <a:pt x="1385" y="296"/>
                  </a:cubicBezTo>
                  <a:lnTo>
                    <a:pt x="1385" y="296"/>
                  </a:lnTo>
                  <a:lnTo>
                    <a:pt x="1260" y="1494"/>
                  </a:lnTo>
                  <a:lnTo>
                    <a:pt x="1447" y="1509"/>
                  </a:lnTo>
                  <a:lnTo>
                    <a:pt x="1602" y="110"/>
                  </a:lnTo>
                  <a:lnTo>
                    <a:pt x="1291" y="94"/>
                  </a:lnTo>
                  <a:lnTo>
                    <a:pt x="747" y="1214"/>
                  </a:lnTo>
                  <a:lnTo>
                    <a:pt x="452" y="16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57"/>
            <p:cNvSpPr/>
            <p:nvPr/>
          </p:nvSpPr>
          <p:spPr>
            <a:xfrm>
              <a:off x="8164801" y="3014070"/>
              <a:ext cx="11962" cy="47813"/>
            </a:xfrm>
            <a:custGeom>
              <a:rect b="b" l="l" r="r" t="t"/>
              <a:pathLst>
                <a:path extrusionOk="0" h="1431" w="358">
                  <a:moveTo>
                    <a:pt x="171" y="0"/>
                  </a:moveTo>
                  <a:lnTo>
                    <a:pt x="0" y="1399"/>
                  </a:lnTo>
                  <a:lnTo>
                    <a:pt x="202" y="1431"/>
                  </a:lnTo>
                  <a:lnTo>
                    <a:pt x="358" y="31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57"/>
            <p:cNvSpPr/>
            <p:nvPr/>
          </p:nvSpPr>
          <p:spPr>
            <a:xfrm>
              <a:off x="8195440" y="3017679"/>
              <a:ext cx="34315" cy="49417"/>
            </a:xfrm>
            <a:custGeom>
              <a:rect b="b" l="l" r="r" t="t"/>
              <a:pathLst>
                <a:path extrusionOk="0" h="1479" w="1027">
                  <a:moveTo>
                    <a:pt x="16" y="1"/>
                  </a:moveTo>
                  <a:lnTo>
                    <a:pt x="1" y="187"/>
                  </a:lnTo>
                  <a:lnTo>
                    <a:pt x="405" y="234"/>
                  </a:lnTo>
                  <a:lnTo>
                    <a:pt x="249" y="1462"/>
                  </a:lnTo>
                  <a:lnTo>
                    <a:pt x="436" y="1478"/>
                  </a:lnTo>
                  <a:lnTo>
                    <a:pt x="591" y="265"/>
                  </a:lnTo>
                  <a:lnTo>
                    <a:pt x="1011" y="312"/>
                  </a:lnTo>
                  <a:lnTo>
                    <a:pt x="1027" y="14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57"/>
            <p:cNvSpPr/>
            <p:nvPr/>
          </p:nvSpPr>
          <p:spPr>
            <a:xfrm>
              <a:off x="8273358" y="3030810"/>
              <a:ext cx="43704" cy="48749"/>
            </a:xfrm>
            <a:custGeom>
              <a:rect b="b" l="l" r="r" t="t"/>
              <a:pathLst>
                <a:path extrusionOk="0" h="1459" w="1308">
                  <a:moveTo>
                    <a:pt x="732" y="183"/>
                  </a:moveTo>
                  <a:cubicBezTo>
                    <a:pt x="794" y="199"/>
                    <a:pt x="856" y="214"/>
                    <a:pt x="903" y="230"/>
                  </a:cubicBezTo>
                  <a:cubicBezTo>
                    <a:pt x="949" y="261"/>
                    <a:pt x="996" y="308"/>
                    <a:pt x="1027" y="354"/>
                  </a:cubicBezTo>
                  <a:cubicBezTo>
                    <a:pt x="1058" y="401"/>
                    <a:pt x="1089" y="463"/>
                    <a:pt x="1089" y="541"/>
                  </a:cubicBezTo>
                  <a:cubicBezTo>
                    <a:pt x="1105" y="619"/>
                    <a:pt x="1105" y="696"/>
                    <a:pt x="1089" y="790"/>
                  </a:cubicBezTo>
                  <a:cubicBezTo>
                    <a:pt x="1074" y="867"/>
                    <a:pt x="1058" y="945"/>
                    <a:pt x="1012" y="1023"/>
                  </a:cubicBezTo>
                  <a:cubicBezTo>
                    <a:pt x="996" y="1085"/>
                    <a:pt x="949" y="1147"/>
                    <a:pt x="903" y="1194"/>
                  </a:cubicBezTo>
                  <a:cubicBezTo>
                    <a:pt x="856" y="1225"/>
                    <a:pt x="809" y="1256"/>
                    <a:pt x="747" y="1272"/>
                  </a:cubicBezTo>
                  <a:cubicBezTo>
                    <a:pt x="706" y="1272"/>
                    <a:pt x="671" y="1279"/>
                    <a:pt x="634" y="1279"/>
                  </a:cubicBezTo>
                  <a:cubicBezTo>
                    <a:pt x="616" y="1279"/>
                    <a:pt x="597" y="1277"/>
                    <a:pt x="576" y="1272"/>
                  </a:cubicBezTo>
                  <a:cubicBezTo>
                    <a:pt x="514" y="1272"/>
                    <a:pt x="452" y="1241"/>
                    <a:pt x="405" y="1225"/>
                  </a:cubicBezTo>
                  <a:cubicBezTo>
                    <a:pt x="359" y="1194"/>
                    <a:pt x="312" y="1147"/>
                    <a:pt x="281" y="1101"/>
                  </a:cubicBezTo>
                  <a:cubicBezTo>
                    <a:pt x="250" y="1054"/>
                    <a:pt x="234" y="992"/>
                    <a:pt x="219" y="930"/>
                  </a:cubicBezTo>
                  <a:cubicBezTo>
                    <a:pt x="203" y="836"/>
                    <a:pt x="203" y="758"/>
                    <a:pt x="219" y="665"/>
                  </a:cubicBezTo>
                  <a:cubicBezTo>
                    <a:pt x="234" y="587"/>
                    <a:pt x="250" y="494"/>
                    <a:pt x="296" y="416"/>
                  </a:cubicBezTo>
                  <a:cubicBezTo>
                    <a:pt x="312" y="370"/>
                    <a:pt x="359" y="308"/>
                    <a:pt x="405" y="261"/>
                  </a:cubicBezTo>
                  <a:cubicBezTo>
                    <a:pt x="452" y="230"/>
                    <a:pt x="498" y="199"/>
                    <a:pt x="561" y="183"/>
                  </a:cubicBezTo>
                  <a:close/>
                  <a:moveTo>
                    <a:pt x="654" y="0"/>
                  </a:moveTo>
                  <a:cubicBezTo>
                    <a:pt x="619" y="0"/>
                    <a:pt x="584" y="4"/>
                    <a:pt x="545" y="12"/>
                  </a:cubicBezTo>
                  <a:cubicBezTo>
                    <a:pt x="467" y="12"/>
                    <a:pt x="390" y="43"/>
                    <a:pt x="327" y="90"/>
                  </a:cubicBezTo>
                  <a:cubicBezTo>
                    <a:pt x="250" y="137"/>
                    <a:pt x="172" y="214"/>
                    <a:pt x="125" y="292"/>
                  </a:cubicBezTo>
                  <a:cubicBezTo>
                    <a:pt x="63" y="401"/>
                    <a:pt x="32" y="510"/>
                    <a:pt x="16" y="634"/>
                  </a:cubicBezTo>
                  <a:cubicBezTo>
                    <a:pt x="1" y="727"/>
                    <a:pt x="1" y="821"/>
                    <a:pt x="1" y="898"/>
                  </a:cubicBezTo>
                  <a:cubicBezTo>
                    <a:pt x="16" y="976"/>
                    <a:pt x="32" y="1038"/>
                    <a:pt x="63" y="1101"/>
                  </a:cubicBezTo>
                  <a:cubicBezTo>
                    <a:pt x="79" y="1163"/>
                    <a:pt x="110" y="1209"/>
                    <a:pt x="156" y="1256"/>
                  </a:cubicBezTo>
                  <a:cubicBezTo>
                    <a:pt x="188" y="1287"/>
                    <a:pt x="234" y="1318"/>
                    <a:pt x="281" y="1349"/>
                  </a:cubicBezTo>
                  <a:cubicBezTo>
                    <a:pt x="312" y="1380"/>
                    <a:pt x="359" y="1396"/>
                    <a:pt x="405" y="1412"/>
                  </a:cubicBezTo>
                  <a:cubicBezTo>
                    <a:pt x="452" y="1427"/>
                    <a:pt x="498" y="1443"/>
                    <a:pt x="545" y="1443"/>
                  </a:cubicBezTo>
                  <a:cubicBezTo>
                    <a:pt x="592" y="1458"/>
                    <a:pt x="638" y="1458"/>
                    <a:pt x="685" y="1458"/>
                  </a:cubicBezTo>
                  <a:cubicBezTo>
                    <a:pt x="732" y="1458"/>
                    <a:pt x="794" y="1443"/>
                    <a:pt x="841" y="1427"/>
                  </a:cubicBezTo>
                  <a:cubicBezTo>
                    <a:pt x="887" y="1412"/>
                    <a:pt x="934" y="1396"/>
                    <a:pt x="981" y="1365"/>
                  </a:cubicBezTo>
                  <a:cubicBezTo>
                    <a:pt x="1027" y="1334"/>
                    <a:pt x="1074" y="1287"/>
                    <a:pt x="1120" y="1241"/>
                  </a:cubicBezTo>
                  <a:cubicBezTo>
                    <a:pt x="1167" y="1194"/>
                    <a:pt x="1198" y="1132"/>
                    <a:pt x="1229" y="1069"/>
                  </a:cubicBezTo>
                  <a:cubicBezTo>
                    <a:pt x="1260" y="976"/>
                    <a:pt x="1276" y="898"/>
                    <a:pt x="1292" y="805"/>
                  </a:cubicBezTo>
                  <a:cubicBezTo>
                    <a:pt x="1307" y="696"/>
                    <a:pt x="1307" y="572"/>
                    <a:pt x="1276" y="448"/>
                  </a:cubicBezTo>
                  <a:cubicBezTo>
                    <a:pt x="1260" y="354"/>
                    <a:pt x="1214" y="276"/>
                    <a:pt x="1152" y="199"/>
                  </a:cubicBezTo>
                  <a:cubicBezTo>
                    <a:pt x="1105" y="152"/>
                    <a:pt x="1043" y="105"/>
                    <a:pt x="965" y="59"/>
                  </a:cubicBezTo>
                  <a:cubicBezTo>
                    <a:pt x="903" y="43"/>
                    <a:pt x="841" y="12"/>
                    <a:pt x="763" y="12"/>
                  </a:cubicBezTo>
                  <a:cubicBezTo>
                    <a:pt x="724" y="4"/>
                    <a:pt x="689" y="0"/>
                    <a:pt x="654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57"/>
            <p:cNvSpPr/>
            <p:nvPr/>
          </p:nvSpPr>
          <p:spPr>
            <a:xfrm>
              <a:off x="8334169" y="3037425"/>
              <a:ext cx="42100" cy="51990"/>
            </a:xfrm>
            <a:custGeom>
              <a:rect b="b" l="l" r="r" t="t"/>
              <a:pathLst>
                <a:path extrusionOk="0" h="1556" w="1260">
                  <a:moveTo>
                    <a:pt x="233" y="1"/>
                  </a:moveTo>
                  <a:lnTo>
                    <a:pt x="0" y="1400"/>
                  </a:lnTo>
                  <a:lnTo>
                    <a:pt x="187" y="1431"/>
                  </a:lnTo>
                  <a:lnTo>
                    <a:pt x="373" y="281"/>
                  </a:lnTo>
                  <a:lnTo>
                    <a:pt x="793" y="1525"/>
                  </a:lnTo>
                  <a:lnTo>
                    <a:pt x="1026" y="1556"/>
                  </a:lnTo>
                  <a:lnTo>
                    <a:pt x="1260" y="172"/>
                  </a:lnTo>
                  <a:lnTo>
                    <a:pt x="1073" y="141"/>
                  </a:lnTo>
                  <a:lnTo>
                    <a:pt x="886" y="1245"/>
                  </a:lnTo>
                  <a:lnTo>
                    <a:pt x="482" y="47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57"/>
            <p:cNvSpPr/>
            <p:nvPr/>
          </p:nvSpPr>
          <p:spPr>
            <a:xfrm>
              <a:off x="8392341" y="3047817"/>
              <a:ext cx="32778" cy="50954"/>
            </a:xfrm>
            <a:custGeom>
              <a:rect b="b" l="l" r="r" t="t"/>
              <a:pathLst>
                <a:path extrusionOk="0" h="1525" w="981">
                  <a:moveTo>
                    <a:pt x="249" y="1"/>
                  </a:moveTo>
                  <a:lnTo>
                    <a:pt x="1" y="1385"/>
                  </a:lnTo>
                  <a:lnTo>
                    <a:pt x="732" y="1525"/>
                  </a:lnTo>
                  <a:lnTo>
                    <a:pt x="763" y="1353"/>
                  </a:lnTo>
                  <a:lnTo>
                    <a:pt x="218" y="1245"/>
                  </a:lnTo>
                  <a:lnTo>
                    <a:pt x="296" y="794"/>
                  </a:lnTo>
                  <a:lnTo>
                    <a:pt x="794" y="887"/>
                  </a:lnTo>
                  <a:lnTo>
                    <a:pt x="825" y="716"/>
                  </a:lnTo>
                  <a:lnTo>
                    <a:pt x="327" y="623"/>
                  </a:lnTo>
                  <a:lnTo>
                    <a:pt x="405" y="218"/>
                  </a:lnTo>
                  <a:lnTo>
                    <a:pt x="918" y="312"/>
                  </a:lnTo>
                  <a:lnTo>
                    <a:pt x="980" y="141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57"/>
            <p:cNvSpPr/>
            <p:nvPr/>
          </p:nvSpPr>
          <p:spPr>
            <a:xfrm>
              <a:off x="7986578" y="2824420"/>
              <a:ext cx="62381" cy="121087"/>
            </a:xfrm>
            <a:custGeom>
              <a:rect b="b" l="l" r="r" t="t"/>
              <a:pathLst>
                <a:path extrusionOk="0" h="3624" w="1867">
                  <a:moveTo>
                    <a:pt x="1260" y="1"/>
                  </a:moveTo>
                  <a:cubicBezTo>
                    <a:pt x="1167" y="1"/>
                    <a:pt x="1089" y="1"/>
                    <a:pt x="1011" y="16"/>
                  </a:cubicBezTo>
                  <a:cubicBezTo>
                    <a:pt x="918" y="32"/>
                    <a:pt x="840" y="63"/>
                    <a:pt x="747" y="109"/>
                  </a:cubicBezTo>
                  <a:cubicBezTo>
                    <a:pt x="654" y="156"/>
                    <a:pt x="576" y="218"/>
                    <a:pt x="498" y="296"/>
                  </a:cubicBezTo>
                  <a:cubicBezTo>
                    <a:pt x="421" y="389"/>
                    <a:pt x="343" y="498"/>
                    <a:pt x="281" y="623"/>
                  </a:cubicBezTo>
                  <a:cubicBezTo>
                    <a:pt x="203" y="762"/>
                    <a:pt x="156" y="918"/>
                    <a:pt x="110" y="1089"/>
                  </a:cubicBezTo>
                  <a:cubicBezTo>
                    <a:pt x="63" y="1291"/>
                    <a:pt x="32" y="1509"/>
                    <a:pt x="16" y="1727"/>
                  </a:cubicBezTo>
                  <a:cubicBezTo>
                    <a:pt x="1" y="1944"/>
                    <a:pt x="1" y="2146"/>
                    <a:pt x="32" y="2364"/>
                  </a:cubicBezTo>
                  <a:cubicBezTo>
                    <a:pt x="47" y="2535"/>
                    <a:pt x="78" y="2706"/>
                    <a:pt x="125" y="2862"/>
                  </a:cubicBezTo>
                  <a:cubicBezTo>
                    <a:pt x="172" y="2986"/>
                    <a:pt x="234" y="3095"/>
                    <a:pt x="296" y="3204"/>
                  </a:cubicBezTo>
                  <a:cubicBezTo>
                    <a:pt x="358" y="3297"/>
                    <a:pt x="436" y="3375"/>
                    <a:pt x="514" y="3437"/>
                  </a:cubicBezTo>
                  <a:cubicBezTo>
                    <a:pt x="592" y="3499"/>
                    <a:pt x="669" y="3530"/>
                    <a:pt x="747" y="3561"/>
                  </a:cubicBezTo>
                  <a:cubicBezTo>
                    <a:pt x="825" y="3592"/>
                    <a:pt x="903" y="3608"/>
                    <a:pt x="980" y="3624"/>
                  </a:cubicBezTo>
                  <a:cubicBezTo>
                    <a:pt x="1058" y="3624"/>
                    <a:pt x="1136" y="3624"/>
                    <a:pt x="1214" y="3608"/>
                  </a:cubicBezTo>
                  <a:cubicBezTo>
                    <a:pt x="1276" y="3608"/>
                    <a:pt x="1353" y="3577"/>
                    <a:pt x="1416" y="3561"/>
                  </a:cubicBezTo>
                  <a:cubicBezTo>
                    <a:pt x="1478" y="3546"/>
                    <a:pt x="1540" y="3515"/>
                    <a:pt x="1602" y="3484"/>
                  </a:cubicBezTo>
                  <a:lnTo>
                    <a:pt x="1649" y="2924"/>
                  </a:lnTo>
                  <a:lnTo>
                    <a:pt x="1649" y="2924"/>
                  </a:lnTo>
                  <a:cubicBezTo>
                    <a:pt x="1556" y="2970"/>
                    <a:pt x="1462" y="3017"/>
                    <a:pt x="1353" y="3033"/>
                  </a:cubicBezTo>
                  <a:cubicBezTo>
                    <a:pt x="1285" y="3055"/>
                    <a:pt x="1217" y="3070"/>
                    <a:pt x="1149" y="3070"/>
                  </a:cubicBezTo>
                  <a:cubicBezTo>
                    <a:pt x="1124" y="3070"/>
                    <a:pt x="1099" y="3068"/>
                    <a:pt x="1074" y="3064"/>
                  </a:cubicBezTo>
                  <a:cubicBezTo>
                    <a:pt x="996" y="3048"/>
                    <a:pt x="903" y="3033"/>
                    <a:pt x="825" y="2970"/>
                  </a:cubicBezTo>
                  <a:cubicBezTo>
                    <a:pt x="747" y="2924"/>
                    <a:pt x="669" y="2830"/>
                    <a:pt x="638" y="2737"/>
                  </a:cubicBezTo>
                  <a:cubicBezTo>
                    <a:pt x="576" y="2613"/>
                    <a:pt x="529" y="2488"/>
                    <a:pt x="514" y="2348"/>
                  </a:cubicBezTo>
                  <a:cubicBezTo>
                    <a:pt x="483" y="2146"/>
                    <a:pt x="483" y="1960"/>
                    <a:pt x="498" y="1758"/>
                  </a:cubicBezTo>
                  <a:cubicBezTo>
                    <a:pt x="514" y="1571"/>
                    <a:pt x="545" y="1369"/>
                    <a:pt x="592" y="1182"/>
                  </a:cubicBezTo>
                  <a:cubicBezTo>
                    <a:pt x="638" y="1058"/>
                    <a:pt x="700" y="933"/>
                    <a:pt x="778" y="825"/>
                  </a:cubicBezTo>
                  <a:cubicBezTo>
                    <a:pt x="825" y="731"/>
                    <a:pt x="903" y="669"/>
                    <a:pt x="996" y="623"/>
                  </a:cubicBezTo>
                  <a:cubicBezTo>
                    <a:pt x="1089" y="591"/>
                    <a:pt x="1182" y="576"/>
                    <a:pt x="1276" y="576"/>
                  </a:cubicBezTo>
                  <a:cubicBezTo>
                    <a:pt x="1369" y="576"/>
                    <a:pt x="1462" y="591"/>
                    <a:pt x="1556" y="638"/>
                  </a:cubicBezTo>
                  <a:cubicBezTo>
                    <a:pt x="1649" y="669"/>
                    <a:pt x="1727" y="716"/>
                    <a:pt x="1820" y="778"/>
                  </a:cubicBezTo>
                  <a:lnTo>
                    <a:pt x="1867" y="234"/>
                  </a:lnTo>
                  <a:cubicBezTo>
                    <a:pt x="1804" y="187"/>
                    <a:pt x="1742" y="156"/>
                    <a:pt x="1680" y="125"/>
                  </a:cubicBezTo>
                  <a:cubicBezTo>
                    <a:pt x="1618" y="94"/>
                    <a:pt x="1556" y="78"/>
                    <a:pt x="1493" y="47"/>
                  </a:cubicBezTo>
                  <a:cubicBezTo>
                    <a:pt x="1416" y="32"/>
                    <a:pt x="1338" y="16"/>
                    <a:pt x="126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57"/>
            <p:cNvSpPr/>
            <p:nvPr/>
          </p:nvSpPr>
          <p:spPr>
            <a:xfrm>
              <a:off x="8060353" y="2829632"/>
              <a:ext cx="25494" cy="118481"/>
            </a:xfrm>
            <a:custGeom>
              <a:rect b="b" l="l" r="r" t="t"/>
              <a:pathLst>
                <a:path extrusionOk="0" h="3546" w="763">
                  <a:moveTo>
                    <a:pt x="296" y="0"/>
                  </a:moveTo>
                  <a:lnTo>
                    <a:pt x="1" y="3514"/>
                  </a:lnTo>
                  <a:lnTo>
                    <a:pt x="452" y="3545"/>
                  </a:lnTo>
                  <a:lnTo>
                    <a:pt x="763" y="31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57"/>
            <p:cNvSpPr/>
            <p:nvPr/>
          </p:nvSpPr>
          <p:spPr>
            <a:xfrm>
              <a:off x="8101417" y="2833241"/>
              <a:ext cx="75345" cy="122657"/>
            </a:xfrm>
            <a:custGeom>
              <a:rect b="b" l="l" r="r" t="t"/>
              <a:pathLst>
                <a:path extrusionOk="0" h="3671" w="2255">
                  <a:moveTo>
                    <a:pt x="342" y="1"/>
                  </a:moveTo>
                  <a:lnTo>
                    <a:pt x="0" y="3499"/>
                  </a:lnTo>
                  <a:lnTo>
                    <a:pt x="435" y="3531"/>
                  </a:lnTo>
                  <a:lnTo>
                    <a:pt x="700" y="903"/>
                  </a:lnTo>
                  <a:lnTo>
                    <a:pt x="1275" y="3608"/>
                  </a:lnTo>
                  <a:lnTo>
                    <a:pt x="1571" y="3624"/>
                  </a:lnTo>
                  <a:lnTo>
                    <a:pt x="1866" y="3670"/>
                  </a:lnTo>
                  <a:lnTo>
                    <a:pt x="2255" y="172"/>
                  </a:lnTo>
                  <a:lnTo>
                    <a:pt x="2037" y="141"/>
                  </a:lnTo>
                  <a:cubicBezTo>
                    <a:pt x="1928" y="125"/>
                    <a:pt x="1819" y="110"/>
                    <a:pt x="1819" y="110"/>
                  </a:cubicBezTo>
                  <a:lnTo>
                    <a:pt x="1524" y="2738"/>
                  </a:lnTo>
                  <a:lnTo>
                    <a:pt x="964" y="48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57"/>
            <p:cNvSpPr/>
            <p:nvPr/>
          </p:nvSpPr>
          <p:spPr>
            <a:xfrm>
              <a:off x="8191297" y="2842596"/>
              <a:ext cx="59240" cy="123158"/>
            </a:xfrm>
            <a:custGeom>
              <a:rect b="b" l="l" r="r" t="t"/>
              <a:pathLst>
                <a:path extrusionOk="0" h="3686" w="1773">
                  <a:moveTo>
                    <a:pt x="420" y="1"/>
                  </a:moveTo>
                  <a:lnTo>
                    <a:pt x="0" y="3499"/>
                  </a:lnTo>
                  <a:lnTo>
                    <a:pt x="1322" y="3686"/>
                  </a:lnTo>
                  <a:lnTo>
                    <a:pt x="1400" y="3126"/>
                  </a:lnTo>
                  <a:lnTo>
                    <a:pt x="513" y="3017"/>
                  </a:lnTo>
                  <a:lnTo>
                    <a:pt x="638" y="2038"/>
                  </a:lnTo>
                  <a:lnTo>
                    <a:pt x="1446" y="2147"/>
                  </a:lnTo>
                  <a:lnTo>
                    <a:pt x="1524" y="1587"/>
                  </a:lnTo>
                  <a:lnTo>
                    <a:pt x="700" y="1478"/>
                  </a:lnTo>
                  <a:lnTo>
                    <a:pt x="809" y="623"/>
                  </a:lnTo>
                  <a:lnTo>
                    <a:pt x="1633" y="732"/>
                  </a:lnTo>
                  <a:lnTo>
                    <a:pt x="1773" y="187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57"/>
            <p:cNvSpPr/>
            <p:nvPr/>
          </p:nvSpPr>
          <p:spPr>
            <a:xfrm>
              <a:off x="8261430" y="2852486"/>
              <a:ext cx="102910" cy="128337"/>
            </a:xfrm>
            <a:custGeom>
              <a:rect b="b" l="l" r="r" t="t"/>
              <a:pathLst>
                <a:path extrusionOk="0" h="3841" w="3080">
                  <a:moveTo>
                    <a:pt x="482" y="0"/>
                  </a:moveTo>
                  <a:lnTo>
                    <a:pt x="0" y="3499"/>
                  </a:lnTo>
                  <a:lnTo>
                    <a:pt x="436" y="3561"/>
                  </a:lnTo>
                  <a:lnTo>
                    <a:pt x="824" y="731"/>
                  </a:lnTo>
                  <a:lnTo>
                    <a:pt x="1058" y="3639"/>
                  </a:lnTo>
                  <a:lnTo>
                    <a:pt x="1477" y="3701"/>
                  </a:lnTo>
                  <a:lnTo>
                    <a:pt x="2535" y="964"/>
                  </a:lnTo>
                  <a:lnTo>
                    <a:pt x="2099" y="3779"/>
                  </a:lnTo>
                  <a:lnTo>
                    <a:pt x="2519" y="3841"/>
                  </a:lnTo>
                  <a:lnTo>
                    <a:pt x="3079" y="358"/>
                  </a:lnTo>
                  <a:lnTo>
                    <a:pt x="2379" y="265"/>
                  </a:lnTo>
                  <a:lnTo>
                    <a:pt x="1400" y="2799"/>
                  </a:lnTo>
                  <a:lnTo>
                    <a:pt x="1182" y="93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57"/>
            <p:cNvSpPr/>
            <p:nvPr/>
          </p:nvSpPr>
          <p:spPr>
            <a:xfrm>
              <a:off x="8366379" y="2872233"/>
              <a:ext cx="73808" cy="125230"/>
            </a:xfrm>
            <a:custGeom>
              <a:rect b="b" l="l" r="r" t="t"/>
              <a:pathLst>
                <a:path extrusionOk="0" h="3748" w="2209">
                  <a:moveTo>
                    <a:pt x="1555" y="917"/>
                  </a:moveTo>
                  <a:cubicBezTo>
                    <a:pt x="1555" y="1026"/>
                    <a:pt x="1571" y="1151"/>
                    <a:pt x="1571" y="1291"/>
                  </a:cubicBezTo>
                  <a:cubicBezTo>
                    <a:pt x="1586" y="1431"/>
                    <a:pt x="1586" y="1571"/>
                    <a:pt x="1602" y="1695"/>
                  </a:cubicBezTo>
                  <a:cubicBezTo>
                    <a:pt x="1602" y="1819"/>
                    <a:pt x="1617" y="1975"/>
                    <a:pt x="1633" y="2146"/>
                  </a:cubicBezTo>
                  <a:lnTo>
                    <a:pt x="1073" y="2037"/>
                  </a:lnTo>
                  <a:cubicBezTo>
                    <a:pt x="1089" y="1975"/>
                    <a:pt x="1120" y="1913"/>
                    <a:pt x="1135" y="1866"/>
                  </a:cubicBezTo>
                  <a:cubicBezTo>
                    <a:pt x="1166" y="1804"/>
                    <a:pt x="1198" y="1757"/>
                    <a:pt x="1213" y="1679"/>
                  </a:cubicBezTo>
                  <a:lnTo>
                    <a:pt x="1306" y="1477"/>
                  </a:lnTo>
                  <a:lnTo>
                    <a:pt x="1555" y="917"/>
                  </a:lnTo>
                  <a:close/>
                  <a:moveTo>
                    <a:pt x="1415" y="0"/>
                  </a:moveTo>
                  <a:lnTo>
                    <a:pt x="0" y="3328"/>
                  </a:lnTo>
                  <a:cubicBezTo>
                    <a:pt x="0" y="3328"/>
                    <a:pt x="125" y="3343"/>
                    <a:pt x="249" y="3374"/>
                  </a:cubicBezTo>
                  <a:cubicBezTo>
                    <a:pt x="358" y="3390"/>
                    <a:pt x="482" y="3421"/>
                    <a:pt x="482" y="3421"/>
                  </a:cubicBezTo>
                  <a:lnTo>
                    <a:pt x="809" y="2628"/>
                  </a:lnTo>
                  <a:lnTo>
                    <a:pt x="1664" y="2799"/>
                  </a:lnTo>
                  <a:lnTo>
                    <a:pt x="1711" y="3654"/>
                  </a:lnTo>
                  <a:lnTo>
                    <a:pt x="2208" y="3747"/>
                  </a:lnTo>
                  <a:lnTo>
                    <a:pt x="1991" y="124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57"/>
            <p:cNvSpPr/>
            <p:nvPr/>
          </p:nvSpPr>
          <p:spPr>
            <a:xfrm>
              <a:off x="8621451" y="2789103"/>
              <a:ext cx="868190" cy="612050"/>
            </a:xfrm>
            <a:custGeom>
              <a:rect b="b" l="l" r="r" t="t"/>
              <a:pathLst>
                <a:path extrusionOk="0" h="18318" w="25984">
                  <a:moveTo>
                    <a:pt x="6065" y="0"/>
                  </a:moveTo>
                  <a:cubicBezTo>
                    <a:pt x="5587" y="1793"/>
                    <a:pt x="3964" y="2984"/>
                    <a:pt x="2183" y="2984"/>
                  </a:cubicBezTo>
                  <a:cubicBezTo>
                    <a:pt x="1879" y="2984"/>
                    <a:pt x="1569" y="2949"/>
                    <a:pt x="1260" y="2877"/>
                  </a:cubicBezTo>
                  <a:lnTo>
                    <a:pt x="1167" y="3343"/>
                  </a:lnTo>
                  <a:cubicBezTo>
                    <a:pt x="1525" y="3437"/>
                    <a:pt x="1742" y="3794"/>
                    <a:pt x="1665" y="4167"/>
                  </a:cubicBezTo>
                  <a:cubicBezTo>
                    <a:pt x="1584" y="4476"/>
                    <a:pt x="1307" y="4681"/>
                    <a:pt x="1002" y="4681"/>
                  </a:cubicBezTo>
                  <a:cubicBezTo>
                    <a:pt x="954" y="4681"/>
                    <a:pt x="905" y="4676"/>
                    <a:pt x="856" y="4665"/>
                  </a:cubicBezTo>
                  <a:lnTo>
                    <a:pt x="778" y="5023"/>
                  </a:lnTo>
                  <a:cubicBezTo>
                    <a:pt x="1136" y="5116"/>
                    <a:pt x="1354" y="5474"/>
                    <a:pt x="1276" y="5831"/>
                  </a:cubicBezTo>
                  <a:cubicBezTo>
                    <a:pt x="1210" y="6135"/>
                    <a:pt x="941" y="6349"/>
                    <a:pt x="643" y="6349"/>
                  </a:cubicBezTo>
                  <a:cubicBezTo>
                    <a:pt x="590" y="6349"/>
                    <a:pt x="537" y="6343"/>
                    <a:pt x="483" y="6329"/>
                  </a:cubicBezTo>
                  <a:lnTo>
                    <a:pt x="405" y="6702"/>
                  </a:lnTo>
                  <a:cubicBezTo>
                    <a:pt x="747" y="6795"/>
                    <a:pt x="965" y="7153"/>
                    <a:pt x="887" y="7510"/>
                  </a:cubicBezTo>
                  <a:cubicBezTo>
                    <a:pt x="820" y="7819"/>
                    <a:pt x="544" y="8024"/>
                    <a:pt x="240" y="8024"/>
                  </a:cubicBezTo>
                  <a:cubicBezTo>
                    <a:pt x="192" y="8024"/>
                    <a:pt x="143" y="8019"/>
                    <a:pt x="94" y="8008"/>
                  </a:cubicBezTo>
                  <a:lnTo>
                    <a:pt x="1" y="8443"/>
                  </a:lnTo>
                  <a:cubicBezTo>
                    <a:pt x="2038" y="8941"/>
                    <a:pt x="3235" y="11040"/>
                    <a:pt x="2691" y="13139"/>
                  </a:cubicBezTo>
                  <a:lnTo>
                    <a:pt x="3391" y="13310"/>
                  </a:lnTo>
                  <a:cubicBezTo>
                    <a:pt x="3842" y="13404"/>
                    <a:pt x="4479" y="13590"/>
                    <a:pt x="5257" y="13823"/>
                  </a:cubicBezTo>
                  <a:cubicBezTo>
                    <a:pt x="6780" y="14274"/>
                    <a:pt x="8833" y="14819"/>
                    <a:pt x="10870" y="15487"/>
                  </a:cubicBezTo>
                  <a:cubicBezTo>
                    <a:pt x="12891" y="16171"/>
                    <a:pt x="14928" y="16856"/>
                    <a:pt x="16452" y="17369"/>
                  </a:cubicBezTo>
                  <a:cubicBezTo>
                    <a:pt x="17960" y="17944"/>
                    <a:pt x="18971" y="18317"/>
                    <a:pt x="18971" y="18317"/>
                  </a:cubicBezTo>
                  <a:cubicBezTo>
                    <a:pt x="19556" y="16734"/>
                    <a:pt x="21037" y="15751"/>
                    <a:pt x="22601" y="15751"/>
                  </a:cubicBezTo>
                  <a:cubicBezTo>
                    <a:pt x="23034" y="15751"/>
                    <a:pt x="23472" y="15826"/>
                    <a:pt x="23900" y="15985"/>
                  </a:cubicBezTo>
                  <a:lnTo>
                    <a:pt x="24056" y="15565"/>
                  </a:lnTo>
                  <a:cubicBezTo>
                    <a:pt x="23714" y="15441"/>
                    <a:pt x="23558" y="15052"/>
                    <a:pt x="23698" y="14710"/>
                  </a:cubicBezTo>
                  <a:cubicBezTo>
                    <a:pt x="23795" y="14443"/>
                    <a:pt x="24053" y="14280"/>
                    <a:pt x="24323" y="14280"/>
                  </a:cubicBezTo>
                  <a:cubicBezTo>
                    <a:pt x="24400" y="14280"/>
                    <a:pt x="24478" y="14294"/>
                    <a:pt x="24553" y="14321"/>
                  </a:cubicBezTo>
                  <a:lnTo>
                    <a:pt x="24693" y="13979"/>
                  </a:lnTo>
                  <a:cubicBezTo>
                    <a:pt x="24351" y="13839"/>
                    <a:pt x="24180" y="13450"/>
                    <a:pt x="24320" y="13124"/>
                  </a:cubicBezTo>
                  <a:cubicBezTo>
                    <a:pt x="24429" y="12845"/>
                    <a:pt x="24681" y="12679"/>
                    <a:pt x="24956" y="12679"/>
                  </a:cubicBezTo>
                  <a:cubicBezTo>
                    <a:pt x="25033" y="12679"/>
                    <a:pt x="25112" y="12692"/>
                    <a:pt x="25191" y="12719"/>
                  </a:cubicBezTo>
                  <a:lnTo>
                    <a:pt x="25315" y="12377"/>
                  </a:lnTo>
                  <a:cubicBezTo>
                    <a:pt x="24973" y="12237"/>
                    <a:pt x="24802" y="11864"/>
                    <a:pt x="24942" y="11522"/>
                  </a:cubicBezTo>
                  <a:cubicBezTo>
                    <a:pt x="25051" y="11243"/>
                    <a:pt x="25312" y="11078"/>
                    <a:pt x="25584" y="11078"/>
                  </a:cubicBezTo>
                  <a:cubicBezTo>
                    <a:pt x="25661" y="11078"/>
                    <a:pt x="25738" y="11091"/>
                    <a:pt x="25813" y="11118"/>
                  </a:cubicBezTo>
                  <a:lnTo>
                    <a:pt x="25984" y="10667"/>
                  </a:lnTo>
                  <a:cubicBezTo>
                    <a:pt x="23978" y="9905"/>
                    <a:pt x="22952" y="7650"/>
                    <a:pt x="23714" y="5629"/>
                  </a:cubicBezTo>
                  <a:lnTo>
                    <a:pt x="21024" y="4618"/>
                  </a:lnTo>
                  <a:cubicBezTo>
                    <a:pt x="19375" y="4059"/>
                    <a:pt x="17183" y="3328"/>
                    <a:pt x="14991" y="2581"/>
                  </a:cubicBezTo>
                  <a:cubicBezTo>
                    <a:pt x="12798" y="1866"/>
                    <a:pt x="10543" y="1260"/>
                    <a:pt x="8880" y="762"/>
                  </a:cubicBezTo>
                  <a:cubicBezTo>
                    <a:pt x="8040" y="513"/>
                    <a:pt x="7340" y="311"/>
                    <a:pt x="6843" y="202"/>
                  </a:cubicBezTo>
                  <a:lnTo>
                    <a:pt x="6065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57"/>
            <p:cNvSpPr/>
            <p:nvPr/>
          </p:nvSpPr>
          <p:spPr>
            <a:xfrm>
              <a:off x="8829277" y="2849880"/>
              <a:ext cx="527383" cy="244212"/>
            </a:xfrm>
            <a:custGeom>
              <a:rect b="b" l="l" r="r" t="t"/>
              <a:pathLst>
                <a:path extrusionOk="0" h="7309" w="15784">
                  <a:moveTo>
                    <a:pt x="669" y="0"/>
                  </a:moveTo>
                  <a:lnTo>
                    <a:pt x="1" y="2535"/>
                  </a:lnTo>
                  <a:cubicBezTo>
                    <a:pt x="1" y="2535"/>
                    <a:pt x="234" y="2597"/>
                    <a:pt x="638" y="2722"/>
                  </a:cubicBezTo>
                  <a:lnTo>
                    <a:pt x="2349" y="3219"/>
                  </a:lnTo>
                  <a:cubicBezTo>
                    <a:pt x="3748" y="3639"/>
                    <a:pt x="5645" y="4137"/>
                    <a:pt x="7495" y="4759"/>
                  </a:cubicBezTo>
                  <a:cubicBezTo>
                    <a:pt x="9346" y="5380"/>
                    <a:pt x="11212" y="6002"/>
                    <a:pt x="12596" y="6469"/>
                  </a:cubicBezTo>
                  <a:cubicBezTo>
                    <a:pt x="13295" y="6687"/>
                    <a:pt x="13855" y="6920"/>
                    <a:pt x="14259" y="7060"/>
                  </a:cubicBezTo>
                  <a:lnTo>
                    <a:pt x="14881" y="7309"/>
                  </a:lnTo>
                  <a:lnTo>
                    <a:pt x="15783" y="4836"/>
                  </a:lnTo>
                  <a:lnTo>
                    <a:pt x="15146" y="4603"/>
                  </a:lnTo>
                  <a:cubicBezTo>
                    <a:pt x="14741" y="4463"/>
                    <a:pt x="14182" y="4214"/>
                    <a:pt x="13466" y="3997"/>
                  </a:cubicBezTo>
                  <a:cubicBezTo>
                    <a:pt x="12051" y="3515"/>
                    <a:pt x="10186" y="2893"/>
                    <a:pt x="8304" y="2255"/>
                  </a:cubicBezTo>
                  <a:cubicBezTo>
                    <a:pt x="6423" y="1633"/>
                    <a:pt x="4494" y="1120"/>
                    <a:pt x="3064" y="685"/>
                  </a:cubicBezTo>
                  <a:cubicBezTo>
                    <a:pt x="2349" y="482"/>
                    <a:pt x="1742" y="311"/>
                    <a:pt x="1338" y="187"/>
                  </a:cubicBezTo>
                  <a:cubicBezTo>
                    <a:pt x="918" y="63"/>
                    <a:pt x="669" y="0"/>
                    <a:pt x="669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57"/>
            <p:cNvSpPr/>
            <p:nvPr/>
          </p:nvSpPr>
          <p:spPr>
            <a:xfrm>
              <a:off x="8760180" y="3109664"/>
              <a:ext cx="503994" cy="236393"/>
            </a:xfrm>
            <a:custGeom>
              <a:rect b="b" l="l" r="r" t="t"/>
              <a:pathLst>
                <a:path extrusionOk="0" h="7075" w="15084">
                  <a:moveTo>
                    <a:pt x="669" y="0"/>
                  </a:moveTo>
                  <a:lnTo>
                    <a:pt x="1" y="2535"/>
                  </a:lnTo>
                  <a:cubicBezTo>
                    <a:pt x="1" y="2535"/>
                    <a:pt x="218" y="2581"/>
                    <a:pt x="607" y="2706"/>
                  </a:cubicBezTo>
                  <a:cubicBezTo>
                    <a:pt x="996" y="2814"/>
                    <a:pt x="1556" y="2970"/>
                    <a:pt x="2224" y="3172"/>
                  </a:cubicBezTo>
                  <a:cubicBezTo>
                    <a:pt x="3561" y="3576"/>
                    <a:pt x="5350" y="4043"/>
                    <a:pt x="7122" y="4634"/>
                  </a:cubicBezTo>
                  <a:lnTo>
                    <a:pt x="11989" y="6266"/>
                  </a:lnTo>
                  <a:cubicBezTo>
                    <a:pt x="12658" y="6484"/>
                    <a:pt x="13186" y="6702"/>
                    <a:pt x="13575" y="6842"/>
                  </a:cubicBezTo>
                  <a:cubicBezTo>
                    <a:pt x="13964" y="6997"/>
                    <a:pt x="14182" y="7075"/>
                    <a:pt x="14182" y="7075"/>
                  </a:cubicBezTo>
                  <a:lnTo>
                    <a:pt x="15083" y="4618"/>
                  </a:lnTo>
                  <a:lnTo>
                    <a:pt x="14477" y="4385"/>
                  </a:lnTo>
                  <a:cubicBezTo>
                    <a:pt x="14088" y="4245"/>
                    <a:pt x="13529" y="4012"/>
                    <a:pt x="12860" y="3794"/>
                  </a:cubicBezTo>
                  <a:cubicBezTo>
                    <a:pt x="11507" y="3343"/>
                    <a:pt x="9719" y="2737"/>
                    <a:pt x="7915" y="2130"/>
                  </a:cubicBezTo>
                  <a:cubicBezTo>
                    <a:pt x="6127" y="1539"/>
                    <a:pt x="4292" y="1057"/>
                    <a:pt x="2939" y="653"/>
                  </a:cubicBezTo>
                  <a:cubicBezTo>
                    <a:pt x="2255" y="451"/>
                    <a:pt x="1696" y="280"/>
                    <a:pt x="1291" y="171"/>
                  </a:cubicBezTo>
                  <a:cubicBezTo>
                    <a:pt x="903" y="47"/>
                    <a:pt x="669" y="0"/>
                    <a:pt x="669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57"/>
            <p:cNvSpPr/>
            <p:nvPr/>
          </p:nvSpPr>
          <p:spPr>
            <a:xfrm>
              <a:off x="9299994" y="3156408"/>
              <a:ext cx="68596" cy="71737"/>
            </a:xfrm>
            <a:custGeom>
              <a:rect b="b" l="l" r="r" t="t"/>
              <a:pathLst>
                <a:path extrusionOk="0" h="2147" w="2053">
                  <a:moveTo>
                    <a:pt x="1338" y="0"/>
                  </a:moveTo>
                  <a:lnTo>
                    <a:pt x="793" y="514"/>
                  </a:lnTo>
                  <a:lnTo>
                    <a:pt x="63" y="358"/>
                  </a:lnTo>
                  <a:lnTo>
                    <a:pt x="389" y="1042"/>
                  </a:lnTo>
                  <a:lnTo>
                    <a:pt x="0" y="1695"/>
                  </a:lnTo>
                  <a:lnTo>
                    <a:pt x="747" y="1602"/>
                  </a:lnTo>
                  <a:lnTo>
                    <a:pt x="1229" y="2146"/>
                  </a:lnTo>
                  <a:lnTo>
                    <a:pt x="1369" y="1415"/>
                  </a:lnTo>
                  <a:lnTo>
                    <a:pt x="2053" y="1104"/>
                  </a:lnTo>
                  <a:lnTo>
                    <a:pt x="1400" y="747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57"/>
            <p:cNvSpPr/>
            <p:nvPr/>
          </p:nvSpPr>
          <p:spPr>
            <a:xfrm>
              <a:off x="8737326" y="2975612"/>
              <a:ext cx="69130" cy="71737"/>
            </a:xfrm>
            <a:custGeom>
              <a:rect b="b" l="l" r="r" t="t"/>
              <a:pathLst>
                <a:path extrusionOk="0" h="2147" w="2069">
                  <a:moveTo>
                    <a:pt x="1229" y="0"/>
                  </a:moveTo>
                  <a:lnTo>
                    <a:pt x="731" y="591"/>
                  </a:lnTo>
                  <a:lnTo>
                    <a:pt x="0" y="513"/>
                  </a:lnTo>
                  <a:lnTo>
                    <a:pt x="389" y="1151"/>
                  </a:lnTo>
                  <a:lnTo>
                    <a:pt x="78" y="1851"/>
                  </a:lnTo>
                  <a:lnTo>
                    <a:pt x="793" y="1664"/>
                  </a:lnTo>
                  <a:lnTo>
                    <a:pt x="1338" y="2146"/>
                  </a:lnTo>
                  <a:lnTo>
                    <a:pt x="1415" y="1400"/>
                  </a:lnTo>
                  <a:lnTo>
                    <a:pt x="2069" y="1011"/>
                  </a:lnTo>
                  <a:lnTo>
                    <a:pt x="1369" y="747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57"/>
            <p:cNvSpPr/>
            <p:nvPr/>
          </p:nvSpPr>
          <p:spPr>
            <a:xfrm>
              <a:off x="8878628" y="2878983"/>
              <a:ext cx="36420" cy="51455"/>
            </a:xfrm>
            <a:custGeom>
              <a:rect b="b" l="l" r="r" t="t"/>
              <a:pathLst>
                <a:path extrusionOk="0" h="1540" w="1090">
                  <a:moveTo>
                    <a:pt x="48" y="0"/>
                  </a:moveTo>
                  <a:lnTo>
                    <a:pt x="1" y="171"/>
                  </a:lnTo>
                  <a:lnTo>
                    <a:pt x="421" y="296"/>
                  </a:lnTo>
                  <a:lnTo>
                    <a:pt x="94" y="1477"/>
                  </a:lnTo>
                  <a:lnTo>
                    <a:pt x="281" y="1540"/>
                  </a:lnTo>
                  <a:lnTo>
                    <a:pt x="607" y="358"/>
                  </a:lnTo>
                  <a:lnTo>
                    <a:pt x="1043" y="482"/>
                  </a:lnTo>
                  <a:lnTo>
                    <a:pt x="1089" y="29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57"/>
            <p:cNvSpPr/>
            <p:nvPr/>
          </p:nvSpPr>
          <p:spPr>
            <a:xfrm>
              <a:off x="8947725" y="2902338"/>
              <a:ext cx="19780" cy="47312"/>
            </a:xfrm>
            <a:custGeom>
              <a:rect b="b" l="l" r="r" t="t"/>
              <a:pathLst>
                <a:path extrusionOk="0" h="1416" w="592">
                  <a:moveTo>
                    <a:pt x="390" y="1"/>
                  </a:moveTo>
                  <a:lnTo>
                    <a:pt x="1" y="1354"/>
                  </a:lnTo>
                  <a:lnTo>
                    <a:pt x="188" y="1416"/>
                  </a:lnTo>
                  <a:lnTo>
                    <a:pt x="592" y="63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57"/>
            <p:cNvSpPr/>
            <p:nvPr/>
          </p:nvSpPr>
          <p:spPr>
            <a:xfrm>
              <a:off x="9007500" y="2923121"/>
              <a:ext cx="42100" cy="48882"/>
            </a:xfrm>
            <a:custGeom>
              <a:rect b="b" l="l" r="r" t="t"/>
              <a:pathLst>
                <a:path extrusionOk="0" h="1463" w="1260">
                  <a:moveTo>
                    <a:pt x="684" y="1"/>
                  </a:moveTo>
                  <a:cubicBezTo>
                    <a:pt x="591" y="1"/>
                    <a:pt x="513" y="16"/>
                    <a:pt x="436" y="48"/>
                  </a:cubicBezTo>
                  <a:cubicBezTo>
                    <a:pt x="342" y="79"/>
                    <a:pt x="280" y="141"/>
                    <a:pt x="218" y="203"/>
                  </a:cubicBezTo>
                  <a:cubicBezTo>
                    <a:pt x="125" y="312"/>
                    <a:pt x="78" y="421"/>
                    <a:pt x="47" y="530"/>
                  </a:cubicBezTo>
                  <a:cubicBezTo>
                    <a:pt x="16" y="623"/>
                    <a:pt x="0" y="701"/>
                    <a:pt x="0" y="794"/>
                  </a:cubicBezTo>
                  <a:cubicBezTo>
                    <a:pt x="0" y="856"/>
                    <a:pt x="0" y="934"/>
                    <a:pt x="16" y="996"/>
                  </a:cubicBezTo>
                  <a:cubicBezTo>
                    <a:pt x="47" y="1105"/>
                    <a:pt x="125" y="1214"/>
                    <a:pt x="202" y="1276"/>
                  </a:cubicBezTo>
                  <a:cubicBezTo>
                    <a:pt x="249" y="1323"/>
                    <a:pt x="296" y="1338"/>
                    <a:pt x="342" y="1369"/>
                  </a:cubicBezTo>
                  <a:cubicBezTo>
                    <a:pt x="389" y="1385"/>
                    <a:pt x="436" y="1400"/>
                    <a:pt x="482" y="1416"/>
                  </a:cubicBezTo>
                  <a:cubicBezTo>
                    <a:pt x="529" y="1431"/>
                    <a:pt x="575" y="1447"/>
                    <a:pt x="622" y="1447"/>
                  </a:cubicBezTo>
                  <a:cubicBezTo>
                    <a:pt x="669" y="1463"/>
                    <a:pt x="700" y="1463"/>
                    <a:pt x="746" y="1463"/>
                  </a:cubicBezTo>
                  <a:lnTo>
                    <a:pt x="855" y="1463"/>
                  </a:lnTo>
                  <a:lnTo>
                    <a:pt x="918" y="1307"/>
                  </a:lnTo>
                  <a:cubicBezTo>
                    <a:pt x="840" y="1307"/>
                    <a:pt x="778" y="1307"/>
                    <a:pt x="715" y="1291"/>
                  </a:cubicBezTo>
                  <a:cubicBezTo>
                    <a:pt x="653" y="1291"/>
                    <a:pt x="591" y="1276"/>
                    <a:pt x="529" y="1245"/>
                  </a:cubicBezTo>
                  <a:cubicBezTo>
                    <a:pt x="482" y="1229"/>
                    <a:pt x="420" y="1198"/>
                    <a:pt x="373" y="1167"/>
                  </a:cubicBezTo>
                  <a:cubicBezTo>
                    <a:pt x="327" y="1136"/>
                    <a:pt x="280" y="1089"/>
                    <a:pt x="264" y="1043"/>
                  </a:cubicBezTo>
                  <a:cubicBezTo>
                    <a:pt x="233" y="980"/>
                    <a:pt x="218" y="918"/>
                    <a:pt x="218" y="856"/>
                  </a:cubicBezTo>
                  <a:cubicBezTo>
                    <a:pt x="202" y="763"/>
                    <a:pt x="218" y="685"/>
                    <a:pt x="249" y="592"/>
                  </a:cubicBezTo>
                  <a:cubicBezTo>
                    <a:pt x="264" y="514"/>
                    <a:pt x="311" y="436"/>
                    <a:pt x="358" y="359"/>
                  </a:cubicBezTo>
                  <a:cubicBezTo>
                    <a:pt x="404" y="312"/>
                    <a:pt x="451" y="265"/>
                    <a:pt x="498" y="234"/>
                  </a:cubicBezTo>
                  <a:cubicBezTo>
                    <a:pt x="560" y="203"/>
                    <a:pt x="607" y="187"/>
                    <a:pt x="669" y="187"/>
                  </a:cubicBezTo>
                  <a:cubicBezTo>
                    <a:pt x="731" y="187"/>
                    <a:pt x="793" y="187"/>
                    <a:pt x="855" y="203"/>
                  </a:cubicBezTo>
                  <a:cubicBezTo>
                    <a:pt x="918" y="219"/>
                    <a:pt x="980" y="234"/>
                    <a:pt x="1042" y="265"/>
                  </a:cubicBezTo>
                  <a:cubicBezTo>
                    <a:pt x="1089" y="296"/>
                    <a:pt x="1151" y="327"/>
                    <a:pt x="1197" y="359"/>
                  </a:cubicBezTo>
                  <a:lnTo>
                    <a:pt x="1260" y="187"/>
                  </a:lnTo>
                  <a:cubicBezTo>
                    <a:pt x="1229" y="172"/>
                    <a:pt x="1197" y="156"/>
                    <a:pt x="1151" y="141"/>
                  </a:cubicBezTo>
                  <a:cubicBezTo>
                    <a:pt x="1120" y="110"/>
                    <a:pt x="1089" y="94"/>
                    <a:pt x="1042" y="79"/>
                  </a:cubicBezTo>
                  <a:cubicBezTo>
                    <a:pt x="995" y="63"/>
                    <a:pt x="949" y="48"/>
                    <a:pt x="902" y="32"/>
                  </a:cubicBezTo>
                  <a:cubicBezTo>
                    <a:pt x="840" y="1"/>
                    <a:pt x="762" y="1"/>
                    <a:pt x="684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57"/>
            <p:cNvSpPr/>
            <p:nvPr/>
          </p:nvSpPr>
          <p:spPr>
            <a:xfrm>
              <a:off x="9081777" y="2942868"/>
              <a:ext cx="47847" cy="56166"/>
            </a:xfrm>
            <a:custGeom>
              <a:rect b="b" l="l" r="r" t="t"/>
              <a:pathLst>
                <a:path extrusionOk="0" h="1681" w="1432">
                  <a:moveTo>
                    <a:pt x="421" y="1"/>
                  </a:moveTo>
                  <a:lnTo>
                    <a:pt x="1" y="1354"/>
                  </a:lnTo>
                  <a:lnTo>
                    <a:pt x="187" y="1416"/>
                  </a:lnTo>
                  <a:lnTo>
                    <a:pt x="389" y="794"/>
                  </a:lnTo>
                  <a:lnTo>
                    <a:pt x="560" y="856"/>
                  </a:lnTo>
                  <a:lnTo>
                    <a:pt x="794" y="1618"/>
                  </a:lnTo>
                  <a:lnTo>
                    <a:pt x="1011" y="1680"/>
                  </a:lnTo>
                  <a:lnTo>
                    <a:pt x="747" y="825"/>
                  </a:lnTo>
                  <a:lnTo>
                    <a:pt x="1431" y="343"/>
                  </a:lnTo>
                  <a:lnTo>
                    <a:pt x="1198" y="265"/>
                  </a:lnTo>
                  <a:lnTo>
                    <a:pt x="623" y="685"/>
                  </a:lnTo>
                  <a:lnTo>
                    <a:pt x="436" y="623"/>
                  </a:lnTo>
                  <a:lnTo>
                    <a:pt x="623" y="63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57"/>
            <p:cNvSpPr/>
            <p:nvPr/>
          </p:nvSpPr>
          <p:spPr>
            <a:xfrm>
              <a:off x="9160764" y="2969899"/>
              <a:ext cx="40028" cy="53026"/>
            </a:xfrm>
            <a:custGeom>
              <a:rect b="b" l="l" r="r" t="t"/>
              <a:pathLst>
                <a:path extrusionOk="0" h="1587" w="1198">
                  <a:moveTo>
                    <a:pt x="451" y="0"/>
                  </a:moveTo>
                  <a:lnTo>
                    <a:pt x="0" y="1338"/>
                  </a:lnTo>
                  <a:lnTo>
                    <a:pt x="747" y="1586"/>
                  </a:lnTo>
                  <a:lnTo>
                    <a:pt x="809" y="1415"/>
                  </a:lnTo>
                  <a:lnTo>
                    <a:pt x="249" y="1229"/>
                  </a:lnTo>
                  <a:lnTo>
                    <a:pt x="404" y="793"/>
                  </a:lnTo>
                  <a:lnTo>
                    <a:pt x="902" y="964"/>
                  </a:lnTo>
                  <a:lnTo>
                    <a:pt x="964" y="793"/>
                  </a:lnTo>
                  <a:lnTo>
                    <a:pt x="451" y="622"/>
                  </a:lnTo>
                  <a:lnTo>
                    <a:pt x="591" y="234"/>
                  </a:lnTo>
                  <a:lnTo>
                    <a:pt x="1120" y="405"/>
                  </a:lnTo>
                  <a:lnTo>
                    <a:pt x="1197" y="24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57"/>
            <p:cNvSpPr/>
            <p:nvPr/>
          </p:nvSpPr>
          <p:spPr>
            <a:xfrm>
              <a:off x="9242825" y="2992753"/>
              <a:ext cx="36420" cy="51455"/>
            </a:xfrm>
            <a:custGeom>
              <a:rect b="b" l="l" r="r" t="t"/>
              <a:pathLst>
                <a:path extrusionOk="0" h="1540" w="1090">
                  <a:moveTo>
                    <a:pt x="63" y="0"/>
                  </a:moveTo>
                  <a:lnTo>
                    <a:pt x="1" y="172"/>
                  </a:lnTo>
                  <a:lnTo>
                    <a:pt x="421" y="311"/>
                  </a:lnTo>
                  <a:lnTo>
                    <a:pt x="17" y="1478"/>
                  </a:lnTo>
                  <a:lnTo>
                    <a:pt x="203" y="1540"/>
                  </a:lnTo>
                  <a:lnTo>
                    <a:pt x="607" y="389"/>
                  </a:lnTo>
                  <a:lnTo>
                    <a:pt x="1027" y="529"/>
                  </a:lnTo>
                  <a:lnTo>
                    <a:pt x="1089" y="35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57"/>
            <p:cNvSpPr/>
            <p:nvPr/>
          </p:nvSpPr>
          <p:spPr>
            <a:xfrm>
              <a:off x="8778891" y="3139267"/>
              <a:ext cx="42634" cy="52491"/>
            </a:xfrm>
            <a:custGeom>
              <a:rect b="b" l="l" r="r" t="t"/>
              <a:pathLst>
                <a:path extrusionOk="0" h="1571" w="1276">
                  <a:moveTo>
                    <a:pt x="964" y="218"/>
                  </a:moveTo>
                  <a:lnTo>
                    <a:pt x="1042" y="964"/>
                  </a:lnTo>
                  <a:lnTo>
                    <a:pt x="498" y="809"/>
                  </a:lnTo>
                  <a:lnTo>
                    <a:pt x="964" y="218"/>
                  </a:lnTo>
                  <a:close/>
                  <a:moveTo>
                    <a:pt x="918" y="0"/>
                  </a:moveTo>
                  <a:lnTo>
                    <a:pt x="0" y="1198"/>
                  </a:lnTo>
                  <a:lnTo>
                    <a:pt x="171" y="1260"/>
                  </a:lnTo>
                  <a:lnTo>
                    <a:pt x="405" y="949"/>
                  </a:lnTo>
                  <a:lnTo>
                    <a:pt x="1058" y="1135"/>
                  </a:lnTo>
                  <a:lnTo>
                    <a:pt x="1104" y="1524"/>
                  </a:lnTo>
                  <a:lnTo>
                    <a:pt x="1275" y="1571"/>
                  </a:lnTo>
                  <a:lnTo>
                    <a:pt x="1120" y="63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57"/>
            <p:cNvSpPr/>
            <p:nvPr/>
          </p:nvSpPr>
          <p:spPr>
            <a:xfrm>
              <a:off x="8839669" y="3151730"/>
              <a:ext cx="43670" cy="50754"/>
            </a:xfrm>
            <a:custGeom>
              <a:rect b="b" l="l" r="r" t="t"/>
              <a:pathLst>
                <a:path extrusionOk="0" h="1519" w="1307">
                  <a:moveTo>
                    <a:pt x="529" y="234"/>
                  </a:moveTo>
                  <a:lnTo>
                    <a:pt x="794" y="312"/>
                  </a:lnTo>
                  <a:cubicBezTo>
                    <a:pt x="840" y="327"/>
                    <a:pt x="903" y="358"/>
                    <a:pt x="949" y="389"/>
                  </a:cubicBezTo>
                  <a:cubicBezTo>
                    <a:pt x="980" y="436"/>
                    <a:pt x="1027" y="483"/>
                    <a:pt x="1042" y="529"/>
                  </a:cubicBezTo>
                  <a:cubicBezTo>
                    <a:pt x="1074" y="591"/>
                    <a:pt x="1089" y="654"/>
                    <a:pt x="1089" y="716"/>
                  </a:cubicBezTo>
                  <a:cubicBezTo>
                    <a:pt x="1105" y="794"/>
                    <a:pt x="1089" y="856"/>
                    <a:pt x="1074" y="933"/>
                  </a:cubicBezTo>
                  <a:cubicBezTo>
                    <a:pt x="1058" y="996"/>
                    <a:pt x="1027" y="1058"/>
                    <a:pt x="980" y="1120"/>
                  </a:cubicBezTo>
                  <a:cubicBezTo>
                    <a:pt x="934" y="1182"/>
                    <a:pt x="887" y="1229"/>
                    <a:pt x="840" y="1260"/>
                  </a:cubicBezTo>
                  <a:cubicBezTo>
                    <a:pt x="794" y="1291"/>
                    <a:pt x="732" y="1322"/>
                    <a:pt x="669" y="1338"/>
                  </a:cubicBezTo>
                  <a:cubicBezTo>
                    <a:pt x="623" y="1338"/>
                    <a:pt x="560" y="1338"/>
                    <a:pt x="498" y="1322"/>
                  </a:cubicBezTo>
                  <a:lnTo>
                    <a:pt x="234" y="1244"/>
                  </a:lnTo>
                  <a:lnTo>
                    <a:pt x="529" y="234"/>
                  </a:lnTo>
                  <a:close/>
                  <a:moveTo>
                    <a:pt x="389" y="1"/>
                  </a:moveTo>
                  <a:lnTo>
                    <a:pt x="1" y="1369"/>
                  </a:lnTo>
                  <a:lnTo>
                    <a:pt x="452" y="1493"/>
                  </a:lnTo>
                  <a:cubicBezTo>
                    <a:pt x="513" y="1510"/>
                    <a:pt x="576" y="1519"/>
                    <a:pt x="640" y="1519"/>
                  </a:cubicBezTo>
                  <a:cubicBezTo>
                    <a:pt x="753" y="1519"/>
                    <a:pt x="865" y="1491"/>
                    <a:pt x="965" y="1431"/>
                  </a:cubicBezTo>
                  <a:cubicBezTo>
                    <a:pt x="1027" y="1384"/>
                    <a:pt x="1089" y="1322"/>
                    <a:pt x="1136" y="1244"/>
                  </a:cubicBezTo>
                  <a:cubicBezTo>
                    <a:pt x="1198" y="1167"/>
                    <a:pt x="1245" y="1073"/>
                    <a:pt x="1260" y="980"/>
                  </a:cubicBezTo>
                  <a:cubicBezTo>
                    <a:pt x="1291" y="887"/>
                    <a:pt x="1307" y="794"/>
                    <a:pt x="1291" y="685"/>
                  </a:cubicBezTo>
                  <a:cubicBezTo>
                    <a:pt x="1276" y="607"/>
                    <a:pt x="1245" y="514"/>
                    <a:pt x="1198" y="436"/>
                  </a:cubicBezTo>
                  <a:cubicBezTo>
                    <a:pt x="1151" y="358"/>
                    <a:pt x="1089" y="296"/>
                    <a:pt x="1027" y="249"/>
                  </a:cubicBezTo>
                  <a:cubicBezTo>
                    <a:pt x="949" y="187"/>
                    <a:pt x="856" y="140"/>
                    <a:pt x="763" y="12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57"/>
            <p:cNvSpPr/>
            <p:nvPr/>
          </p:nvSpPr>
          <p:spPr>
            <a:xfrm>
              <a:off x="8896838" y="3168871"/>
              <a:ext cx="60811" cy="58739"/>
            </a:xfrm>
            <a:custGeom>
              <a:rect b="b" l="l" r="r" t="t"/>
              <a:pathLst>
                <a:path extrusionOk="0" h="1758" w="1820">
                  <a:moveTo>
                    <a:pt x="404" y="1"/>
                  </a:moveTo>
                  <a:lnTo>
                    <a:pt x="0" y="1353"/>
                  </a:lnTo>
                  <a:lnTo>
                    <a:pt x="187" y="1400"/>
                  </a:lnTo>
                  <a:lnTo>
                    <a:pt x="529" y="234"/>
                  </a:lnTo>
                  <a:lnTo>
                    <a:pt x="591" y="1524"/>
                  </a:lnTo>
                  <a:lnTo>
                    <a:pt x="809" y="1587"/>
                  </a:lnTo>
                  <a:cubicBezTo>
                    <a:pt x="949" y="1385"/>
                    <a:pt x="1073" y="1214"/>
                    <a:pt x="1197" y="1058"/>
                  </a:cubicBezTo>
                  <a:cubicBezTo>
                    <a:pt x="1244" y="996"/>
                    <a:pt x="1291" y="934"/>
                    <a:pt x="1322" y="871"/>
                  </a:cubicBezTo>
                  <a:cubicBezTo>
                    <a:pt x="1368" y="809"/>
                    <a:pt x="1415" y="747"/>
                    <a:pt x="1446" y="700"/>
                  </a:cubicBezTo>
                  <a:cubicBezTo>
                    <a:pt x="1493" y="654"/>
                    <a:pt x="1539" y="592"/>
                    <a:pt x="1571" y="545"/>
                  </a:cubicBezTo>
                  <a:lnTo>
                    <a:pt x="1571" y="545"/>
                  </a:lnTo>
                  <a:lnTo>
                    <a:pt x="1213" y="1696"/>
                  </a:lnTo>
                  <a:lnTo>
                    <a:pt x="1400" y="1758"/>
                  </a:lnTo>
                  <a:lnTo>
                    <a:pt x="1819" y="405"/>
                  </a:lnTo>
                  <a:lnTo>
                    <a:pt x="1524" y="327"/>
                  </a:lnTo>
                  <a:lnTo>
                    <a:pt x="778" y="1322"/>
                  </a:lnTo>
                  <a:lnTo>
                    <a:pt x="700" y="78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57"/>
            <p:cNvSpPr/>
            <p:nvPr/>
          </p:nvSpPr>
          <p:spPr>
            <a:xfrm>
              <a:off x="8966971" y="3189654"/>
              <a:ext cx="20281" cy="46276"/>
            </a:xfrm>
            <a:custGeom>
              <a:rect b="b" l="l" r="r" t="t"/>
              <a:pathLst>
                <a:path extrusionOk="0" h="1385" w="607">
                  <a:moveTo>
                    <a:pt x="420" y="1"/>
                  </a:moveTo>
                  <a:lnTo>
                    <a:pt x="0" y="1338"/>
                  </a:lnTo>
                  <a:lnTo>
                    <a:pt x="187" y="1385"/>
                  </a:lnTo>
                  <a:lnTo>
                    <a:pt x="607" y="47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57"/>
            <p:cNvSpPr/>
            <p:nvPr/>
          </p:nvSpPr>
          <p:spPr>
            <a:xfrm>
              <a:off x="9003858" y="3197439"/>
              <a:ext cx="34849" cy="51489"/>
            </a:xfrm>
            <a:custGeom>
              <a:rect b="b" l="l" r="r" t="t"/>
              <a:pathLst>
                <a:path extrusionOk="0" h="1541" w="1043">
                  <a:moveTo>
                    <a:pt x="62" y="1"/>
                  </a:moveTo>
                  <a:lnTo>
                    <a:pt x="0" y="172"/>
                  </a:lnTo>
                  <a:lnTo>
                    <a:pt x="405" y="296"/>
                  </a:lnTo>
                  <a:lnTo>
                    <a:pt x="31" y="1478"/>
                  </a:lnTo>
                  <a:lnTo>
                    <a:pt x="218" y="1540"/>
                  </a:lnTo>
                  <a:lnTo>
                    <a:pt x="591" y="359"/>
                  </a:lnTo>
                  <a:lnTo>
                    <a:pt x="995" y="498"/>
                  </a:lnTo>
                  <a:lnTo>
                    <a:pt x="1042" y="327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57"/>
            <p:cNvSpPr/>
            <p:nvPr/>
          </p:nvSpPr>
          <p:spPr>
            <a:xfrm>
              <a:off x="9075027" y="3228613"/>
              <a:ext cx="45241" cy="48882"/>
            </a:xfrm>
            <a:custGeom>
              <a:rect b="b" l="l" r="r" t="t"/>
              <a:pathLst>
                <a:path extrusionOk="0" h="1463" w="1354">
                  <a:moveTo>
                    <a:pt x="724" y="181"/>
                  </a:moveTo>
                  <a:cubicBezTo>
                    <a:pt x="768" y="181"/>
                    <a:pt x="812" y="192"/>
                    <a:pt x="856" y="203"/>
                  </a:cubicBezTo>
                  <a:cubicBezTo>
                    <a:pt x="902" y="219"/>
                    <a:pt x="965" y="250"/>
                    <a:pt x="1011" y="296"/>
                  </a:cubicBezTo>
                  <a:cubicBezTo>
                    <a:pt x="1042" y="327"/>
                    <a:pt x="1089" y="374"/>
                    <a:pt x="1105" y="421"/>
                  </a:cubicBezTo>
                  <a:cubicBezTo>
                    <a:pt x="1136" y="483"/>
                    <a:pt x="1151" y="561"/>
                    <a:pt x="1136" y="623"/>
                  </a:cubicBezTo>
                  <a:cubicBezTo>
                    <a:pt x="1136" y="701"/>
                    <a:pt x="1120" y="778"/>
                    <a:pt x="1089" y="872"/>
                  </a:cubicBezTo>
                  <a:cubicBezTo>
                    <a:pt x="1073" y="949"/>
                    <a:pt x="1027" y="1027"/>
                    <a:pt x="980" y="1089"/>
                  </a:cubicBezTo>
                  <a:cubicBezTo>
                    <a:pt x="933" y="1151"/>
                    <a:pt x="887" y="1198"/>
                    <a:pt x="840" y="1229"/>
                  </a:cubicBezTo>
                  <a:cubicBezTo>
                    <a:pt x="778" y="1260"/>
                    <a:pt x="731" y="1276"/>
                    <a:pt x="669" y="1276"/>
                  </a:cubicBezTo>
                  <a:cubicBezTo>
                    <a:pt x="545" y="1276"/>
                    <a:pt x="436" y="1245"/>
                    <a:pt x="343" y="1167"/>
                  </a:cubicBezTo>
                  <a:cubicBezTo>
                    <a:pt x="296" y="1136"/>
                    <a:pt x="265" y="1089"/>
                    <a:pt x="234" y="1027"/>
                  </a:cubicBezTo>
                  <a:cubicBezTo>
                    <a:pt x="218" y="965"/>
                    <a:pt x="203" y="903"/>
                    <a:pt x="203" y="840"/>
                  </a:cubicBezTo>
                  <a:cubicBezTo>
                    <a:pt x="203" y="747"/>
                    <a:pt x="218" y="669"/>
                    <a:pt x="249" y="592"/>
                  </a:cubicBezTo>
                  <a:cubicBezTo>
                    <a:pt x="280" y="498"/>
                    <a:pt x="312" y="421"/>
                    <a:pt x="358" y="358"/>
                  </a:cubicBezTo>
                  <a:cubicBezTo>
                    <a:pt x="405" y="312"/>
                    <a:pt x="451" y="265"/>
                    <a:pt x="514" y="234"/>
                  </a:cubicBezTo>
                  <a:cubicBezTo>
                    <a:pt x="560" y="203"/>
                    <a:pt x="623" y="187"/>
                    <a:pt x="669" y="187"/>
                  </a:cubicBezTo>
                  <a:cubicBezTo>
                    <a:pt x="687" y="183"/>
                    <a:pt x="706" y="181"/>
                    <a:pt x="724" y="181"/>
                  </a:cubicBezTo>
                  <a:close/>
                  <a:moveTo>
                    <a:pt x="685" y="1"/>
                  </a:moveTo>
                  <a:cubicBezTo>
                    <a:pt x="607" y="1"/>
                    <a:pt x="529" y="1"/>
                    <a:pt x="451" y="32"/>
                  </a:cubicBezTo>
                  <a:cubicBezTo>
                    <a:pt x="374" y="79"/>
                    <a:pt x="296" y="125"/>
                    <a:pt x="234" y="203"/>
                  </a:cubicBezTo>
                  <a:cubicBezTo>
                    <a:pt x="156" y="296"/>
                    <a:pt x="94" y="405"/>
                    <a:pt x="63" y="514"/>
                  </a:cubicBezTo>
                  <a:cubicBezTo>
                    <a:pt x="32" y="607"/>
                    <a:pt x="16" y="685"/>
                    <a:pt x="1" y="778"/>
                  </a:cubicBezTo>
                  <a:cubicBezTo>
                    <a:pt x="1" y="840"/>
                    <a:pt x="1" y="918"/>
                    <a:pt x="16" y="980"/>
                  </a:cubicBezTo>
                  <a:cubicBezTo>
                    <a:pt x="32" y="1043"/>
                    <a:pt x="47" y="1105"/>
                    <a:pt x="78" y="1151"/>
                  </a:cubicBezTo>
                  <a:cubicBezTo>
                    <a:pt x="109" y="1198"/>
                    <a:pt x="140" y="1229"/>
                    <a:pt x="187" y="1276"/>
                  </a:cubicBezTo>
                  <a:cubicBezTo>
                    <a:pt x="218" y="1307"/>
                    <a:pt x="265" y="1338"/>
                    <a:pt x="312" y="1354"/>
                  </a:cubicBezTo>
                  <a:cubicBezTo>
                    <a:pt x="358" y="1385"/>
                    <a:pt x="389" y="1400"/>
                    <a:pt x="436" y="1416"/>
                  </a:cubicBezTo>
                  <a:cubicBezTo>
                    <a:pt x="483" y="1431"/>
                    <a:pt x="529" y="1447"/>
                    <a:pt x="576" y="1447"/>
                  </a:cubicBezTo>
                  <a:cubicBezTo>
                    <a:pt x="623" y="1462"/>
                    <a:pt x="685" y="1462"/>
                    <a:pt x="731" y="1462"/>
                  </a:cubicBezTo>
                  <a:cubicBezTo>
                    <a:pt x="778" y="1447"/>
                    <a:pt x="840" y="1431"/>
                    <a:pt x="887" y="1416"/>
                  </a:cubicBezTo>
                  <a:cubicBezTo>
                    <a:pt x="949" y="1400"/>
                    <a:pt x="996" y="1369"/>
                    <a:pt x="1042" y="1323"/>
                  </a:cubicBezTo>
                  <a:cubicBezTo>
                    <a:pt x="1089" y="1276"/>
                    <a:pt x="1136" y="1229"/>
                    <a:pt x="1182" y="1167"/>
                  </a:cubicBezTo>
                  <a:cubicBezTo>
                    <a:pt x="1229" y="1089"/>
                    <a:pt x="1260" y="1012"/>
                    <a:pt x="1291" y="934"/>
                  </a:cubicBezTo>
                  <a:cubicBezTo>
                    <a:pt x="1338" y="809"/>
                    <a:pt x="1353" y="701"/>
                    <a:pt x="1338" y="576"/>
                  </a:cubicBezTo>
                  <a:cubicBezTo>
                    <a:pt x="1338" y="483"/>
                    <a:pt x="1307" y="390"/>
                    <a:pt x="1260" y="312"/>
                  </a:cubicBezTo>
                  <a:cubicBezTo>
                    <a:pt x="1229" y="234"/>
                    <a:pt x="1167" y="187"/>
                    <a:pt x="1105" y="141"/>
                  </a:cubicBezTo>
                  <a:cubicBezTo>
                    <a:pt x="980" y="47"/>
                    <a:pt x="840" y="1"/>
                    <a:pt x="700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57"/>
            <p:cNvSpPr/>
            <p:nvPr/>
          </p:nvSpPr>
          <p:spPr>
            <a:xfrm>
              <a:off x="9131127" y="3244718"/>
              <a:ext cx="48882" cy="55632"/>
            </a:xfrm>
            <a:custGeom>
              <a:rect b="b" l="l" r="r" t="t"/>
              <a:pathLst>
                <a:path extrusionOk="0" h="1665" w="1463">
                  <a:moveTo>
                    <a:pt x="467" y="1"/>
                  </a:moveTo>
                  <a:lnTo>
                    <a:pt x="1" y="1323"/>
                  </a:lnTo>
                  <a:lnTo>
                    <a:pt x="187" y="1385"/>
                  </a:lnTo>
                  <a:lnTo>
                    <a:pt x="561" y="296"/>
                  </a:lnTo>
                  <a:lnTo>
                    <a:pt x="763" y="1587"/>
                  </a:lnTo>
                  <a:lnTo>
                    <a:pt x="996" y="1665"/>
                  </a:lnTo>
                  <a:lnTo>
                    <a:pt x="1462" y="327"/>
                  </a:lnTo>
                  <a:lnTo>
                    <a:pt x="1276" y="265"/>
                  </a:lnTo>
                  <a:lnTo>
                    <a:pt x="903" y="1338"/>
                  </a:lnTo>
                  <a:lnTo>
                    <a:pt x="716" y="79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57"/>
            <p:cNvSpPr/>
            <p:nvPr/>
          </p:nvSpPr>
          <p:spPr>
            <a:xfrm>
              <a:off x="9187761" y="3263963"/>
              <a:ext cx="39527" cy="53026"/>
            </a:xfrm>
            <a:custGeom>
              <a:rect b="b" l="l" r="r" t="t"/>
              <a:pathLst>
                <a:path extrusionOk="0" h="1587" w="1183">
                  <a:moveTo>
                    <a:pt x="467" y="0"/>
                  </a:moveTo>
                  <a:lnTo>
                    <a:pt x="1" y="1322"/>
                  </a:lnTo>
                  <a:lnTo>
                    <a:pt x="716" y="1586"/>
                  </a:lnTo>
                  <a:lnTo>
                    <a:pt x="778" y="1431"/>
                  </a:lnTo>
                  <a:lnTo>
                    <a:pt x="234" y="1229"/>
                  </a:lnTo>
                  <a:lnTo>
                    <a:pt x="405" y="793"/>
                  </a:lnTo>
                  <a:lnTo>
                    <a:pt x="872" y="980"/>
                  </a:lnTo>
                  <a:lnTo>
                    <a:pt x="934" y="809"/>
                  </a:lnTo>
                  <a:lnTo>
                    <a:pt x="452" y="622"/>
                  </a:lnTo>
                  <a:lnTo>
                    <a:pt x="592" y="233"/>
                  </a:lnTo>
                  <a:lnTo>
                    <a:pt x="1105" y="420"/>
                  </a:lnTo>
                  <a:lnTo>
                    <a:pt x="1182" y="265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57"/>
            <p:cNvSpPr/>
            <p:nvPr/>
          </p:nvSpPr>
          <p:spPr>
            <a:xfrm>
              <a:off x="8822027" y="2974576"/>
              <a:ext cx="74309" cy="119216"/>
            </a:xfrm>
            <a:custGeom>
              <a:rect b="b" l="l" r="r" t="t"/>
              <a:pathLst>
                <a:path extrusionOk="0" h="3568" w="2224">
                  <a:moveTo>
                    <a:pt x="1431" y="0"/>
                  </a:moveTo>
                  <a:cubicBezTo>
                    <a:pt x="1337" y="0"/>
                    <a:pt x="1244" y="16"/>
                    <a:pt x="1166" y="31"/>
                  </a:cubicBezTo>
                  <a:cubicBezTo>
                    <a:pt x="1057" y="62"/>
                    <a:pt x="964" y="109"/>
                    <a:pt x="886" y="171"/>
                  </a:cubicBezTo>
                  <a:cubicBezTo>
                    <a:pt x="777" y="249"/>
                    <a:pt x="684" y="342"/>
                    <a:pt x="606" y="451"/>
                  </a:cubicBezTo>
                  <a:cubicBezTo>
                    <a:pt x="498" y="576"/>
                    <a:pt x="420" y="716"/>
                    <a:pt x="342" y="871"/>
                  </a:cubicBezTo>
                  <a:cubicBezTo>
                    <a:pt x="264" y="1058"/>
                    <a:pt x="187" y="1260"/>
                    <a:pt x="140" y="1477"/>
                  </a:cubicBezTo>
                  <a:cubicBezTo>
                    <a:pt x="78" y="1680"/>
                    <a:pt x="31" y="1897"/>
                    <a:pt x="16" y="2115"/>
                  </a:cubicBezTo>
                  <a:cubicBezTo>
                    <a:pt x="0" y="2270"/>
                    <a:pt x="0" y="2441"/>
                    <a:pt x="16" y="2613"/>
                  </a:cubicBezTo>
                  <a:cubicBezTo>
                    <a:pt x="31" y="2737"/>
                    <a:pt x="62" y="2861"/>
                    <a:pt x="109" y="2986"/>
                  </a:cubicBezTo>
                  <a:cubicBezTo>
                    <a:pt x="156" y="3079"/>
                    <a:pt x="218" y="3172"/>
                    <a:pt x="280" y="3250"/>
                  </a:cubicBezTo>
                  <a:cubicBezTo>
                    <a:pt x="342" y="3328"/>
                    <a:pt x="404" y="3390"/>
                    <a:pt x="482" y="3437"/>
                  </a:cubicBezTo>
                  <a:cubicBezTo>
                    <a:pt x="560" y="3468"/>
                    <a:pt x="622" y="3499"/>
                    <a:pt x="700" y="3530"/>
                  </a:cubicBezTo>
                  <a:cubicBezTo>
                    <a:pt x="777" y="3545"/>
                    <a:pt x="855" y="3561"/>
                    <a:pt x="933" y="3561"/>
                  </a:cubicBezTo>
                  <a:cubicBezTo>
                    <a:pt x="954" y="3566"/>
                    <a:pt x="976" y="3568"/>
                    <a:pt x="999" y="3568"/>
                  </a:cubicBezTo>
                  <a:cubicBezTo>
                    <a:pt x="1045" y="3568"/>
                    <a:pt x="1094" y="3561"/>
                    <a:pt x="1135" y="3561"/>
                  </a:cubicBezTo>
                  <a:cubicBezTo>
                    <a:pt x="1213" y="3545"/>
                    <a:pt x="1275" y="3530"/>
                    <a:pt x="1337" y="3514"/>
                  </a:cubicBezTo>
                  <a:lnTo>
                    <a:pt x="1493" y="2986"/>
                  </a:lnTo>
                  <a:lnTo>
                    <a:pt x="1493" y="2986"/>
                  </a:lnTo>
                  <a:cubicBezTo>
                    <a:pt x="1384" y="3017"/>
                    <a:pt x="1291" y="3032"/>
                    <a:pt x="1182" y="3032"/>
                  </a:cubicBezTo>
                  <a:cubicBezTo>
                    <a:pt x="1157" y="3037"/>
                    <a:pt x="1132" y="3038"/>
                    <a:pt x="1107" y="3038"/>
                  </a:cubicBezTo>
                  <a:cubicBezTo>
                    <a:pt x="1038" y="3038"/>
                    <a:pt x="970" y="3024"/>
                    <a:pt x="902" y="3001"/>
                  </a:cubicBezTo>
                  <a:cubicBezTo>
                    <a:pt x="824" y="2970"/>
                    <a:pt x="746" y="2924"/>
                    <a:pt x="684" y="2861"/>
                  </a:cubicBezTo>
                  <a:cubicBezTo>
                    <a:pt x="606" y="2784"/>
                    <a:pt x="560" y="2706"/>
                    <a:pt x="529" y="2597"/>
                  </a:cubicBezTo>
                  <a:cubicBezTo>
                    <a:pt x="498" y="2473"/>
                    <a:pt x="482" y="2333"/>
                    <a:pt x="498" y="2193"/>
                  </a:cubicBezTo>
                  <a:cubicBezTo>
                    <a:pt x="513" y="1991"/>
                    <a:pt x="544" y="1804"/>
                    <a:pt x="591" y="1602"/>
                  </a:cubicBezTo>
                  <a:cubicBezTo>
                    <a:pt x="638" y="1415"/>
                    <a:pt x="715" y="1244"/>
                    <a:pt x="809" y="1058"/>
                  </a:cubicBezTo>
                  <a:cubicBezTo>
                    <a:pt x="871" y="949"/>
                    <a:pt x="949" y="824"/>
                    <a:pt x="1042" y="731"/>
                  </a:cubicBezTo>
                  <a:cubicBezTo>
                    <a:pt x="1120" y="669"/>
                    <a:pt x="1213" y="622"/>
                    <a:pt x="1306" y="591"/>
                  </a:cubicBezTo>
                  <a:cubicBezTo>
                    <a:pt x="1353" y="583"/>
                    <a:pt x="1399" y="579"/>
                    <a:pt x="1446" y="579"/>
                  </a:cubicBezTo>
                  <a:cubicBezTo>
                    <a:pt x="1493" y="579"/>
                    <a:pt x="1539" y="583"/>
                    <a:pt x="1586" y="591"/>
                  </a:cubicBezTo>
                  <a:cubicBezTo>
                    <a:pt x="1679" y="622"/>
                    <a:pt x="1757" y="653"/>
                    <a:pt x="1835" y="716"/>
                  </a:cubicBezTo>
                  <a:cubicBezTo>
                    <a:pt x="1928" y="762"/>
                    <a:pt x="2006" y="824"/>
                    <a:pt x="2068" y="902"/>
                  </a:cubicBezTo>
                  <a:lnTo>
                    <a:pt x="2224" y="373"/>
                  </a:lnTo>
                  <a:cubicBezTo>
                    <a:pt x="2177" y="327"/>
                    <a:pt x="2130" y="280"/>
                    <a:pt x="2068" y="249"/>
                  </a:cubicBezTo>
                  <a:cubicBezTo>
                    <a:pt x="2021" y="202"/>
                    <a:pt x="1959" y="156"/>
                    <a:pt x="1897" y="125"/>
                  </a:cubicBezTo>
                  <a:cubicBezTo>
                    <a:pt x="1835" y="78"/>
                    <a:pt x="1757" y="47"/>
                    <a:pt x="1679" y="31"/>
                  </a:cubicBezTo>
                  <a:cubicBezTo>
                    <a:pt x="1602" y="16"/>
                    <a:pt x="1524" y="0"/>
                    <a:pt x="1431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57"/>
            <p:cNvSpPr/>
            <p:nvPr/>
          </p:nvSpPr>
          <p:spPr>
            <a:xfrm>
              <a:off x="8885411" y="2989111"/>
              <a:ext cx="47279" cy="117445"/>
            </a:xfrm>
            <a:custGeom>
              <a:rect b="b" l="l" r="r" t="t"/>
              <a:pathLst>
                <a:path extrusionOk="0" h="3515" w="1415">
                  <a:moveTo>
                    <a:pt x="964" y="1"/>
                  </a:moveTo>
                  <a:lnTo>
                    <a:pt x="0" y="3390"/>
                  </a:lnTo>
                  <a:lnTo>
                    <a:pt x="435" y="3515"/>
                  </a:lnTo>
                  <a:lnTo>
                    <a:pt x="1415" y="125"/>
                  </a:lnTo>
                  <a:lnTo>
                    <a:pt x="964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57"/>
            <p:cNvSpPr/>
            <p:nvPr/>
          </p:nvSpPr>
          <p:spPr>
            <a:xfrm>
              <a:off x="8925406" y="3001073"/>
              <a:ext cx="94591" cy="130442"/>
            </a:xfrm>
            <a:custGeom>
              <a:rect b="b" l="l" r="r" t="t"/>
              <a:pathLst>
                <a:path extrusionOk="0" h="3904" w="2831">
                  <a:moveTo>
                    <a:pt x="995" y="0"/>
                  </a:moveTo>
                  <a:lnTo>
                    <a:pt x="0" y="3374"/>
                  </a:lnTo>
                  <a:lnTo>
                    <a:pt x="420" y="3499"/>
                  </a:lnTo>
                  <a:lnTo>
                    <a:pt x="1167" y="964"/>
                  </a:lnTo>
                  <a:lnTo>
                    <a:pt x="1213" y="3732"/>
                  </a:lnTo>
                  <a:lnTo>
                    <a:pt x="1789" y="3903"/>
                  </a:lnTo>
                  <a:lnTo>
                    <a:pt x="2830" y="529"/>
                  </a:lnTo>
                  <a:lnTo>
                    <a:pt x="2410" y="405"/>
                  </a:lnTo>
                  <a:lnTo>
                    <a:pt x="1633" y="2939"/>
                  </a:lnTo>
                  <a:lnTo>
                    <a:pt x="1586" y="171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57"/>
            <p:cNvSpPr/>
            <p:nvPr/>
          </p:nvSpPr>
          <p:spPr>
            <a:xfrm>
              <a:off x="9012178" y="3027034"/>
              <a:ext cx="78987" cy="126800"/>
            </a:xfrm>
            <a:custGeom>
              <a:rect b="b" l="l" r="r" t="t"/>
              <a:pathLst>
                <a:path extrusionOk="0" h="3795" w="2364">
                  <a:moveTo>
                    <a:pt x="1057" y="1"/>
                  </a:moveTo>
                  <a:lnTo>
                    <a:pt x="0" y="3359"/>
                  </a:lnTo>
                  <a:lnTo>
                    <a:pt x="1275" y="3795"/>
                  </a:lnTo>
                  <a:lnTo>
                    <a:pt x="1446" y="3251"/>
                  </a:lnTo>
                  <a:lnTo>
                    <a:pt x="606" y="2971"/>
                  </a:lnTo>
                  <a:lnTo>
                    <a:pt x="902" y="2038"/>
                  </a:lnTo>
                  <a:lnTo>
                    <a:pt x="1679" y="2302"/>
                  </a:lnTo>
                  <a:lnTo>
                    <a:pt x="1850" y="1758"/>
                  </a:lnTo>
                  <a:lnTo>
                    <a:pt x="1073" y="1509"/>
                  </a:lnTo>
                  <a:lnTo>
                    <a:pt x="1322" y="685"/>
                  </a:lnTo>
                  <a:lnTo>
                    <a:pt x="2115" y="949"/>
                  </a:lnTo>
                  <a:lnTo>
                    <a:pt x="2364" y="436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57"/>
            <p:cNvSpPr/>
            <p:nvPr/>
          </p:nvSpPr>
          <p:spPr>
            <a:xfrm>
              <a:off x="9079705" y="3050423"/>
              <a:ext cx="119517" cy="138762"/>
            </a:xfrm>
            <a:custGeom>
              <a:rect b="b" l="l" r="r" t="t"/>
              <a:pathLst>
                <a:path extrusionOk="0" h="4153" w="3577">
                  <a:moveTo>
                    <a:pt x="1104" y="0"/>
                  </a:moveTo>
                  <a:lnTo>
                    <a:pt x="0" y="3344"/>
                  </a:lnTo>
                  <a:lnTo>
                    <a:pt x="405" y="3483"/>
                  </a:lnTo>
                  <a:lnTo>
                    <a:pt x="1307" y="778"/>
                  </a:lnTo>
                  <a:lnTo>
                    <a:pt x="1011" y="3686"/>
                  </a:lnTo>
                  <a:lnTo>
                    <a:pt x="1400" y="3810"/>
                  </a:lnTo>
                  <a:lnTo>
                    <a:pt x="2924" y="1322"/>
                  </a:lnTo>
                  <a:lnTo>
                    <a:pt x="2006" y="4012"/>
                  </a:lnTo>
                  <a:lnTo>
                    <a:pt x="2426" y="4152"/>
                  </a:lnTo>
                  <a:lnTo>
                    <a:pt x="3577" y="825"/>
                  </a:lnTo>
                  <a:lnTo>
                    <a:pt x="2893" y="591"/>
                  </a:lnTo>
                  <a:lnTo>
                    <a:pt x="1493" y="2924"/>
                  </a:lnTo>
                  <a:lnTo>
                    <a:pt x="1773" y="218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57"/>
            <p:cNvSpPr/>
            <p:nvPr/>
          </p:nvSpPr>
          <p:spPr>
            <a:xfrm>
              <a:off x="9179976" y="3094060"/>
              <a:ext cx="84734" cy="126800"/>
            </a:xfrm>
            <a:custGeom>
              <a:rect b="b" l="l" r="r" t="t"/>
              <a:pathLst>
                <a:path extrusionOk="0" h="3795" w="2536">
                  <a:moveTo>
                    <a:pt x="1960" y="902"/>
                  </a:moveTo>
                  <a:cubicBezTo>
                    <a:pt x="1960" y="1011"/>
                    <a:pt x="1944" y="1120"/>
                    <a:pt x="1929" y="1260"/>
                  </a:cubicBezTo>
                  <a:cubicBezTo>
                    <a:pt x="1913" y="1416"/>
                    <a:pt x="1898" y="1540"/>
                    <a:pt x="1882" y="1664"/>
                  </a:cubicBezTo>
                  <a:cubicBezTo>
                    <a:pt x="1866" y="1804"/>
                    <a:pt x="1851" y="1944"/>
                    <a:pt x="1835" y="2115"/>
                  </a:cubicBezTo>
                  <a:lnTo>
                    <a:pt x="1291" y="1929"/>
                  </a:lnTo>
                  <a:cubicBezTo>
                    <a:pt x="1338" y="1866"/>
                    <a:pt x="1369" y="1820"/>
                    <a:pt x="1400" y="1773"/>
                  </a:cubicBezTo>
                  <a:cubicBezTo>
                    <a:pt x="1431" y="1727"/>
                    <a:pt x="1462" y="1664"/>
                    <a:pt x="1509" y="1602"/>
                  </a:cubicBezTo>
                  <a:lnTo>
                    <a:pt x="1633" y="1416"/>
                  </a:lnTo>
                  <a:lnTo>
                    <a:pt x="1960" y="902"/>
                  </a:lnTo>
                  <a:close/>
                  <a:moveTo>
                    <a:pt x="1975" y="1"/>
                  </a:moveTo>
                  <a:lnTo>
                    <a:pt x="0" y="3048"/>
                  </a:lnTo>
                  <a:lnTo>
                    <a:pt x="483" y="3204"/>
                  </a:lnTo>
                  <a:lnTo>
                    <a:pt x="949" y="2488"/>
                  </a:lnTo>
                  <a:cubicBezTo>
                    <a:pt x="949" y="2488"/>
                    <a:pt x="1151" y="2551"/>
                    <a:pt x="1353" y="2628"/>
                  </a:cubicBezTo>
                  <a:cubicBezTo>
                    <a:pt x="1555" y="2691"/>
                    <a:pt x="1758" y="2768"/>
                    <a:pt x="1758" y="2768"/>
                  </a:cubicBezTo>
                  <a:lnTo>
                    <a:pt x="1664" y="3624"/>
                  </a:lnTo>
                  <a:lnTo>
                    <a:pt x="2131" y="3795"/>
                  </a:lnTo>
                  <a:lnTo>
                    <a:pt x="2535" y="187"/>
                  </a:lnTo>
                  <a:cubicBezTo>
                    <a:pt x="2535" y="187"/>
                    <a:pt x="2395" y="125"/>
                    <a:pt x="2255" y="94"/>
                  </a:cubicBezTo>
                  <a:lnTo>
                    <a:pt x="1975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57"/>
            <p:cNvSpPr/>
            <p:nvPr/>
          </p:nvSpPr>
          <p:spPr>
            <a:xfrm>
              <a:off x="1350966" y="1469470"/>
              <a:ext cx="2687100" cy="2273520"/>
            </a:xfrm>
            <a:custGeom>
              <a:rect b="b" l="l" r="r" t="t"/>
              <a:pathLst>
                <a:path extrusionOk="0" h="68044" w="80422">
                  <a:moveTo>
                    <a:pt x="67096" y="0"/>
                  </a:moveTo>
                  <a:lnTo>
                    <a:pt x="1" y="17789"/>
                  </a:lnTo>
                  <a:lnTo>
                    <a:pt x="13326" y="68044"/>
                  </a:lnTo>
                  <a:lnTo>
                    <a:pt x="80422" y="50255"/>
                  </a:lnTo>
                  <a:lnTo>
                    <a:pt x="67096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57"/>
            <p:cNvSpPr/>
            <p:nvPr/>
          </p:nvSpPr>
          <p:spPr>
            <a:xfrm>
              <a:off x="1796222" y="2650607"/>
              <a:ext cx="1917176" cy="532328"/>
            </a:xfrm>
            <a:custGeom>
              <a:rect b="b" l="l" r="r" t="t"/>
              <a:pathLst>
                <a:path extrusionOk="0" h="15932" w="57379">
                  <a:moveTo>
                    <a:pt x="56587" y="0"/>
                  </a:moveTo>
                  <a:cubicBezTo>
                    <a:pt x="56532" y="0"/>
                    <a:pt x="56474" y="8"/>
                    <a:pt x="56413" y="25"/>
                  </a:cubicBezTo>
                  <a:lnTo>
                    <a:pt x="638" y="14812"/>
                  </a:lnTo>
                  <a:cubicBezTo>
                    <a:pt x="0" y="14983"/>
                    <a:pt x="125" y="15931"/>
                    <a:pt x="793" y="15931"/>
                  </a:cubicBezTo>
                  <a:cubicBezTo>
                    <a:pt x="840" y="15931"/>
                    <a:pt x="887" y="15931"/>
                    <a:pt x="933" y="15916"/>
                  </a:cubicBezTo>
                  <a:lnTo>
                    <a:pt x="56709" y="1129"/>
                  </a:lnTo>
                  <a:cubicBezTo>
                    <a:pt x="57379" y="943"/>
                    <a:pt x="57186" y="0"/>
                    <a:pt x="56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57"/>
            <p:cNvSpPr/>
            <p:nvPr/>
          </p:nvSpPr>
          <p:spPr>
            <a:xfrm>
              <a:off x="1842465" y="2825289"/>
              <a:ext cx="1917309" cy="532729"/>
            </a:xfrm>
            <a:custGeom>
              <a:rect b="b" l="l" r="r" t="t"/>
              <a:pathLst>
                <a:path extrusionOk="0" h="15944" w="57383">
                  <a:moveTo>
                    <a:pt x="56578" y="0"/>
                  </a:moveTo>
                  <a:cubicBezTo>
                    <a:pt x="56526" y="0"/>
                    <a:pt x="56471" y="7"/>
                    <a:pt x="56413" y="21"/>
                  </a:cubicBezTo>
                  <a:lnTo>
                    <a:pt x="653" y="14824"/>
                  </a:lnTo>
                  <a:cubicBezTo>
                    <a:pt x="0" y="14995"/>
                    <a:pt x="125" y="15944"/>
                    <a:pt x="793" y="15944"/>
                  </a:cubicBezTo>
                  <a:cubicBezTo>
                    <a:pt x="840" y="15944"/>
                    <a:pt x="887" y="15928"/>
                    <a:pt x="933" y="15928"/>
                  </a:cubicBezTo>
                  <a:lnTo>
                    <a:pt x="56709" y="1125"/>
                  </a:lnTo>
                  <a:cubicBezTo>
                    <a:pt x="57383" y="953"/>
                    <a:pt x="57197" y="0"/>
                    <a:pt x="56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57"/>
            <p:cNvSpPr/>
            <p:nvPr/>
          </p:nvSpPr>
          <p:spPr>
            <a:xfrm>
              <a:off x="1888708" y="3000371"/>
              <a:ext cx="1917811" cy="532729"/>
            </a:xfrm>
            <a:custGeom>
              <a:rect b="b" l="l" r="r" t="t"/>
              <a:pathLst>
                <a:path extrusionOk="0" h="15944" w="57398">
                  <a:moveTo>
                    <a:pt x="56590" y="0"/>
                  </a:moveTo>
                  <a:cubicBezTo>
                    <a:pt x="56539" y="0"/>
                    <a:pt x="56485" y="7"/>
                    <a:pt x="56429" y="21"/>
                  </a:cubicBezTo>
                  <a:lnTo>
                    <a:pt x="653" y="14824"/>
                  </a:lnTo>
                  <a:cubicBezTo>
                    <a:pt x="0" y="14995"/>
                    <a:pt x="125" y="15944"/>
                    <a:pt x="793" y="15944"/>
                  </a:cubicBezTo>
                  <a:cubicBezTo>
                    <a:pt x="840" y="15944"/>
                    <a:pt x="902" y="15928"/>
                    <a:pt x="949" y="15913"/>
                  </a:cubicBezTo>
                  <a:lnTo>
                    <a:pt x="56709" y="1125"/>
                  </a:lnTo>
                  <a:cubicBezTo>
                    <a:pt x="57397" y="953"/>
                    <a:pt x="57199" y="0"/>
                    <a:pt x="56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57"/>
            <p:cNvSpPr/>
            <p:nvPr/>
          </p:nvSpPr>
          <p:spPr>
            <a:xfrm>
              <a:off x="1637044" y="2054692"/>
              <a:ext cx="2023829" cy="953359"/>
            </a:xfrm>
            <a:custGeom>
              <a:rect b="b" l="l" r="r" t="t"/>
              <a:pathLst>
                <a:path extrusionOk="0" h="28533" w="60571">
                  <a:moveTo>
                    <a:pt x="38413" y="5980"/>
                  </a:moveTo>
                  <a:lnTo>
                    <a:pt x="41461" y="17471"/>
                  </a:lnTo>
                  <a:lnTo>
                    <a:pt x="22584" y="22493"/>
                  </a:lnTo>
                  <a:lnTo>
                    <a:pt x="19536" y="10987"/>
                  </a:lnTo>
                  <a:lnTo>
                    <a:pt x="38413" y="5980"/>
                  </a:lnTo>
                  <a:close/>
                  <a:moveTo>
                    <a:pt x="56624" y="0"/>
                  </a:moveTo>
                  <a:cubicBezTo>
                    <a:pt x="56569" y="0"/>
                    <a:pt x="56511" y="8"/>
                    <a:pt x="56450" y="25"/>
                  </a:cubicBezTo>
                  <a:lnTo>
                    <a:pt x="38678" y="4736"/>
                  </a:lnTo>
                  <a:lnTo>
                    <a:pt x="675" y="14812"/>
                  </a:lnTo>
                  <a:cubicBezTo>
                    <a:pt x="1" y="14984"/>
                    <a:pt x="200" y="15937"/>
                    <a:pt x="809" y="15937"/>
                  </a:cubicBezTo>
                  <a:cubicBezTo>
                    <a:pt x="860" y="15937"/>
                    <a:pt x="914" y="15930"/>
                    <a:pt x="970" y="15916"/>
                  </a:cubicBezTo>
                  <a:lnTo>
                    <a:pt x="18432" y="11282"/>
                  </a:lnTo>
                  <a:lnTo>
                    <a:pt x="21480" y="22773"/>
                  </a:lnTo>
                  <a:lnTo>
                    <a:pt x="4018" y="27407"/>
                  </a:lnTo>
                  <a:cubicBezTo>
                    <a:pt x="3345" y="27593"/>
                    <a:pt x="3529" y="28532"/>
                    <a:pt x="4147" y="28532"/>
                  </a:cubicBezTo>
                  <a:cubicBezTo>
                    <a:pt x="4199" y="28532"/>
                    <a:pt x="4255" y="28525"/>
                    <a:pt x="4314" y="28511"/>
                  </a:cubicBezTo>
                  <a:lnTo>
                    <a:pt x="42316" y="18435"/>
                  </a:lnTo>
                  <a:lnTo>
                    <a:pt x="60073" y="13724"/>
                  </a:lnTo>
                  <a:cubicBezTo>
                    <a:pt x="60384" y="13646"/>
                    <a:pt x="60571" y="13319"/>
                    <a:pt x="60493" y="13024"/>
                  </a:cubicBezTo>
                  <a:cubicBezTo>
                    <a:pt x="60415" y="12763"/>
                    <a:pt x="60184" y="12601"/>
                    <a:pt x="59937" y="12601"/>
                  </a:cubicBezTo>
                  <a:cubicBezTo>
                    <a:pt x="59890" y="12601"/>
                    <a:pt x="59841" y="12607"/>
                    <a:pt x="59794" y="12620"/>
                  </a:cubicBezTo>
                  <a:lnTo>
                    <a:pt x="42565" y="17191"/>
                  </a:lnTo>
                  <a:lnTo>
                    <a:pt x="39517" y="5685"/>
                  </a:lnTo>
                  <a:lnTo>
                    <a:pt x="56746" y="1113"/>
                  </a:lnTo>
                  <a:cubicBezTo>
                    <a:pt x="57416" y="942"/>
                    <a:pt x="57223" y="0"/>
                    <a:pt x="56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57"/>
            <p:cNvSpPr/>
            <p:nvPr/>
          </p:nvSpPr>
          <p:spPr>
            <a:xfrm>
              <a:off x="2218624" y="1761964"/>
              <a:ext cx="270708" cy="335127"/>
            </a:xfrm>
            <a:custGeom>
              <a:rect b="b" l="l" r="r" t="t"/>
              <a:pathLst>
                <a:path extrusionOk="0" h="10030" w="8102">
                  <a:moveTo>
                    <a:pt x="8101" y="0"/>
                  </a:moveTo>
                  <a:lnTo>
                    <a:pt x="3281" y="1275"/>
                  </a:lnTo>
                  <a:lnTo>
                    <a:pt x="0" y="10030"/>
                  </a:lnTo>
                  <a:lnTo>
                    <a:pt x="4820" y="8755"/>
                  </a:lnTo>
                  <a:lnTo>
                    <a:pt x="8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57"/>
            <p:cNvSpPr/>
            <p:nvPr/>
          </p:nvSpPr>
          <p:spPr>
            <a:xfrm>
              <a:off x="2531901" y="1678833"/>
              <a:ext cx="271243" cy="335127"/>
            </a:xfrm>
            <a:custGeom>
              <a:rect b="b" l="l" r="r" t="t"/>
              <a:pathLst>
                <a:path extrusionOk="0" h="10030" w="8118">
                  <a:moveTo>
                    <a:pt x="8117" y="1"/>
                  </a:moveTo>
                  <a:lnTo>
                    <a:pt x="3297" y="1276"/>
                  </a:lnTo>
                  <a:lnTo>
                    <a:pt x="0" y="10030"/>
                  </a:lnTo>
                  <a:lnTo>
                    <a:pt x="0" y="10030"/>
                  </a:lnTo>
                  <a:lnTo>
                    <a:pt x="4836" y="8739"/>
                  </a:lnTo>
                  <a:lnTo>
                    <a:pt x="8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57"/>
            <p:cNvSpPr/>
            <p:nvPr/>
          </p:nvSpPr>
          <p:spPr>
            <a:xfrm>
              <a:off x="1591002" y="1928225"/>
              <a:ext cx="271243" cy="335127"/>
            </a:xfrm>
            <a:custGeom>
              <a:rect b="b" l="l" r="r" t="t"/>
              <a:pathLst>
                <a:path extrusionOk="0" h="10030" w="8118">
                  <a:moveTo>
                    <a:pt x="8117" y="0"/>
                  </a:moveTo>
                  <a:lnTo>
                    <a:pt x="3281" y="1275"/>
                  </a:lnTo>
                  <a:lnTo>
                    <a:pt x="0" y="10029"/>
                  </a:lnTo>
                  <a:lnTo>
                    <a:pt x="4821" y="8754"/>
                  </a:lnTo>
                  <a:lnTo>
                    <a:pt x="8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57"/>
            <p:cNvSpPr/>
            <p:nvPr/>
          </p:nvSpPr>
          <p:spPr>
            <a:xfrm>
              <a:off x="1904813" y="1845095"/>
              <a:ext cx="270708" cy="335127"/>
            </a:xfrm>
            <a:custGeom>
              <a:rect b="b" l="l" r="r" t="t"/>
              <a:pathLst>
                <a:path extrusionOk="0" h="10030" w="8102">
                  <a:moveTo>
                    <a:pt x="8101" y="0"/>
                  </a:moveTo>
                  <a:lnTo>
                    <a:pt x="3281" y="1275"/>
                  </a:lnTo>
                  <a:lnTo>
                    <a:pt x="0" y="10030"/>
                  </a:lnTo>
                  <a:lnTo>
                    <a:pt x="4821" y="8755"/>
                  </a:lnTo>
                  <a:lnTo>
                    <a:pt x="8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57"/>
            <p:cNvSpPr/>
            <p:nvPr/>
          </p:nvSpPr>
          <p:spPr>
            <a:xfrm>
              <a:off x="1350966" y="2011356"/>
              <a:ext cx="197468" cy="298240"/>
            </a:xfrm>
            <a:custGeom>
              <a:rect b="b" l="l" r="r" t="t"/>
              <a:pathLst>
                <a:path extrusionOk="0" h="8926" w="5910">
                  <a:moveTo>
                    <a:pt x="5909" y="0"/>
                  </a:moveTo>
                  <a:lnTo>
                    <a:pt x="1" y="1571"/>
                  </a:lnTo>
                  <a:lnTo>
                    <a:pt x="1944" y="8925"/>
                  </a:lnTo>
                  <a:lnTo>
                    <a:pt x="2613" y="8754"/>
                  </a:lnTo>
                  <a:lnTo>
                    <a:pt x="59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57"/>
            <p:cNvSpPr/>
            <p:nvPr/>
          </p:nvSpPr>
          <p:spPr>
            <a:xfrm>
              <a:off x="2845712" y="1595703"/>
              <a:ext cx="271209" cy="335127"/>
            </a:xfrm>
            <a:custGeom>
              <a:rect b="b" l="l" r="r" t="t"/>
              <a:pathLst>
                <a:path extrusionOk="0" h="10030" w="8117">
                  <a:moveTo>
                    <a:pt x="8117" y="1"/>
                  </a:moveTo>
                  <a:lnTo>
                    <a:pt x="3297" y="1276"/>
                  </a:lnTo>
                  <a:lnTo>
                    <a:pt x="0" y="10030"/>
                  </a:lnTo>
                  <a:lnTo>
                    <a:pt x="4836" y="8739"/>
                  </a:lnTo>
                  <a:lnTo>
                    <a:pt x="8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57"/>
            <p:cNvSpPr/>
            <p:nvPr/>
          </p:nvSpPr>
          <p:spPr>
            <a:xfrm>
              <a:off x="3159490" y="1512071"/>
              <a:ext cx="271243" cy="335127"/>
            </a:xfrm>
            <a:custGeom>
              <a:rect b="b" l="l" r="r" t="t"/>
              <a:pathLst>
                <a:path extrusionOk="0" h="10030" w="8118">
                  <a:moveTo>
                    <a:pt x="8118" y="0"/>
                  </a:moveTo>
                  <a:lnTo>
                    <a:pt x="3282" y="1291"/>
                  </a:lnTo>
                  <a:lnTo>
                    <a:pt x="1" y="10030"/>
                  </a:lnTo>
                  <a:lnTo>
                    <a:pt x="4837" y="8754"/>
                  </a:lnTo>
                  <a:lnTo>
                    <a:pt x="8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57"/>
            <p:cNvSpPr/>
            <p:nvPr/>
          </p:nvSpPr>
          <p:spPr>
            <a:xfrm>
              <a:off x="3473302" y="1469470"/>
              <a:ext cx="185005" cy="294598"/>
            </a:xfrm>
            <a:custGeom>
              <a:rect b="b" l="l" r="r" t="t"/>
              <a:pathLst>
                <a:path extrusionOk="0" h="8817" w="5537">
                  <a:moveTo>
                    <a:pt x="3577" y="0"/>
                  </a:moveTo>
                  <a:lnTo>
                    <a:pt x="3282" y="78"/>
                  </a:lnTo>
                  <a:lnTo>
                    <a:pt x="1" y="8817"/>
                  </a:lnTo>
                  <a:lnTo>
                    <a:pt x="5536" y="735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57"/>
            <p:cNvSpPr/>
            <p:nvPr/>
          </p:nvSpPr>
          <p:spPr>
            <a:xfrm>
              <a:off x="1438239" y="1970827"/>
              <a:ext cx="262422" cy="333056"/>
            </a:xfrm>
            <a:custGeom>
              <a:rect b="b" l="l" r="r" t="t"/>
              <a:pathLst>
                <a:path extrusionOk="0" h="9968" w="7854">
                  <a:moveTo>
                    <a:pt x="7853" y="0"/>
                  </a:moveTo>
                  <a:lnTo>
                    <a:pt x="3297" y="1213"/>
                  </a:lnTo>
                  <a:lnTo>
                    <a:pt x="1" y="9967"/>
                  </a:lnTo>
                  <a:lnTo>
                    <a:pt x="4572" y="8754"/>
                  </a:lnTo>
                  <a:lnTo>
                    <a:pt x="7853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57"/>
            <p:cNvSpPr/>
            <p:nvPr/>
          </p:nvSpPr>
          <p:spPr>
            <a:xfrm>
              <a:off x="1752051" y="1887696"/>
              <a:ext cx="262422" cy="333056"/>
            </a:xfrm>
            <a:custGeom>
              <a:rect b="b" l="l" r="r" t="t"/>
              <a:pathLst>
                <a:path extrusionOk="0" h="9968" w="7854">
                  <a:moveTo>
                    <a:pt x="7853" y="0"/>
                  </a:moveTo>
                  <a:lnTo>
                    <a:pt x="3297" y="1213"/>
                  </a:lnTo>
                  <a:lnTo>
                    <a:pt x="1" y="9967"/>
                  </a:lnTo>
                  <a:lnTo>
                    <a:pt x="4572" y="8755"/>
                  </a:lnTo>
                  <a:lnTo>
                    <a:pt x="7853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57"/>
            <p:cNvSpPr/>
            <p:nvPr/>
          </p:nvSpPr>
          <p:spPr>
            <a:xfrm>
              <a:off x="2065862" y="1804565"/>
              <a:ext cx="262388" cy="333056"/>
            </a:xfrm>
            <a:custGeom>
              <a:rect b="b" l="l" r="r" t="t"/>
              <a:pathLst>
                <a:path extrusionOk="0" h="9968" w="7853">
                  <a:moveTo>
                    <a:pt x="7853" y="0"/>
                  </a:moveTo>
                  <a:lnTo>
                    <a:pt x="3281" y="1213"/>
                  </a:lnTo>
                  <a:lnTo>
                    <a:pt x="1" y="9968"/>
                  </a:lnTo>
                  <a:lnTo>
                    <a:pt x="4572" y="8755"/>
                  </a:lnTo>
                  <a:lnTo>
                    <a:pt x="7853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57"/>
            <p:cNvSpPr/>
            <p:nvPr/>
          </p:nvSpPr>
          <p:spPr>
            <a:xfrm>
              <a:off x="2379673" y="1721435"/>
              <a:ext cx="262388" cy="333056"/>
            </a:xfrm>
            <a:custGeom>
              <a:rect b="b" l="l" r="r" t="t"/>
              <a:pathLst>
                <a:path extrusionOk="0" h="9968" w="7853">
                  <a:moveTo>
                    <a:pt x="7853" y="1"/>
                  </a:moveTo>
                  <a:lnTo>
                    <a:pt x="3281" y="1213"/>
                  </a:lnTo>
                  <a:lnTo>
                    <a:pt x="0" y="9968"/>
                  </a:lnTo>
                  <a:lnTo>
                    <a:pt x="4556" y="8755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57"/>
            <p:cNvSpPr/>
            <p:nvPr/>
          </p:nvSpPr>
          <p:spPr>
            <a:xfrm>
              <a:off x="2693485" y="1638304"/>
              <a:ext cx="262388" cy="332555"/>
            </a:xfrm>
            <a:custGeom>
              <a:rect b="b" l="l" r="r" t="t"/>
              <a:pathLst>
                <a:path extrusionOk="0" h="9953" w="7853">
                  <a:moveTo>
                    <a:pt x="7853" y="1"/>
                  </a:moveTo>
                  <a:lnTo>
                    <a:pt x="3281" y="1214"/>
                  </a:lnTo>
                  <a:lnTo>
                    <a:pt x="0" y="9952"/>
                  </a:lnTo>
                  <a:lnTo>
                    <a:pt x="4556" y="8755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57"/>
            <p:cNvSpPr/>
            <p:nvPr/>
          </p:nvSpPr>
          <p:spPr>
            <a:xfrm>
              <a:off x="3007262" y="1555173"/>
              <a:ext cx="261887" cy="332555"/>
            </a:xfrm>
            <a:custGeom>
              <a:rect b="b" l="l" r="r" t="t"/>
              <a:pathLst>
                <a:path extrusionOk="0" h="9953" w="7838">
                  <a:moveTo>
                    <a:pt x="7838" y="1"/>
                  </a:moveTo>
                  <a:lnTo>
                    <a:pt x="3282" y="1214"/>
                  </a:lnTo>
                  <a:lnTo>
                    <a:pt x="1" y="9952"/>
                  </a:lnTo>
                  <a:lnTo>
                    <a:pt x="4557" y="8740"/>
                  </a:lnTo>
                  <a:lnTo>
                    <a:pt x="7838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57"/>
            <p:cNvSpPr/>
            <p:nvPr/>
          </p:nvSpPr>
          <p:spPr>
            <a:xfrm>
              <a:off x="3321074" y="1472042"/>
              <a:ext cx="261887" cy="332555"/>
            </a:xfrm>
            <a:custGeom>
              <a:rect b="b" l="l" r="r" t="t"/>
              <a:pathLst>
                <a:path extrusionOk="0" h="9953" w="7838">
                  <a:moveTo>
                    <a:pt x="7838" y="1"/>
                  </a:moveTo>
                  <a:lnTo>
                    <a:pt x="3282" y="1198"/>
                  </a:lnTo>
                  <a:lnTo>
                    <a:pt x="1" y="9952"/>
                  </a:lnTo>
                  <a:lnTo>
                    <a:pt x="4557" y="8740"/>
                  </a:lnTo>
                  <a:lnTo>
                    <a:pt x="7838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57"/>
            <p:cNvSpPr/>
            <p:nvPr/>
          </p:nvSpPr>
          <p:spPr>
            <a:xfrm>
              <a:off x="2863889" y="962399"/>
              <a:ext cx="424506" cy="221859"/>
            </a:xfrm>
            <a:custGeom>
              <a:rect b="b" l="l" r="r" t="t"/>
              <a:pathLst>
                <a:path extrusionOk="0" h="6640" w="12705">
                  <a:moveTo>
                    <a:pt x="4494" y="0"/>
                  </a:moveTo>
                  <a:lnTo>
                    <a:pt x="0" y="2193"/>
                  </a:lnTo>
                  <a:lnTo>
                    <a:pt x="8226" y="6640"/>
                  </a:lnTo>
                  <a:lnTo>
                    <a:pt x="12704" y="4447"/>
                  </a:lnTo>
                  <a:lnTo>
                    <a:pt x="4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57"/>
            <p:cNvSpPr/>
            <p:nvPr/>
          </p:nvSpPr>
          <p:spPr>
            <a:xfrm>
              <a:off x="1244480" y="1818599"/>
              <a:ext cx="295133" cy="239000"/>
            </a:xfrm>
            <a:custGeom>
              <a:rect b="b" l="l" r="r" t="t"/>
              <a:pathLst>
                <a:path extrusionOk="0" h="7153" w="8833">
                  <a:moveTo>
                    <a:pt x="606" y="0"/>
                  </a:moveTo>
                  <a:lnTo>
                    <a:pt x="0" y="311"/>
                  </a:lnTo>
                  <a:lnTo>
                    <a:pt x="3343" y="7153"/>
                  </a:lnTo>
                  <a:lnTo>
                    <a:pt x="8832" y="4463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6" name="Google Shape;1916;p57"/>
            <p:cNvSpPr/>
            <p:nvPr/>
          </p:nvSpPr>
          <p:spPr>
            <a:xfrm>
              <a:off x="2572431" y="1104737"/>
              <a:ext cx="424472" cy="222394"/>
            </a:xfrm>
            <a:custGeom>
              <a:rect b="b" l="l" r="r" t="t"/>
              <a:pathLst>
                <a:path extrusionOk="0" h="6656" w="12704">
                  <a:moveTo>
                    <a:pt x="4494" y="1"/>
                  </a:moveTo>
                  <a:lnTo>
                    <a:pt x="0" y="2209"/>
                  </a:lnTo>
                  <a:lnTo>
                    <a:pt x="8226" y="6656"/>
                  </a:lnTo>
                  <a:lnTo>
                    <a:pt x="12704" y="4463"/>
                  </a:lnTo>
                  <a:lnTo>
                    <a:pt x="44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7" name="Google Shape;1917;p57"/>
            <p:cNvSpPr/>
            <p:nvPr/>
          </p:nvSpPr>
          <p:spPr>
            <a:xfrm>
              <a:off x="1406564" y="1676227"/>
              <a:ext cx="424506" cy="221892"/>
            </a:xfrm>
            <a:custGeom>
              <a:rect b="b" l="l" r="r" t="t"/>
              <a:pathLst>
                <a:path extrusionOk="0" h="6641" w="12705">
                  <a:moveTo>
                    <a:pt x="4479" y="1"/>
                  </a:moveTo>
                  <a:lnTo>
                    <a:pt x="0" y="2193"/>
                  </a:lnTo>
                  <a:lnTo>
                    <a:pt x="8210" y="6640"/>
                  </a:lnTo>
                  <a:lnTo>
                    <a:pt x="12704" y="4448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p57"/>
            <p:cNvSpPr/>
            <p:nvPr/>
          </p:nvSpPr>
          <p:spPr>
            <a:xfrm>
              <a:off x="1989481" y="1390482"/>
              <a:ext cx="424506" cy="222394"/>
            </a:xfrm>
            <a:custGeom>
              <a:rect b="b" l="l" r="r" t="t"/>
              <a:pathLst>
                <a:path extrusionOk="0" h="6656" w="12705">
                  <a:moveTo>
                    <a:pt x="4495" y="1"/>
                  </a:moveTo>
                  <a:lnTo>
                    <a:pt x="1" y="2193"/>
                  </a:lnTo>
                  <a:lnTo>
                    <a:pt x="8226" y="6656"/>
                  </a:lnTo>
                  <a:lnTo>
                    <a:pt x="12705" y="4448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57"/>
            <p:cNvSpPr/>
            <p:nvPr/>
          </p:nvSpPr>
          <p:spPr>
            <a:xfrm>
              <a:off x="3155347" y="808601"/>
              <a:ext cx="283706" cy="233319"/>
            </a:xfrm>
            <a:custGeom>
              <a:rect b="b" l="l" r="r" t="t"/>
              <a:pathLst>
                <a:path extrusionOk="0" h="6983" w="8491">
                  <a:moveTo>
                    <a:pt x="5147" y="1"/>
                  </a:moveTo>
                  <a:lnTo>
                    <a:pt x="0" y="2520"/>
                  </a:lnTo>
                  <a:lnTo>
                    <a:pt x="8226" y="6982"/>
                  </a:lnTo>
                  <a:lnTo>
                    <a:pt x="8490" y="6842"/>
                  </a:lnTo>
                  <a:lnTo>
                    <a:pt x="5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0" name="Google Shape;1920;p57"/>
            <p:cNvSpPr/>
            <p:nvPr/>
          </p:nvSpPr>
          <p:spPr>
            <a:xfrm>
              <a:off x="2280939" y="1247610"/>
              <a:ext cx="424506" cy="222394"/>
            </a:xfrm>
            <a:custGeom>
              <a:rect b="b" l="l" r="r" t="t"/>
              <a:pathLst>
                <a:path extrusionOk="0" h="6656" w="12705">
                  <a:moveTo>
                    <a:pt x="4495" y="1"/>
                  </a:moveTo>
                  <a:lnTo>
                    <a:pt x="1" y="2193"/>
                  </a:lnTo>
                  <a:lnTo>
                    <a:pt x="8227" y="6656"/>
                  </a:lnTo>
                  <a:lnTo>
                    <a:pt x="12705" y="4463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1698022" y="1533355"/>
              <a:ext cx="424506" cy="222394"/>
            </a:xfrm>
            <a:custGeom>
              <a:rect b="b" l="l" r="r" t="t"/>
              <a:pathLst>
                <a:path extrusionOk="0" h="6656" w="12705">
                  <a:moveTo>
                    <a:pt x="4494" y="1"/>
                  </a:moveTo>
                  <a:lnTo>
                    <a:pt x="1" y="2193"/>
                  </a:lnTo>
                  <a:lnTo>
                    <a:pt x="8226" y="6656"/>
                  </a:lnTo>
                  <a:lnTo>
                    <a:pt x="12704" y="4448"/>
                  </a:lnTo>
                  <a:lnTo>
                    <a:pt x="44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1264728" y="1749501"/>
              <a:ext cx="416186" cy="218217"/>
            </a:xfrm>
            <a:custGeom>
              <a:rect b="b" l="l" r="r" t="t"/>
              <a:pathLst>
                <a:path extrusionOk="0" h="6531" w="12456">
                  <a:moveTo>
                    <a:pt x="4245" y="0"/>
                  </a:moveTo>
                  <a:lnTo>
                    <a:pt x="0" y="2068"/>
                  </a:lnTo>
                  <a:lnTo>
                    <a:pt x="8226" y="6531"/>
                  </a:lnTo>
                  <a:lnTo>
                    <a:pt x="12455" y="4447"/>
                  </a:lnTo>
                  <a:lnTo>
                    <a:pt x="424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1556186" y="1606629"/>
              <a:ext cx="416721" cy="218217"/>
            </a:xfrm>
            <a:custGeom>
              <a:rect b="b" l="l" r="r" t="t"/>
              <a:pathLst>
                <a:path extrusionOk="0" h="6531" w="12472">
                  <a:moveTo>
                    <a:pt x="4246" y="0"/>
                  </a:moveTo>
                  <a:lnTo>
                    <a:pt x="1" y="2084"/>
                  </a:lnTo>
                  <a:lnTo>
                    <a:pt x="8226" y="6531"/>
                  </a:lnTo>
                  <a:lnTo>
                    <a:pt x="12471" y="4463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1848179" y="1463756"/>
              <a:ext cx="416186" cy="218217"/>
            </a:xfrm>
            <a:custGeom>
              <a:rect b="b" l="l" r="r" t="t"/>
              <a:pathLst>
                <a:path extrusionOk="0" h="6531" w="12456">
                  <a:moveTo>
                    <a:pt x="4230" y="0"/>
                  </a:moveTo>
                  <a:lnTo>
                    <a:pt x="0" y="2084"/>
                  </a:lnTo>
                  <a:lnTo>
                    <a:pt x="8210" y="6531"/>
                  </a:lnTo>
                  <a:lnTo>
                    <a:pt x="12455" y="4463"/>
                  </a:lnTo>
                  <a:lnTo>
                    <a:pt x="423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139637" y="1320884"/>
              <a:ext cx="416186" cy="218217"/>
            </a:xfrm>
            <a:custGeom>
              <a:rect b="b" l="l" r="r" t="t"/>
              <a:pathLst>
                <a:path extrusionOk="0" h="6531" w="12456">
                  <a:moveTo>
                    <a:pt x="4230" y="0"/>
                  </a:moveTo>
                  <a:lnTo>
                    <a:pt x="1" y="2084"/>
                  </a:lnTo>
                  <a:lnTo>
                    <a:pt x="8211" y="6531"/>
                  </a:lnTo>
                  <a:lnTo>
                    <a:pt x="12456" y="4463"/>
                  </a:lnTo>
                  <a:lnTo>
                    <a:pt x="423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431095" y="1178512"/>
              <a:ext cx="416186" cy="218250"/>
            </a:xfrm>
            <a:custGeom>
              <a:rect b="b" l="l" r="r" t="t"/>
              <a:pathLst>
                <a:path extrusionOk="0" h="6532" w="12456">
                  <a:moveTo>
                    <a:pt x="4230" y="1"/>
                  </a:moveTo>
                  <a:lnTo>
                    <a:pt x="1" y="2069"/>
                  </a:lnTo>
                  <a:lnTo>
                    <a:pt x="8211" y="6531"/>
                  </a:lnTo>
                  <a:lnTo>
                    <a:pt x="12456" y="4448"/>
                  </a:lnTo>
                  <a:lnTo>
                    <a:pt x="4230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722554" y="1035640"/>
              <a:ext cx="416186" cy="218250"/>
            </a:xfrm>
            <a:custGeom>
              <a:rect b="b" l="l" r="r" t="t"/>
              <a:pathLst>
                <a:path extrusionOk="0" h="6532" w="12456">
                  <a:moveTo>
                    <a:pt x="4230" y="1"/>
                  </a:moveTo>
                  <a:lnTo>
                    <a:pt x="1" y="2069"/>
                  </a:lnTo>
                  <a:lnTo>
                    <a:pt x="8211" y="6531"/>
                  </a:lnTo>
                  <a:lnTo>
                    <a:pt x="12456" y="4448"/>
                  </a:lnTo>
                  <a:lnTo>
                    <a:pt x="4230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3014045" y="892767"/>
              <a:ext cx="416186" cy="218250"/>
            </a:xfrm>
            <a:custGeom>
              <a:rect b="b" l="l" r="r" t="t"/>
              <a:pathLst>
                <a:path extrusionOk="0" h="6532" w="12456">
                  <a:moveTo>
                    <a:pt x="4229" y="1"/>
                  </a:moveTo>
                  <a:lnTo>
                    <a:pt x="0" y="2084"/>
                  </a:lnTo>
                  <a:lnTo>
                    <a:pt x="8210" y="6531"/>
                  </a:lnTo>
                  <a:lnTo>
                    <a:pt x="12455" y="4463"/>
                  </a:lnTo>
                  <a:lnTo>
                    <a:pt x="4229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1273047" y="2033642"/>
              <a:ext cx="83063" cy="68629"/>
            </a:xfrm>
            <a:custGeom>
              <a:rect b="b" l="l" r="r" t="t"/>
              <a:pathLst>
                <a:path extrusionOk="0" h="2054" w="2486">
                  <a:moveTo>
                    <a:pt x="1297" y="0"/>
                  </a:moveTo>
                  <a:cubicBezTo>
                    <a:pt x="1213" y="0"/>
                    <a:pt x="1127" y="11"/>
                    <a:pt x="1042" y="33"/>
                  </a:cubicBezTo>
                  <a:cubicBezTo>
                    <a:pt x="156" y="266"/>
                    <a:pt x="0" y="1448"/>
                    <a:pt x="793" y="1914"/>
                  </a:cubicBezTo>
                  <a:cubicBezTo>
                    <a:pt x="959" y="2010"/>
                    <a:pt x="1132" y="2053"/>
                    <a:pt x="1301" y="2053"/>
                  </a:cubicBezTo>
                  <a:cubicBezTo>
                    <a:pt x="1927" y="2053"/>
                    <a:pt x="2485" y="1461"/>
                    <a:pt x="2302" y="764"/>
                  </a:cubicBezTo>
                  <a:cubicBezTo>
                    <a:pt x="2170" y="305"/>
                    <a:pt x="1752" y="0"/>
                    <a:pt x="1297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8125" y="2984968"/>
              <a:ext cx="859871" cy="639582"/>
            </a:xfrm>
            <a:custGeom>
              <a:rect b="b" l="l" r="r" t="t"/>
              <a:pathLst>
                <a:path extrusionOk="0" h="19142" w="25735">
                  <a:moveTo>
                    <a:pt x="8194" y="0"/>
                  </a:moveTo>
                  <a:cubicBezTo>
                    <a:pt x="7712" y="902"/>
                    <a:pt x="6888" y="1586"/>
                    <a:pt x="5924" y="1897"/>
                  </a:cubicBezTo>
                  <a:cubicBezTo>
                    <a:pt x="5599" y="1995"/>
                    <a:pt x="5263" y="2043"/>
                    <a:pt x="4927" y="2043"/>
                  </a:cubicBezTo>
                  <a:cubicBezTo>
                    <a:pt x="4301" y="2043"/>
                    <a:pt x="3678" y="1874"/>
                    <a:pt x="3141" y="1540"/>
                  </a:cubicBezTo>
                  <a:lnTo>
                    <a:pt x="2877" y="1944"/>
                  </a:lnTo>
                  <a:cubicBezTo>
                    <a:pt x="3172" y="2130"/>
                    <a:pt x="3250" y="2535"/>
                    <a:pt x="3048" y="2830"/>
                  </a:cubicBezTo>
                  <a:cubicBezTo>
                    <a:pt x="2923" y="3038"/>
                    <a:pt x="2702" y="3155"/>
                    <a:pt x="2472" y="3155"/>
                  </a:cubicBezTo>
                  <a:cubicBezTo>
                    <a:pt x="2357" y="3155"/>
                    <a:pt x="2239" y="3126"/>
                    <a:pt x="2130" y="3063"/>
                  </a:cubicBezTo>
                  <a:lnTo>
                    <a:pt x="1928" y="3374"/>
                  </a:lnTo>
                  <a:cubicBezTo>
                    <a:pt x="2239" y="3561"/>
                    <a:pt x="2317" y="3981"/>
                    <a:pt x="2115" y="4276"/>
                  </a:cubicBezTo>
                  <a:cubicBezTo>
                    <a:pt x="1993" y="4480"/>
                    <a:pt x="1771" y="4597"/>
                    <a:pt x="1545" y="4597"/>
                  </a:cubicBezTo>
                  <a:cubicBezTo>
                    <a:pt x="1425" y="4597"/>
                    <a:pt x="1305" y="4564"/>
                    <a:pt x="1197" y="4494"/>
                  </a:cubicBezTo>
                  <a:lnTo>
                    <a:pt x="980" y="4805"/>
                  </a:lnTo>
                  <a:cubicBezTo>
                    <a:pt x="1306" y="5007"/>
                    <a:pt x="1399" y="5411"/>
                    <a:pt x="1197" y="5722"/>
                  </a:cubicBezTo>
                  <a:cubicBezTo>
                    <a:pt x="1058" y="5922"/>
                    <a:pt x="835" y="6032"/>
                    <a:pt x="611" y="6032"/>
                  </a:cubicBezTo>
                  <a:cubicBezTo>
                    <a:pt x="486" y="6032"/>
                    <a:pt x="360" y="5997"/>
                    <a:pt x="249" y="5924"/>
                  </a:cubicBezTo>
                  <a:lnTo>
                    <a:pt x="0" y="6298"/>
                  </a:lnTo>
                  <a:cubicBezTo>
                    <a:pt x="917" y="6873"/>
                    <a:pt x="1570" y="7759"/>
                    <a:pt x="1850" y="8801"/>
                  </a:cubicBezTo>
                  <a:cubicBezTo>
                    <a:pt x="2146" y="9796"/>
                    <a:pt x="2037" y="10885"/>
                    <a:pt x="1539" y="11818"/>
                  </a:cubicBezTo>
                  <a:lnTo>
                    <a:pt x="4261" y="13279"/>
                  </a:lnTo>
                  <a:lnTo>
                    <a:pt x="7090" y="14632"/>
                  </a:lnTo>
                  <a:cubicBezTo>
                    <a:pt x="8117" y="15099"/>
                    <a:pt x="9252" y="15549"/>
                    <a:pt x="10356" y="16031"/>
                  </a:cubicBezTo>
                  <a:cubicBezTo>
                    <a:pt x="14850" y="17851"/>
                    <a:pt x="19390" y="19141"/>
                    <a:pt x="19390" y="19141"/>
                  </a:cubicBezTo>
                  <a:cubicBezTo>
                    <a:pt x="19934" y="17430"/>
                    <a:pt x="21527" y="16314"/>
                    <a:pt x="23258" y="16314"/>
                  </a:cubicBezTo>
                  <a:cubicBezTo>
                    <a:pt x="23603" y="16314"/>
                    <a:pt x="23954" y="16358"/>
                    <a:pt x="24304" y="16451"/>
                  </a:cubicBezTo>
                  <a:lnTo>
                    <a:pt x="24412" y="16016"/>
                  </a:lnTo>
                  <a:cubicBezTo>
                    <a:pt x="24055" y="15923"/>
                    <a:pt x="23837" y="15549"/>
                    <a:pt x="23930" y="15192"/>
                  </a:cubicBezTo>
                  <a:cubicBezTo>
                    <a:pt x="24009" y="14890"/>
                    <a:pt x="24287" y="14688"/>
                    <a:pt x="24586" y="14688"/>
                  </a:cubicBezTo>
                  <a:cubicBezTo>
                    <a:pt x="24642" y="14688"/>
                    <a:pt x="24698" y="14695"/>
                    <a:pt x="24755" y="14710"/>
                  </a:cubicBezTo>
                  <a:lnTo>
                    <a:pt x="24848" y="14352"/>
                  </a:lnTo>
                  <a:cubicBezTo>
                    <a:pt x="24055" y="14136"/>
                    <a:pt x="24291" y="13024"/>
                    <a:pt x="25011" y="13024"/>
                  </a:cubicBezTo>
                  <a:cubicBezTo>
                    <a:pt x="25068" y="13024"/>
                    <a:pt x="25128" y="13031"/>
                    <a:pt x="25190" y="13046"/>
                  </a:cubicBezTo>
                  <a:lnTo>
                    <a:pt x="25283" y="12688"/>
                  </a:lnTo>
                  <a:cubicBezTo>
                    <a:pt x="24502" y="12457"/>
                    <a:pt x="24730" y="11363"/>
                    <a:pt x="25455" y="11363"/>
                  </a:cubicBezTo>
                  <a:cubicBezTo>
                    <a:pt x="25509" y="11363"/>
                    <a:pt x="25566" y="11369"/>
                    <a:pt x="25625" y="11382"/>
                  </a:cubicBezTo>
                  <a:lnTo>
                    <a:pt x="25734" y="10916"/>
                  </a:lnTo>
                  <a:cubicBezTo>
                    <a:pt x="23713" y="10403"/>
                    <a:pt x="22609" y="8226"/>
                    <a:pt x="23231" y="6158"/>
                  </a:cubicBezTo>
                  <a:cubicBezTo>
                    <a:pt x="23231" y="6158"/>
                    <a:pt x="19203" y="4992"/>
                    <a:pt x="15425" y="3468"/>
                  </a:cubicBezTo>
                  <a:cubicBezTo>
                    <a:pt x="14508" y="3063"/>
                    <a:pt x="13559" y="2690"/>
                    <a:pt x="12688" y="2286"/>
                  </a:cubicBezTo>
                  <a:lnTo>
                    <a:pt x="10371" y="1182"/>
                  </a:lnTo>
                  <a:lnTo>
                    <a:pt x="8194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477092" y="3048351"/>
              <a:ext cx="485818" cy="265496"/>
            </a:xfrm>
            <a:custGeom>
              <a:rect b="b" l="l" r="r" t="t"/>
              <a:pathLst>
                <a:path extrusionOk="0" h="7946" w="14540">
                  <a:moveTo>
                    <a:pt x="1245" y="0"/>
                  </a:moveTo>
                  <a:lnTo>
                    <a:pt x="1" y="2317"/>
                  </a:lnTo>
                  <a:cubicBezTo>
                    <a:pt x="1" y="2317"/>
                    <a:pt x="203" y="2426"/>
                    <a:pt x="560" y="2613"/>
                  </a:cubicBezTo>
                  <a:lnTo>
                    <a:pt x="1198" y="2955"/>
                  </a:lnTo>
                  <a:cubicBezTo>
                    <a:pt x="1447" y="3079"/>
                    <a:pt x="1742" y="3219"/>
                    <a:pt x="2053" y="3374"/>
                  </a:cubicBezTo>
                  <a:cubicBezTo>
                    <a:pt x="2675" y="3670"/>
                    <a:pt x="3406" y="4012"/>
                    <a:pt x="4199" y="4385"/>
                  </a:cubicBezTo>
                  <a:cubicBezTo>
                    <a:pt x="4992" y="4727"/>
                    <a:pt x="5863" y="5085"/>
                    <a:pt x="6718" y="5458"/>
                  </a:cubicBezTo>
                  <a:cubicBezTo>
                    <a:pt x="8444" y="6127"/>
                    <a:pt x="10186" y="6795"/>
                    <a:pt x="11538" y="7215"/>
                  </a:cubicBezTo>
                  <a:cubicBezTo>
                    <a:pt x="12207" y="7433"/>
                    <a:pt x="12751" y="7619"/>
                    <a:pt x="13140" y="7759"/>
                  </a:cubicBezTo>
                  <a:lnTo>
                    <a:pt x="13762" y="7946"/>
                  </a:lnTo>
                  <a:lnTo>
                    <a:pt x="14539" y="5427"/>
                  </a:lnTo>
                  <a:cubicBezTo>
                    <a:pt x="14539" y="5427"/>
                    <a:pt x="14322" y="5365"/>
                    <a:pt x="13933" y="5256"/>
                  </a:cubicBezTo>
                  <a:cubicBezTo>
                    <a:pt x="13560" y="5131"/>
                    <a:pt x="13015" y="4945"/>
                    <a:pt x="12362" y="4727"/>
                  </a:cubicBezTo>
                  <a:cubicBezTo>
                    <a:pt x="11056" y="4323"/>
                    <a:pt x="9377" y="3670"/>
                    <a:pt x="7698" y="3017"/>
                  </a:cubicBezTo>
                  <a:cubicBezTo>
                    <a:pt x="6873" y="2675"/>
                    <a:pt x="6034" y="2317"/>
                    <a:pt x="5272" y="1991"/>
                  </a:cubicBezTo>
                  <a:lnTo>
                    <a:pt x="3204" y="1011"/>
                  </a:lnTo>
                  <a:cubicBezTo>
                    <a:pt x="2908" y="871"/>
                    <a:pt x="2629" y="747"/>
                    <a:pt x="2395" y="622"/>
                  </a:cubicBezTo>
                  <a:cubicBezTo>
                    <a:pt x="2146" y="498"/>
                    <a:pt x="1944" y="389"/>
                    <a:pt x="1773" y="296"/>
                  </a:cubicBezTo>
                  <a:cubicBezTo>
                    <a:pt x="1447" y="109"/>
                    <a:pt x="1245" y="0"/>
                    <a:pt x="1245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349823" y="3284746"/>
              <a:ext cx="534099" cy="285243"/>
            </a:xfrm>
            <a:custGeom>
              <a:rect b="b" l="l" r="r" t="t"/>
              <a:pathLst>
                <a:path extrusionOk="0" h="8537" w="15985">
                  <a:moveTo>
                    <a:pt x="1244" y="0"/>
                  </a:moveTo>
                  <a:lnTo>
                    <a:pt x="0" y="2317"/>
                  </a:lnTo>
                  <a:lnTo>
                    <a:pt x="638" y="2659"/>
                  </a:lnTo>
                  <a:lnTo>
                    <a:pt x="1368" y="3048"/>
                  </a:lnTo>
                  <a:lnTo>
                    <a:pt x="2317" y="3514"/>
                  </a:lnTo>
                  <a:cubicBezTo>
                    <a:pt x="3017" y="3841"/>
                    <a:pt x="3841" y="4230"/>
                    <a:pt x="4727" y="4649"/>
                  </a:cubicBezTo>
                  <a:cubicBezTo>
                    <a:pt x="5613" y="5023"/>
                    <a:pt x="6562" y="5427"/>
                    <a:pt x="7510" y="5831"/>
                  </a:cubicBezTo>
                  <a:cubicBezTo>
                    <a:pt x="9423" y="6577"/>
                    <a:pt x="11336" y="7308"/>
                    <a:pt x="12797" y="7759"/>
                  </a:cubicBezTo>
                  <a:cubicBezTo>
                    <a:pt x="13512" y="8008"/>
                    <a:pt x="14119" y="8195"/>
                    <a:pt x="14539" y="8350"/>
                  </a:cubicBezTo>
                  <a:cubicBezTo>
                    <a:pt x="14959" y="8474"/>
                    <a:pt x="15207" y="8537"/>
                    <a:pt x="15207" y="8537"/>
                  </a:cubicBezTo>
                  <a:lnTo>
                    <a:pt x="15985" y="6033"/>
                  </a:lnTo>
                  <a:lnTo>
                    <a:pt x="15332" y="5847"/>
                  </a:lnTo>
                  <a:cubicBezTo>
                    <a:pt x="14912" y="5707"/>
                    <a:pt x="14337" y="5505"/>
                    <a:pt x="13621" y="5271"/>
                  </a:cubicBezTo>
                  <a:cubicBezTo>
                    <a:pt x="12206" y="4836"/>
                    <a:pt x="10356" y="4121"/>
                    <a:pt x="8490" y="3405"/>
                  </a:cubicBezTo>
                  <a:cubicBezTo>
                    <a:pt x="7573" y="3017"/>
                    <a:pt x="6655" y="2628"/>
                    <a:pt x="5800" y="2255"/>
                  </a:cubicBezTo>
                  <a:cubicBezTo>
                    <a:pt x="4945" y="1850"/>
                    <a:pt x="4152" y="1477"/>
                    <a:pt x="3483" y="1151"/>
                  </a:cubicBezTo>
                  <a:cubicBezTo>
                    <a:pt x="3141" y="995"/>
                    <a:pt x="2830" y="840"/>
                    <a:pt x="2550" y="715"/>
                  </a:cubicBezTo>
                  <a:lnTo>
                    <a:pt x="1850" y="327"/>
                  </a:lnTo>
                  <a:cubicBezTo>
                    <a:pt x="1462" y="125"/>
                    <a:pt x="1244" y="0"/>
                    <a:pt x="124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916635" y="3374091"/>
              <a:ext cx="68095" cy="72238"/>
            </a:xfrm>
            <a:custGeom>
              <a:rect b="b" l="l" r="r" t="t"/>
              <a:pathLst>
                <a:path extrusionOk="0" h="2162" w="2038">
                  <a:moveTo>
                    <a:pt x="1244" y="1"/>
                  </a:moveTo>
                  <a:lnTo>
                    <a:pt x="731" y="560"/>
                  </a:lnTo>
                  <a:lnTo>
                    <a:pt x="0" y="452"/>
                  </a:lnTo>
                  <a:lnTo>
                    <a:pt x="358" y="1105"/>
                  </a:lnTo>
                  <a:lnTo>
                    <a:pt x="16" y="1789"/>
                  </a:lnTo>
                  <a:lnTo>
                    <a:pt x="762" y="1633"/>
                  </a:lnTo>
                  <a:lnTo>
                    <a:pt x="1291" y="2162"/>
                  </a:lnTo>
                  <a:lnTo>
                    <a:pt x="1369" y="1416"/>
                  </a:lnTo>
                  <a:lnTo>
                    <a:pt x="2037" y="1058"/>
                  </a:lnTo>
                  <a:lnTo>
                    <a:pt x="1353" y="747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526977" y="3081062"/>
              <a:ext cx="38992" cy="50954"/>
            </a:xfrm>
            <a:custGeom>
              <a:rect b="b" l="l" r="r" t="t"/>
              <a:pathLst>
                <a:path extrusionOk="0" h="1525" w="1167">
                  <a:moveTo>
                    <a:pt x="280" y="1"/>
                  </a:moveTo>
                  <a:lnTo>
                    <a:pt x="203" y="156"/>
                  </a:lnTo>
                  <a:lnTo>
                    <a:pt x="560" y="343"/>
                  </a:lnTo>
                  <a:lnTo>
                    <a:pt x="0" y="1447"/>
                  </a:lnTo>
                  <a:lnTo>
                    <a:pt x="171" y="1525"/>
                  </a:lnTo>
                  <a:lnTo>
                    <a:pt x="716" y="436"/>
                  </a:lnTo>
                  <a:lnTo>
                    <a:pt x="1089" y="607"/>
                  </a:lnTo>
                  <a:lnTo>
                    <a:pt x="1167" y="436"/>
                  </a:lnTo>
                  <a:lnTo>
                    <a:pt x="716" y="234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584647" y="3114308"/>
              <a:ext cx="25995" cy="45241"/>
            </a:xfrm>
            <a:custGeom>
              <a:rect b="b" l="l" r="r" t="t"/>
              <a:pathLst>
                <a:path extrusionOk="0" h="1354" w="778">
                  <a:moveTo>
                    <a:pt x="607" y="1"/>
                  </a:moveTo>
                  <a:lnTo>
                    <a:pt x="0" y="1276"/>
                  </a:lnTo>
                  <a:lnTo>
                    <a:pt x="171" y="1354"/>
                  </a:lnTo>
                  <a:lnTo>
                    <a:pt x="778" y="79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639210" y="3141873"/>
              <a:ext cx="42100" cy="49384"/>
            </a:xfrm>
            <a:custGeom>
              <a:rect b="b" l="l" r="r" t="t"/>
              <a:pathLst>
                <a:path extrusionOk="0" h="1478" w="1260">
                  <a:moveTo>
                    <a:pt x="762" y="0"/>
                  </a:moveTo>
                  <a:cubicBezTo>
                    <a:pt x="684" y="0"/>
                    <a:pt x="607" y="0"/>
                    <a:pt x="529" y="31"/>
                  </a:cubicBezTo>
                  <a:cubicBezTo>
                    <a:pt x="435" y="62"/>
                    <a:pt x="358" y="109"/>
                    <a:pt x="296" y="171"/>
                  </a:cubicBezTo>
                  <a:cubicBezTo>
                    <a:pt x="202" y="264"/>
                    <a:pt x="140" y="373"/>
                    <a:pt x="93" y="482"/>
                  </a:cubicBezTo>
                  <a:cubicBezTo>
                    <a:pt x="62" y="560"/>
                    <a:pt x="31" y="638"/>
                    <a:pt x="16" y="731"/>
                  </a:cubicBezTo>
                  <a:cubicBezTo>
                    <a:pt x="0" y="793"/>
                    <a:pt x="0" y="871"/>
                    <a:pt x="16" y="933"/>
                  </a:cubicBezTo>
                  <a:cubicBezTo>
                    <a:pt x="16" y="995"/>
                    <a:pt x="31" y="1057"/>
                    <a:pt x="62" y="1104"/>
                  </a:cubicBezTo>
                  <a:cubicBezTo>
                    <a:pt x="78" y="1151"/>
                    <a:pt x="109" y="1197"/>
                    <a:pt x="140" y="1228"/>
                  </a:cubicBezTo>
                  <a:cubicBezTo>
                    <a:pt x="187" y="1275"/>
                    <a:pt x="218" y="1306"/>
                    <a:pt x="264" y="1322"/>
                  </a:cubicBezTo>
                  <a:cubicBezTo>
                    <a:pt x="296" y="1353"/>
                    <a:pt x="342" y="1368"/>
                    <a:pt x="389" y="1400"/>
                  </a:cubicBezTo>
                  <a:cubicBezTo>
                    <a:pt x="420" y="1415"/>
                    <a:pt x="467" y="1431"/>
                    <a:pt x="513" y="1431"/>
                  </a:cubicBezTo>
                  <a:cubicBezTo>
                    <a:pt x="560" y="1446"/>
                    <a:pt x="591" y="1446"/>
                    <a:pt x="622" y="1462"/>
                  </a:cubicBezTo>
                  <a:cubicBezTo>
                    <a:pt x="669" y="1462"/>
                    <a:pt x="700" y="1462"/>
                    <a:pt x="731" y="1477"/>
                  </a:cubicBezTo>
                  <a:lnTo>
                    <a:pt x="809" y="1322"/>
                  </a:lnTo>
                  <a:cubicBezTo>
                    <a:pt x="746" y="1306"/>
                    <a:pt x="684" y="1306"/>
                    <a:pt x="622" y="1291"/>
                  </a:cubicBezTo>
                  <a:cubicBezTo>
                    <a:pt x="560" y="1275"/>
                    <a:pt x="513" y="1260"/>
                    <a:pt x="451" y="1228"/>
                  </a:cubicBezTo>
                  <a:cubicBezTo>
                    <a:pt x="404" y="1197"/>
                    <a:pt x="358" y="1166"/>
                    <a:pt x="311" y="1135"/>
                  </a:cubicBezTo>
                  <a:cubicBezTo>
                    <a:pt x="280" y="1089"/>
                    <a:pt x="249" y="1042"/>
                    <a:pt x="233" y="995"/>
                  </a:cubicBezTo>
                  <a:cubicBezTo>
                    <a:pt x="202" y="933"/>
                    <a:pt x="202" y="871"/>
                    <a:pt x="202" y="809"/>
                  </a:cubicBezTo>
                  <a:cubicBezTo>
                    <a:pt x="233" y="638"/>
                    <a:pt x="311" y="482"/>
                    <a:pt x="420" y="342"/>
                  </a:cubicBezTo>
                  <a:cubicBezTo>
                    <a:pt x="451" y="296"/>
                    <a:pt x="513" y="249"/>
                    <a:pt x="560" y="233"/>
                  </a:cubicBezTo>
                  <a:cubicBezTo>
                    <a:pt x="622" y="202"/>
                    <a:pt x="669" y="187"/>
                    <a:pt x="731" y="187"/>
                  </a:cubicBezTo>
                  <a:cubicBezTo>
                    <a:pt x="778" y="187"/>
                    <a:pt x="840" y="202"/>
                    <a:pt x="886" y="218"/>
                  </a:cubicBezTo>
                  <a:cubicBezTo>
                    <a:pt x="949" y="249"/>
                    <a:pt x="995" y="264"/>
                    <a:pt x="1042" y="296"/>
                  </a:cubicBezTo>
                  <a:cubicBezTo>
                    <a:pt x="1104" y="327"/>
                    <a:pt x="1151" y="373"/>
                    <a:pt x="1197" y="404"/>
                  </a:cubicBezTo>
                  <a:lnTo>
                    <a:pt x="1260" y="249"/>
                  </a:lnTo>
                  <a:lnTo>
                    <a:pt x="1182" y="171"/>
                  </a:lnTo>
                  <a:cubicBezTo>
                    <a:pt x="1151" y="156"/>
                    <a:pt x="1120" y="140"/>
                    <a:pt x="1089" y="109"/>
                  </a:cubicBezTo>
                  <a:cubicBezTo>
                    <a:pt x="1042" y="93"/>
                    <a:pt x="995" y="78"/>
                    <a:pt x="964" y="62"/>
                  </a:cubicBezTo>
                  <a:cubicBezTo>
                    <a:pt x="902" y="31"/>
                    <a:pt x="824" y="16"/>
                    <a:pt x="762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705167" y="3166265"/>
              <a:ext cx="47847" cy="56166"/>
            </a:xfrm>
            <a:custGeom>
              <a:rect b="b" l="l" r="r" t="t"/>
              <a:pathLst>
                <a:path extrusionOk="0" h="1681" w="1432">
                  <a:moveTo>
                    <a:pt x="530" y="1"/>
                  </a:moveTo>
                  <a:lnTo>
                    <a:pt x="1" y="1307"/>
                  </a:lnTo>
                  <a:lnTo>
                    <a:pt x="172" y="1385"/>
                  </a:lnTo>
                  <a:lnTo>
                    <a:pt x="405" y="778"/>
                  </a:lnTo>
                  <a:lnTo>
                    <a:pt x="561" y="841"/>
                  </a:lnTo>
                  <a:lnTo>
                    <a:pt x="716" y="1602"/>
                  </a:lnTo>
                  <a:lnTo>
                    <a:pt x="934" y="1680"/>
                  </a:lnTo>
                  <a:lnTo>
                    <a:pt x="747" y="825"/>
                  </a:lnTo>
                  <a:lnTo>
                    <a:pt x="1431" y="359"/>
                  </a:lnTo>
                  <a:lnTo>
                    <a:pt x="1214" y="281"/>
                  </a:lnTo>
                  <a:lnTo>
                    <a:pt x="638" y="685"/>
                  </a:lnTo>
                  <a:lnTo>
                    <a:pt x="483" y="607"/>
                  </a:lnTo>
                  <a:lnTo>
                    <a:pt x="701" y="79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57"/>
            <p:cNvSpPr/>
            <p:nvPr/>
          </p:nvSpPr>
          <p:spPr>
            <a:xfrm>
              <a:off x="778440" y="3194331"/>
              <a:ext cx="39527" cy="52524"/>
            </a:xfrm>
            <a:custGeom>
              <a:rect b="b" l="l" r="r" t="t"/>
              <a:pathLst>
                <a:path extrusionOk="0" h="1572" w="1183">
                  <a:moveTo>
                    <a:pt x="498" y="1"/>
                  </a:moveTo>
                  <a:lnTo>
                    <a:pt x="0" y="1307"/>
                  </a:lnTo>
                  <a:lnTo>
                    <a:pt x="700" y="1571"/>
                  </a:lnTo>
                  <a:lnTo>
                    <a:pt x="762" y="1416"/>
                  </a:lnTo>
                  <a:lnTo>
                    <a:pt x="249" y="1213"/>
                  </a:lnTo>
                  <a:lnTo>
                    <a:pt x="405" y="778"/>
                  </a:lnTo>
                  <a:lnTo>
                    <a:pt x="871" y="965"/>
                  </a:lnTo>
                  <a:lnTo>
                    <a:pt x="933" y="794"/>
                  </a:lnTo>
                  <a:lnTo>
                    <a:pt x="467" y="607"/>
                  </a:lnTo>
                  <a:lnTo>
                    <a:pt x="607" y="234"/>
                  </a:lnTo>
                  <a:lnTo>
                    <a:pt x="1089" y="405"/>
                  </a:lnTo>
                  <a:lnTo>
                    <a:pt x="1182" y="249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57"/>
            <p:cNvSpPr/>
            <p:nvPr/>
          </p:nvSpPr>
          <p:spPr>
            <a:xfrm>
              <a:off x="856359" y="3217186"/>
              <a:ext cx="33813" cy="50954"/>
            </a:xfrm>
            <a:custGeom>
              <a:rect b="b" l="l" r="r" t="t"/>
              <a:pathLst>
                <a:path extrusionOk="0" h="1525" w="1012">
                  <a:moveTo>
                    <a:pt x="63" y="1"/>
                  </a:moveTo>
                  <a:lnTo>
                    <a:pt x="1" y="156"/>
                  </a:lnTo>
                  <a:lnTo>
                    <a:pt x="389" y="296"/>
                  </a:lnTo>
                  <a:lnTo>
                    <a:pt x="1" y="1462"/>
                  </a:lnTo>
                  <a:lnTo>
                    <a:pt x="172" y="1525"/>
                  </a:lnTo>
                  <a:lnTo>
                    <a:pt x="560" y="358"/>
                  </a:lnTo>
                  <a:lnTo>
                    <a:pt x="949" y="483"/>
                  </a:lnTo>
                  <a:lnTo>
                    <a:pt x="1011" y="31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57"/>
            <p:cNvSpPr/>
            <p:nvPr/>
          </p:nvSpPr>
          <p:spPr>
            <a:xfrm>
              <a:off x="435527" y="3342416"/>
              <a:ext cx="50453" cy="52491"/>
            </a:xfrm>
            <a:custGeom>
              <a:rect b="b" l="l" r="r" t="t"/>
              <a:pathLst>
                <a:path extrusionOk="0" h="1571" w="1510">
                  <a:moveTo>
                    <a:pt x="732" y="249"/>
                  </a:moveTo>
                  <a:lnTo>
                    <a:pt x="1011" y="389"/>
                  </a:lnTo>
                  <a:cubicBezTo>
                    <a:pt x="1058" y="404"/>
                    <a:pt x="1120" y="451"/>
                    <a:pt x="1151" y="498"/>
                  </a:cubicBezTo>
                  <a:cubicBezTo>
                    <a:pt x="1198" y="544"/>
                    <a:pt x="1229" y="607"/>
                    <a:pt x="1245" y="653"/>
                  </a:cubicBezTo>
                  <a:cubicBezTo>
                    <a:pt x="1276" y="715"/>
                    <a:pt x="1276" y="778"/>
                    <a:pt x="1276" y="855"/>
                  </a:cubicBezTo>
                  <a:cubicBezTo>
                    <a:pt x="1260" y="995"/>
                    <a:pt x="1198" y="1135"/>
                    <a:pt x="1089" y="1228"/>
                  </a:cubicBezTo>
                  <a:cubicBezTo>
                    <a:pt x="1043" y="1275"/>
                    <a:pt x="980" y="1322"/>
                    <a:pt x="918" y="1337"/>
                  </a:cubicBezTo>
                  <a:cubicBezTo>
                    <a:pt x="872" y="1368"/>
                    <a:pt x="794" y="1384"/>
                    <a:pt x="732" y="1384"/>
                  </a:cubicBezTo>
                  <a:cubicBezTo>
                    <a:pt x="669" y="1384"/>
                    <a:pt x="607" y="1368"/>
                    <a:pt x="545" y="1337"/>
                  </a:cubicBezTo>
                  <a:lnTo>
                    <a:pt x="281" y="1197"/>
                  </a:lnTo>
                  <a:lnTo>
                    <a:pt x="732" y="249"/>
                  </a:lnTo>
                  <a:close/>
                  <a:moveTo>
                    <a:pt x="623" y="0"/>
                  </a:moveTo>
                  <a:lnTo>
                    <a:pt x="1" y="1275"/>
                  </a:lnTo>
                  <a:lnTo>
                    <a:pt x="467" y="1493"/>
                  </a:lnTo>
                  <a:cubicBezTo>
                    <a:pt x="561" y="1539"/>
                    <a:pt x="669" y="1571"/>
                    <a:pt x="763" y="1571"/>
                  </a:cubicBezTo>
                  <a:cubicBezTo>
                    <a:pt x="856" y="1571"/>
                    <a:pt x="949" y="1555"/>
                    <a:pt x="1027" y="1524"/>
                  </a:cubicBezTo>
                  <a:cubicBezTo>
                    <a:pt x="1120" y="1493"/>
                    <a:pt x="1182" y="1446"/>
                    <a:pt x="1260" y="1384"/>
                  </a:cubicBezTo>
                  <a:cubicBezTo>
                    <a:pt x="1322" y="1322"/>
                    <a:pt x="1385" y="1244"/>
                    <a:pt x="1416" y="1151"/>
                  </a:cubicBezTo>
                  <a:cubicBezTo>
                    <a:pt x="1509" y="980"/>
                    <a:pt x="1509" y="778"/>
                    <a:pt x="1431" y="591"/>
                  </a:cubicBezTo>
                  <a:cubicBezTo>
                    <a:pt x="1385" y="513"/>
                    <a:pt x="1338" y="435"/>
                    <a:pt x="1260" y="358"/>
                  </a:cubicBezTo>
                  <a:cubicBezTo>
                    <a:pt x="1198" y="296"/>
                    <a:pt x="1105" y="233"/>
                    <a:pt x="1011" y="187"/>
                  </a:cubicBezTo>
                  <a:lnTo>
                    <a:pt x="62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57"/>
            <p:cNvSpPr/>
            <p:nvPr/>
          </p:nvSpPr>
          <p:spPr>
            <a:xfrm>
              <a:off x="495269" y="3370449"/>
              <a:ext cx="67593" cy="64453"/>
            </a:xfrm>
            <a:custGeom>
              <a:rect b="b" l="l" r="r" t="t"/>
              <a:pathLst>
                <a:path extrusionOk="0" h="1929" w="2023">
                  <a:moveTo>
                    <a:pt x="592" y="1"/>
                  </a:moveTo>
                  <a:lnTo>
                    <a:pt x="1" y="1276"/>
                  </a:lnTo>
                  <a:lnTo>
                    <a:pt x="188" y="1369"/>
                  </a:lnTo>
                  <a:lnTo>
                    <a:pt x="701" y="265"/>
                  </a:lnTo>
                  <a:lnTo>
                    <a:pt x="623" y="1571"/>
                  </a:lnTo>
                  <a:lnTo>
                    <a:pt x="841" y="1665"/>
                  </a:lnTo>
                  <a:cubicBezTo>
                    <a:pt x="1012" y="1493"/>
                    <a:pt x="1167" y="1338"/>
                    <a:pt x="1307" y="1198"/>
                  </a:cubicBezTo>
                  <a:cubicBezTo>
                    <a:pt x="1354" y="1136"/>
                    <a:pt x="1416" y="1089"/>
                    <a:pt x="1463" y="1027"/>
                  </a:cubicBezTo>
                  <a:cubicBezTo>
                    <a:pt x="1525" y="980"/>
                    <a:pt x="1571" y="918"/>
                    <a:pt x="1618" y="887"/>
                  </a:cubicBezTo>
                  <a:cubicBezTo>
                    <a:pt x="1665" y="825"/>
                    <a:pt x="1711" y="778"/>
                    <a:pt x="1758" y="732"/>
                  </a:cubicBezTo>
                  <a:lnTo>
                    <a:pt x="1758" y="732"/>
                  </a:lnTo>
                  <a:lnTo>
                    <a:pt x="1276" y="1851"/>
                  </a:lnTo>
                  <a:lnTo>
                    <a:pt x="1463" y="1929"/>
                  </a:lnTo>
                  <a:lnTo>
                    <a:pt x="2022" y="638"/>
                  </a:lnTo>
                  <a:lnTo>
                    <a:pt x="1727" y="498"/>
                  </a:lnTo>
                  <a:lnTo>
                    <a:pt x="825" y="1400"/>
                  </a:lnTo>
                  <a:lnTo>
                    <a:pt x="825" y="1400"/>
                  </a:lnTo>
                  <a:lnTo>
                    <a:pt x="887" y="141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57"/>
            <p:cNvSpPr/>
            <p:nvPr/>
          </p:nvSpPr>
          <p:spPr>
            <a:xfrm>
              <a:off x="569044" y="3402158"/>
              <a:ext cx="24458" cy="45742"/>
            </a:xfrm>
            <a:custGeom>
              <a:rect b="b" l="l" r="r" t="t"/>
              <a:pathLst>
                <a:path extrusionOk="0" h="1369" w="732">
                  <a:moveTo>
                    <a:pt x="545" y="0"/>
                  </a:moveTo>
                  <a:lnTo>
                    <a:pt x="1" y="1291"/>
                  </a:lnTo>
                  <a:lnTo>
                    <a:pt x="188" y="1369"/>
                  </a:lnTo>
                  <a:lnTo>
                    <a:pt x="732" y="78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57"/>
            <p:cNvSpPr/>
            <p:nvPr/>
          </p:nvSpPr>
          <p:spPr>
            <a:xfrm>
              <a:off x="609072" y="3412549"/>
              <a:ext cx="37957" cy="52491"/>
            </a:xfrm>
            <a:custGeom>
              <a:rect b="b" l="l" r="r" t="t"/>
              <a:pathLst>
                <a:path extrusionOk="0" h="1571" w="1136">
                  <a:moveTo>
                    <a:pt x="109" y="0"/>
                  </a:moveTo>
                  <a:lnTo>
                    <a:pt x="47" y="171"/>
                  </a:lnTo>
                  <a:lnTo>
                    <a:pt x="451" y="342"/>
                  </a:lnTo>
                  <a:lnTo>
                    <a:pt x="0" y="1493"/>
                  </a:lnTo>
                  <a:lnTo>
                    <a:pt x="187" y="1571"/>
                  </a:lnTo>
                  <a:lnTo>
                    <a:pt x="653" y="420"/>
                  </a:lnTo>
                  <a:lnTo>
                    <a:pt x="855" y="513"/>
                  </a:lnTo>
                  <a:cubicBezTo>
                    <a:pt x="964" y="560"/>
                    <a:pt x="1073" y="591"/>
                    <a:pt x="1073" y="591"/>
                  </a:cubicBezTo>
                  <a:lnTo>
                    <a:pt x="1135" y="420"/>
                  </a:lnTo>
                  <a:cubicBezTo>
                    <a:pt x="1135" y="420"/>
                    <a:pt x="871" y="327"/>
                    <a:pt x="622" y="21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57"/>
            <p:cNvSpPr/>
            <p:nvPr/>
          </p:nvSpPr>
          <p:spPr>
            <a:xfrm>
              <a:off x="684384" y="3450239"/>
              <a:ext cx="47847" cy="49317"/>
            </a:xfrm>
            <a:custGeom>
              <a:rect b="b" l="l" r="r" t="t"/>
              <a:pathLst>
                <a:path extrusionOk="0" h="1476" w="1432">
                  <a:moveTo>
                    <a:pt x="716" y="178"/>
                  </a:moveTo>
                  <a:cubicBezTo>
                    <a:pt x="794" y="194"/>
                    <a:pt x="856" y="194"/>
                    <a:pt x="903" y="225"/>
                  </a:cubicBezTo>
                  <a:cubicBezTo>
                    <a:pt x="965" y="241"/>
                    <a:pt x="1027" y="272"/>
                    <a:pt x="1074" y="318"/>
                  </a:cubicBezTo>
                  <a:cubicBezTo>
                    <a:pt x="1120" y="349"/>
                    <a:pt x="1152" y="396"/>
                    <a:pt x="1183" y="458"/>
                  </a:cubicBezTo>
                  <a:cubicBezTo>
                    <a:pt x="1198" y="520"/>
                    <a:pt x="1214" y="583"/>
                    <a:pt x="1214" y="660"/>
                  </a:cubicBezTo>
                  <a:cubicBezTo>
                    <a:pt x="1214" y="738"/>
                    <a:pt x="1198" y="816"/>
                    <a:pt x="1167" y="894"/>
                  </a:cubicBezTo>
                  <a:cubicBezTo>
                    <a:pt x="1136" y="987"/>
                    <a:pt x="1105" y="1065"/>
                    <a:pt x="1043" y="1127"/>
                  </a:cubicBezTo>
                  <a:cubicBezTo>
                    <a:pt x="1012" y="1174"/>
                    <a:pt x="949" y="1220"/>
                    <a:pt x="887" y="1251"/>
                  </a:cubicBezTo>
                  <a:cubicBezTo>
                    <a:pt x="841" y="1282"/>
                    <a:pt x="778" y="1298"/>
                    <a:pt x="716" y="1298"/>
                  </a:cubicBezTo>
                  <a:cubicBezTo>
                    <a:pt x="592" y="1282"/>
                    <a:pt x="467" y="1236"/>
                    <a:pt x="359" y="1158"/>
                  </a:cubicBezTo>
                  <a:cubicBezTo>
                    <a:pt x="312" y="1127"/>
                    <a:pt x="281" y="1065"/>
                    <a:pt x="250" y="1018"/>
                  </a:cubicBezTo>
                  <a:cubicBezTo>
                    <a:pt x="234" y="956"/>
                    <a:pt x="219" y="894"/>
                    <a:pt x="219" y="816"/>
                  </a:cubicBezTo>
                  <a:cubicBezTo>
                    <a:pt x="219" y="738"/>
                    <a:pt x="234" y="645"/>
                    <a:pt x="265" y="567"/>
                  </a:cubicBezTo>
                  <a:cubicBezTo>
                    <a:pt x="296" y="489"/>
                    <a:pt x="343" y="412"/>
                    <a:pt x="390" y="349"/>
                  </a:cubicBezTo>
                  <a:cubicBezTo>
                    <a:pt x="436" y="303"/>
                    <a:pt x="483" y="256"/>
                    <a:pt x="545" y="225"/>
                  </a:cubicBezTo>
                  <a:cubicBezTo>
                    <a:pt x="607" y="194"/>
                    <a:pt x="669" y="178"/>
                    <a:pt x="716" y="178"/>
                  </a:cubicBezTo>
                  <a:close/>
                  <a:moveTo>
                    <a:pt x="669" y="1"/>
                  </a:moveTo>
                  <a:cubicBezTo>
                    <a:pt x="608" y="1"/>
                    <a:pt x="553" y="12"/>
                    <a:pt x="498" y="23"/>
                  </a:cubicBezTo>
                  <a:cubicBezTo>
                    <a:pt x="405" y="54"/>
                    <a:pt x="327" y="116"/>
                    <a:pt x="250" y="178"/>
                  </a:cubicBezTo>
                  <a:cubicBezTo>
                    <a:pt x="172" y="272"/>
                    <a:pt x="110" y="381"/>
                    <a:pt x="63" y="489"/>
                  </a:cubicBezTo>
                  <a:cubicBezTo>
                    <a:pt x="32" y="567"/>
                    <a:pt x="16" y="660"/>
                    <a:pt x="1" y="754"/>
                  </a:cubicBezTo>
                  <a:cubicBezTo>
                    <a:pt x="1" y="816"/>
                    <a:pt x="1" y="894"/>
                    <a:pt x="16" y="956"/>
                  </a:cubicBezTo>
                  <a:cubicBezTo>
                    <a:pt x="32" y="1018"/>
                    <a:pt x="48" y="1080"/>
                    <a:pt x="94" y="1127"/>
                  </a:cubicBezTo>
                  <a:cubicBezTo>
                    <a:pt x="125" y="1174"/>
                    <a:pt x="156" y="1220"/>
                    <a:pt x="203" y="1267"/>
                  </a:cubicBezTo>
                  <a:cubicBezTo>
                    <a:pt x="234" y="1298"/>
                    <a:pt x="281" y="1329"/>
                    <a:pt x="327" y="1360"/>
                  </a:cubicBezTo>
                  <a:cubicBezTo>
                    <a:pt x="374" y="1376"/>
                    <a:pt x="421" y="1407"/>
                    <a:pt x="467" y="1422"/>
                  </a:cubicBezTo>
                  <a:cubicBezTo>
                    <a:pt x="514" y="1438"/>
                    <a:pt x="561" y="1453"/>
                    <a:pt x="623" y="1469"/>
                  </a:cubicBezTo>
                  <a:cubicBezTo>
                    <a:pt x="654" y="1469"/>
                    <a:pt x="692" y="1476"/>
                    <a:pt x="728" y="1476"/>
                  </a:cubicBezTo>
                  <a:cubicBezTo>
                    <a:pt x="746" y="1476"/>
                    <a:pt x="763" y="1474"/>
                    <a:pt x="778" y="1469"/>
                  </a:cubicBezTo>
                  <a:cubicBezTo>
                    <a:pt x="841" y="1469"/>
                    <a:pt x="887" y="1469"/>
                    <a:pt x="949" y="1453"/>
                  </a:cubicBezTo>
                  <a:cubicBezTo>
                    <a:pt x="1012" y="1422"/>
                    <a:pt x="1058" y="1407"/>
                    <a:pt x="1105" y="1360"/>
                  </a:cubicBezTo>
                  <a:cubicBezTo>
                    <a:pt x="1167" y="1329"/>
                    <a:pt x="1214" y="1267"/>
                    <a:pt x="1260" y="1205"/>
                  </a:cubicBezTo>
                  <a:cubicBezTo>
                    <a:pt x="1307" y="1142"/>
                    <a:pt x="1338" y="1065"/>
                    <a:pt x="1369" y="971"/>
                  </a:cubicBezTo>
                  <a:cubicBezTo>
                    <a:pt x="1416" y="863"/>
                    <a:pt x="1431" y="738"/>
                    <a:pt x="1431" y="614"/>
                  </a:cubicBezTo>
                  <a:cubicBezTo>
                    <a:pt x="1416" y="520"/>
                    <a:pt x="1385" y="427"/>
                    <a:pt x="1338" y="349"/>
                  </a:cubicBezTo>
                  <a:cubicBezTo>
                    <a:pt x="1307" y="272"/>
                    <a:pt x="1245" y="209"/>
                    <a:pt x="1167" y="163"/>
                  </a:cubicBezTo>
                  <a:cubicBezTo>
                    <a:pt x="1043" y="70"/>
                    <a:pt x="903" y="23"/>
                    <a:pt x="747" y="7"/>
                  </a:cubicBezTo>
                  <a:cubicBezTo>
                    <a:pt x="720" y="3"/>
                    <a:pt x="694" y="1"/>
                    <a:pt x="669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57"/>
            <p:cNvSpPr/>
            <p:nvPr/>
          </p:nvSpPr>
          <p:spPr>
            <a:xfrm>
              <a:off x="744660" y="3468649"/>
              <a:ext cx="50954" cy="56668"/>
            </a:xfrm>
            <a:custGeom>
              <a:rect b="b" l="l" r="r" t="t"/>
              <a:pathLst>
                <a:path extrusionOk="0" h="1696" w="1525">
                  <a:moveTo>
                    <a:pt x="467" y="1"/>
                  </a:moveTo>
                  <a:lnTo>
                    <a:pt x="1" y="1338"/>
                  </a:lnTo>
                  <a:lnTo>
                    <a:pt x="203" y="1400"/>
                  </a:lnTo>
                  <a:lnTo>
                    <a:pt x="576" y="296"/>
                  </a:lnTo>
                  <a:lnTo>
                    <a:pt x="825" y="1602"/>
                  </a:lnTo>
                  <a:lnTo>
                    <a:pt x="1073" y="1695"/>
                  </a:lnTo>
                  <a:lnTo>
                    <a:pt x="1524" y="358"/>
                  </a:lnTo>
                  <a:lnTo>
                    <a:pt x="1338" y="296"/>
                  </a:lnTo>
                  <a:lnTo>
                    <a:pt x="965" y="1353"/>
                  </a:lnTo>
                  <a:lnTo>
                    <a:pt x="731" y="94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57"/>
            <p:cNvSpPr/>
            <p:nvPr/>
          </p:nvSpPr>
          <p:spPr>
            <a:xfrm>
              <a:off x="805972" y="3488897"/>
              <a:ext cx="40028" cy="53026"/>
            </a:xfrm>
            <a:custGeom>
              <a:rect b="b" l="l" r="r" t="t"/>
              <a:pathLst>
                <a:path extrusionOk="0" h="1587" w="1198">
                  <a:moveTo>
                    <a:pt x="436" y="1"/>
                  </a:moveTo>
                  <a:lnTo>
                    <a:pt x="0" y="1338"/>
                  </a:lnTo>
                  <a:lnTo>
                    <a:pt x="762" y="1587"/>
                  </a:lnTo>
                  <a:lnTo>
                    <a:pt x="825" y="1416"/>
                  </a:lnTo>
                  <a:lnTo>
                    <a:pt x="249" y="1229"/>
                  </a:lnTo>
                  <a:lnTo>
                    <a:pt x="389" y="794"/>
                  </a:lnTo>
                  <a:lnTo>
                    <a:pt x="902" y="965"/>
                  </a:lnTo>
                  <a:lnTo>
                    <a:pt x="964" y="794"/>
                  </a:lnTo>
                  <a:lnTo>
                    <a:pt x="451" y="623"/>
                  </a:lnTo>
                  <a:lnTo>
                    <a:pt x="576" y="234"/>
                  </a:lnTo>
                  <a:lnTo>
                    <a:pt x="1104" y="405"/>
                  </a:lnTo>
                  <a:lnTo>
                    <a:pt x="1198" y="250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57"/>
            <p:cNvSpPr/>
            <p:nvPr/>
          </p:nvSpPr>
          <p:spPr>
            <a:xfrm>
              <a:off x="441775" y="3171477"/>
              <a:ext cx="87307" cy="114839"/>
            </a:xfrm>
            <a:custGeom>
              <a:rect b="b" l="l" r="r" t="t"/>
              <a:pathLst>
                <a:path extrusionOk="0" h="3437" w="2613">
                  <a:moveTo>
                    <a:pt x="1664" y="0"/>
                  </a:moveTo>
                  <a:cubicBezTo>
                    <a:pt x="1555" y="16"/>
                    <a:pt x="1462" y="47"/>
                    <a:pt x="1369" y="94"/>
                  </a:cubicBezTo>
                  <a:cubicBezTo>
                    <a:pt x="1244" y="140"/>
                    <a:pt x="1135" y="218"/>
                    <a:pt x="1042" y="296"/>
                  </a:cubicBezTo>
                  <a:cubicBezTo>
                    <a:pt x="918" y="405"/>
                    <a:pt x="809" y="529"/>
                    <a:pt x="700" y="653"/>
                  </a:cubicBezTo>
                  <a:cubicBezTo>
                    <a:pt x="576" y="825"/>
                    <a:pt x="467" y="1011"/>
                    <a:pt x="358" y="1198"/>
                  </a:cubicBezTo>
                  <a:cubicBezTo>
                    <a:pt x="265" y="1384"/>
                    <a:pt x="171" y="1586"/>
                    <a:pt x="109" y="1789"/>
                  </a:cubicBezTo>
                  <a:cubicBezTo>
                    <a:pt x="63" y="1960"/>
                    <a:pt x="16" y="2115"/>
                    <a:pt x="0" y="2286"/>
                  </a:cubicBezTo>
                  <a:cubicBezTo>
                    <a:pt x="0" y="2411"/>
                    <a:pt x="0" y="2550"/>
                    <a:pt x="31" y="2675"/>
                  </a:cubicBezTo>
                  <a:cubicBezTo>
                    <a:pt x="47" y="2784"/>
                    <a:pt x="94" y="2877"/>
                    <a:pt x="140" y="2986"/>
                  </a:cubicBezTo>
                  <a:cubicBezTo>
                    <a:pt x="187" y="3064"/>
                    <a:pt x="249" y="3141"/>
                    <a:pt x="311" y="3204"/>
                  </a:cubicBezTo>
                  <a:cubicBezTo>
                    <a:pt x="374" y="3250"/>
                    <a:pt x="451" y="3297"/>
                    <a:pt x="513" y="3328"/>
                  </a:cubicBezTo>
                  <a:cubicBezTo>
                    <a:pt x="591" y="3375"/>
                    <a:pt x="669" y="3390"/>
                    <a:pt x="747" y="3406"/>
                  </a:cubicBezTo>
                  <a:cubicBezTo>
                    <a:pt x="824" y="3421"/>
                    <a:pt x="887" y="3437"/>
                    <a:pt x="964" y="3437"/>
                  </a:cubicBezTo>
                  <a:lnTo>
                    <a:pt x="1167" y="3437"/>
                  </a:lnTo>
                  <a:lnTo>
                    <a:pt x="1415" y="2939"/>
                  </a:lnTo>
                  <a:lnTo>
                    <a:pt x="1415" y="2939"/>
                  </a:lnTo>
                  <a:cubicBezTo>
                    <a:pt x="1361" y="2947"/>
                    <a:pt x="1310" y="2951"/>
                    <a:pt x="1260" y="2951"/>
                  </a:cubicBezTo>
                  <a:cubicBezTo>
                    <a:pt x="1209" y="2951"/>
                    <a:pt x="1159" y="2947"/>
                    <a:pt x="1104" y="2939"/>
                  </a:cubicBezTo>
                  <a:cubicBezTo>
                    <a:pt x="1011" y="2924"/>
                    <a:pt x="918" y="2893"/>
                    <a:pt x="824" y="2861"/>
                  </a:cubicBezTo>
                  <a:cubicBezTo>
                    <a:pt x="747" y="2815"/>
                    <a:pt x="669" y="2753"/>
                    <a:pt x="622" y="2675"/>
                  </a:cubicBezTo>
                  <a:cubicBezTo>
                    <a:pt x="560" y="2597"/>
                    <a:pt x="529" y="2488"/>
                    <a:pt x="529" y="2395"/>
                  </a:cubicBezTo>
                  <a:cubicBezTo>
                    <a:pt x="513" y="2255"/>
                    <a:pt x="529" y="2115"/>
                    <a:pt x="560" y="1975"/>
                  </a:cubicBezTo>
                  <a:cubicBezTo>
                    <a:pt x="622" y="1789"/>
                    <a:pt x="700" y="1602"/>
                    <a:pt x="793" y="1431"/>
                  </a:cubicBezTo>
                  <a:cubicBezTo>
                    <a:pt x="871" y="1260"/>
                    <a:pt x="980" y="1089"/>
                    <a:pt x="1104" y="933"/>
                  </a:cubicBezTo>
                  <a:cubicBezTo>
                    <a:pt x="1182" y="840"/>
                    <a:pt x="1291" y="747"/>
                    <a:pt x="1400" y="669"/>
                  </a:cubicBezTo>
                  <a:cubicBezTo>
                    <a:pt x="1493" y="607"/>
                    <a:pt x="1586" y="576"/>
                    <a:pt x="1680" y="576"/>
                  </a:cubicBezTo>
                  <a:cubicBezTo>
                    <a:pt x="1773" y="576"/>
                    <a:pt x="1866" y="591"/>
                    <a:pt x="1944" y="622"/>
                  </a:cubicBezTo>
                  <a:cubicBezTo>
                    <a:pt x="2037" y="653"/>
                    <a:pt x="2115" y="716"/>
                    <a:pt x="2177" y="778"/>
                  </a:cubicBezTo>
                  <a:cubicBezTo>
                    <a:pt x="2255" y="840"/>
                    <a:pt x="2317" y="918"/>
                    <a:pt x="2364" y="996"/>
                  </a:cubicBezTo>
                  <a:lnTo>
                    <a:pt x="2613" y="514"/>
                  </a:lnTo>
                  <a:cubicBezTo>
                    <a:pt x="2582" y="451"/>
                    <a:pt x="2535" y="405"/>
                    <a:pt x="2488" y="358"/>
                  </a:cubicBezTo>
                  <a:cubicBezTo>
                    <a:pt x="2442" y="296"/>
                    <a:pt x="2395" y="265"/>
                    <a:pt x="2348" y="218"/>
                  </a:cubicBezTo>
                  <a:cubicBezTo>
                    <a:pt x="2224" y="109"/>
                    <a:pt x="2084" y="47"/>
                    <a:pt x="1928" y="16"/>
                  </a:cubicBezTo>
                  <a:cubicBezTo>
                    <a:pt x="1835" y="0"/>
                    <a:pt x="1757" y="0"/>
                    <a:pt x="166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57"/>
            <p:cNvSpPr/>
            <p:nvPr/>
          </p:nvSpPr>
          <p:spPr>
            <a:xfrm>
              <a:off x="498409" y="3193296"/>
              <a:ext cx="64453" cy="112767"/>
            </a:xfrm>
            <a:custGeom>
              <a:rect b="b" l="l" r="r" t="t"/>
              <a:pathLst>
                <a:path extrusionOk="0" h="3375" w="1929">
                  <a:moveTo>
                    <a:pt x="1524" y="0"/>
                  </a:moveTo>
                  <a:lnTo>
                    <a:pt x="0" y="3173"/>
                  </a:lnTo>
                  <a:lnTo>
                    <a:pt x="420" y="3375"/>
                  </a:lnTo>
                  <a:lnTo>
                    <a:pt x="1928" y="203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57"/>
            <p:cNvSpPr/>
            <p:nvPr/>
          </p:nvSpPr>
          <p:spPr>
            <a:xfrm>
              <a:off x="537368" y="3210971"/>
              <a:ext cx="105483" cy="133015"/>
            </a:xfrm>
            <a:custGeom>
              <a:rect b="b" l="l" r="r" t="t"/>
              <a:pathLst>
                <a:path extrusionOk="0" h="3981" w="3157">
                  <a:moveTo>
                    <a:pt x="1478" y="0"/>
                  </a:moveTo>
                  <a:lnTo>
                    <a:pt x="0" y="3203"/>
                  </a:lnTo>
                  <a:lnTo>
                    <a:pt x="405" y="3405"/>
                  </a:lnTo>
                  <a:lnTo>
                    <a:pt x="1493" y="995"/>
                  </a:lnTo>
                  <a:lnTo>
                    <a:pt x="1493" y="995"/>
                  </a:lnTo>
                  <a:cubicBezTo>
                    <a:pt x="1493" y="995"/>
                    <a:pt x="1415" y="1679"/>
                    <a:pt x="1338" y="2364"/>
                  </a:cubicBezTo>
                  <a:cubicBezTo>
                    <a:pt x="1275" y="3048"/>
                    <a:pt x="1198" y="3748"/>
                    <a:pt x="1198" y="3748"/>
                  </a:cubicBezTo>
                  <a:lnTo>
                    <a:pt x="1773" y="3981"/>
                  </a:lnTo>
                  <a:lnTo>
                    <a:pt x="3157" y="747"/>
                  </a:lnTo>
                  <a:lnTo>
                    <a:pt x="2768" y="575"/>
                  </a:lnTo>
                  <a:lnTo>
                    <a:pt x="1711" y="3001"/>
                  </a:lnTo>
                  <a:cubicBezTo>
                    <a:pt x="1711" y="3001"/>
                    <a:pt x="1789" y="2317"/>
                    <a:pt x="1851" y="1633"/>
                  </a:cubicBezTo>
                  <a:lnTo>
                    <a:pt x="2006" y="264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57"/>
            <p:cNvSpPr/>
            <p:nvPr/>
          </p:nvSpPr>
          <p:spPr>
            <a:xfrm>
              <a:off x="623105" y="3246823"/>
              <a:ext cx="86271" cy="126266"/>
            </a:xfrm>
            <a:custGeom>
              <a:rect b="b" l="l" r="r" t="t"/>
              <a:pathLst>
                <a:path extrusionOk="0" h="3779" w="2582">
                  <a:moveTo>
                    <a:pt x="1353" y="0"/>
                  </a:moveTo>
                  <a:lnTo>
                    <a:pt x="0" y="3250"/>
                  </a:lnTo>
                  <a:cubicBezTo>
                    <a:pt x="0" y="3250"/>
                    <a:pt x="327" y="3390"/>
                    <a:pt x="638" y="3514"/>
                  </a:cubicBezTo>
                  <a:cubicBezTo>
                    <a:pt x="964" y="3654"/>
                    <a:pt x="1291" y="3778"/>
                    <a:pt x="1291" y="3778"/>
                  </a:cubicBezTo>
                  <a:lnTo>
                    <a:pt x="1493" y="3265"/>
                  </a:lnTo>
                  <a:cubicBezTo>
                    <a:pt x="1493" y="3265"/>
                    <a:pt x="1275" y="3188"/>
                    <a:pt x="1073" y="3094"/>
                  </a:cubicBezTo>
                  <a:lnTo>
                    <a:pt x="653" y="2908"/>
                  </a:lnTo>
                  <a:lnTo>
                    <a:pt x="1026" y="2006"/>
                  </a:lnTo>
                  <a:cubicBezTo>
                    <a:pt x="1026" y="2006"/>
                    <a:pt x="1213" y="2084"/>
                    <a:pt x="1399" y="2161"/>
                  </a:cubicBezTo>
                  <a:cubicBezTo>
                    <a:pt x="1586" y="2239"/>
                    <a:pt x="1788" y="2317"/>
                    <a:pt x="1788" y="2317"/>
                  </a:cubicBezTo>
                  <a:lnTo>
                    <a:pt x="1990" y="1804"/>
                  </a:lnTo>
                  <a:cubicBezTo>
                    <a:pt x="1990" y="1804"/>
                    <a:pt x="1804" y="1726"/>
                    <a:pt x="1617" y="1648"/>
                  </a:cubicBezTo>
                  <a:lnTo>
                    <a:pt x="1228" y="1493"/>
                  </a:lnTo>
                  <a:lnTo>
                    <a:pt x="1555" y="684"/>
                  </a:lnTo>
                  <a:lnTo>
                    <a:pt x="1928" y="840"/>
                  </a:lnTo>
                  <a:cubicBezTo>
                    <a:pt x="2115" y="933"/>
                    <a:pt x="2301" y="995"/>
                    <a:pt x="2301" y="995"/>
                  </a:cubicBezTo>
                  <a:lnTo>
                    <a:pt x="2581" y="498"/>
                  </a:lnTo>
                  <a:cubicBezTo>
                    <a:pt x="2581" y="498"/>
                    <a:pt x="2270" y="389"/>
                    <a:pt x="1959" y="249"/>
                  </a:cubicBezTo>
                  <a:cubicBezTo>
                    <a:pt x="1664" y="124"/>
                    <a:pt x="1353" y="0"/>
                    <a:pt x="1353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57"/>
            <p:cNvSpPr/>
            <p:nvPr/>
          </p:nvSpPr>
          <p:spPr>
            <a:xfrm>
              <a:off x="691668" y="3272784"/>
              <a:ext cx="121622" cy="140299"/>
            </a:xfrm>
            <a:custGeom>
              <a:rect b="b" l="l" r="r" t="t"/>
              <a:pathLst>
                <a:path extrusionOk="0" h="4199" w="3640">
                  <a:moveTo>
                    <a:pt x="1260" y="1"/>
                  </a:moveTo>
                  <a:lnTo>
                    <a:pt x="1" y="3297"/>
                  </a:lnTo>
                  <a:lnTo>
                    <a:pt x="420" y="3452"/>
                  </a:lnTo>
                  <a:lnTo>
                    <a:pt x="1431" y="778"/>
                  </a:lnTo>
                  <a:lnTo>
                    <a:pt x="1027" y="3686"/>
                  </a:lnTo>
                  <a:lnTo>
                    <a:pt x="1431" y="3826"/>
                  </a:lnTo>
                  <a:lnTo>
                    <a:pt x="3002" y="1369"/>
                  </a:lnTo>
                  <a:lnTo>
                    <a:pt x="3002" y="1369"/>
                  </a:lnTo>
                  <a:lnTo>
                    <a:pt x="2053" y="4059"/>
                  </a:lnTo>
                  <a:lnTo>
                    <a:pt x="2255" y="4137"/>
                  </a:lnTo>
                  <a:cubicBezTo>
                    <a:pt x="2364" y="4168"/>
                    <a:pt x="2473" y="4199"/>
                    <a:pt x="2473" y="4199"/>
                  </a:cubicBezTo>
                  <a:lnTo>
                    <a:pt x="3639" y="887"/>
                  </a:lnTo>
                  <a:cubicBezTo>
                    <a:pt x="3639" y="887"/>
                    <a:pt x="3468" y="825"/>
                    <a:pt x="3313" y="762"/>
                  </a:cubicBezTo>
                  <a:cubicBezTo>
                    <a:pt x="3142" y="700"/>
                    <a:pt x="2986" y="654"/>
                    <a:pt x="2986" y="654"/>
                  </a:cubicBezTo>
                  <a:lnTo>
                    <a:pt x="1540" y="2924"/>
                  </a:lnTo>
                  <a:lnTo>
                    <a:pt x="1898" y="234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57"/>
            <p:cNvSpPr/>
            <p:nvPr/>
          </p:nvSpPr>
          <p:spPr>
            <a:xfrm>
              <a:off x="794545" y="3317457"/>
              <a:ext cx="82128" cy="126800"/>
            </a:xfrm>
            <a:custGeom>
              <a:rect b="b" l="l" r="r" t="t"/>
              <a:pathLst>
                <a:path extrusionOk="0" h="3795" w="2458">
                  <a:moveTo>
                    <a:pt x="1928" y="918"/>
                  </a:moveTo>
                  <a:lnTo>
                    <a:pt x="1928" y="918"/>
                  </a:lnTo>
                  <a:cubicBezTo>
                    <a:pt x="1913" y="1011"/>
                    <a:pt x="1913" y="1136"/>
                    <a:pt x="1897" y="1276"/>
                  </a:cubicBezTo>
                  <a:cubicBezTo>
                    <a:pt x="1882" y="1416"/>
                    <a:pt x="1866" y="1556"/>
                    <a:pt x="1866" y="1680"/>
                  </a:cubicBezTo>
                  <a:cubicBezTo>
                    <a:pt x="1851" y="1804"/>
                    <a:pt x="1835" y="1960"/>
                    <a:pt x="1820" y="2131"/>
                  </a:cubicBezTo>
                  <a:lnTo>
                    <a:pt x="1275" y="1944"/>
                  </a:lnTo>
                  <a:cubicBezTo>
                    <a:pt x="1322" y="1898"/>
                    <a:pt x="1353" y="1836"/>
                    <a:pt x="1384" y="1789"/>
                  </a:cubicBezTo>
                  <a:cubicBezTo>
                    <a:pt x="1415" y="1742"/>
                    <a:pt x="1446" y="1680"/>
                    <a:pt x="1478" y="1618"/>
                  </a:cubicBezTo>
                  <a:lnTo>
                    <a:pt x="1602" y="1431"/>
                  </a:lnTo>
                  <a:lnTo>
                    <a:pt x="1928" y="918"/>
                  </a:lnTo>
                  <a:close/>
                  <a:moveTo>
                    <a:pt x="1928" y="1"/>
                  </a:moveTo>
                  <a:lnTo>
                    <a:pt x="964" y="1540"/>
                  </a:lnTo>
                  <a:lnTo>
                    <a:pt x="0" y="3064"/>
                  </a:lnTo>
                  <a:lnTo>
                    <a:pt x="482" y="3235"/>
                  </a:lnTo>
                  <a:lnTo>
                    <a:pt x="933" y="2504"/>
                  </a:lnTo>
                  <a:lnTo>
                    <a:pt x="1773" y="2784"/>
                  </a:lnTo>
                  <a:lnTo>
                    <a:pt x="1711" y="3639"/>
                  </a:lnTo>
                  <a:lnTo>
                    <a:pt x="2193" y="3795"/>
                  </a:lnTo>
                  <a:cubicBezTo>
                    <a:pt x="2193" y="3795"/>
                    <a:pt x="2255" y="2893"/>
                    <a:pt x="2317" y="1991"/>
                  </a:cubicBezTo>
                  <a:cubicBezTo>
                    <a:pt x="2395" y="1089"/>
                    <a:pt x="2457" y="187"/>
                    <a:pt x="2457" y="187"/>
                  </a:cubicBezTo>
                  <a:lnTo>
                    <a:pt x="192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p57"/>
            <p:cNvSpPr/>
            <p:nvPr/>
          </p:nvSpPr>
          <p:spPr>
            <a:xfrm>
              <a:off x="1050152" y="3252536"/>
              <a:ext cx="874940" cy="550738"/>
            </a:xfrm>
            <a:custGeom>
              <a:rect b="b" l="l" r="r" t="t"/>
              <a:pathLst>
                <a:path extrusionOk="0" h="16483" w="26186">
                  <a:moveTo>
                    <a:pt x="5972" y="0"/>
                  </a:moveTo>
                  <a:cubicBezTo>
                    <a:pt x="5575" y="1784"/>
                    <a:pt x="4034" y="3029"/>
                    <a:pt x="2339" y="3029"/>
                  </a:cubicBezTo>
                  <a:cubicBezTo>
                    <a:pt x="2039" y="3029"/>
                    <a:pt x="1735" y="2990"/>
                    <a:pt x="1431" y="2908"/>
                  </a:cubicBezTo>
                  <a:lnTo>
                    <a:pt x="1322" y="3390"/>
                  </a:lnTo>
                  <a:cubicBezTo>
                    <a:pt x="1664" y="3483"/>
                    <a:pt x="1867" y="3841"/>
                    <a:pt x="1773" y="4198"/>
                  </a:cubicBezTo>
                  <a:cubicBezTo>
                    <a:pt x="1708" y="4500"/>
                    <a:pt x="1443" y="4702"/>
                    <a:pt x="1147" y="4702"/>
                  </a:cubicBezTo>
                  <a:cubicBezTo>
                    <a:pt x="1092" y="4702"/>
                    <a:pt x="1036" y="4695"/>
                    <a:pt x="980" y="4680"/>
                  </a:cubicBezTo>
                  <a:lnTo>
                    <a:pt x="887" y="5038"/>
                  </a:lnTo>
                  <a:cubicBezTo>
                    <a:pt x="1229" y="5147"/>
                    <a:pt x="1447" y="5504"/>
                    <a:pt x="1353" y="5862"/>
                  </a:cubicBezTo>
                  <a:cubicBezTo>
                    <a:pt x="1275" y="6164"/>
                    <a:pt x="1008" y="6366"/>
                    <a:pt x="712" y="6366"/>
                  </a:cubicBezTo>
                  <a:cubicBezTo>
                    <a:pt x="657" y="6366"/>
                    <a:pt x="601" y="6359"/>
                    <a:pt x="545" y="6344"/>
                  </a:cubicBezTo>
                  <a:lnTo>
                    <a:pt x="452" y="6702"/>
                  </a:lnTo>
                  <a:cubicBezTo>
                    <a:pt x="809" y="6795"/>
                    <a:pt x="1027" y="7168"/>
                    <a:pt x="934" y="7526"/>
                  </a:cubicBezTo>
                  <a:cubicBezTo>
                    <a:pt x="855" y="7827"/>
                    <a:pt x="577" y="8030"/>
                    <a:pt x="278" y="8030"/>
                  </a:cubicBezTo>
                  <a:cubicBezTo>
                    <a:pt x="222" y="8030"/>
                    <a:pt x="166" y="8023"/>
                    <a:pt x="109" y="8008"/>
                  </a:cubicBezTo>
                  <a:lnTo>
                    <a:pt x="1" y="8443"/>
                  </a:lnTo>
                  <a:cubicBezTo>
                    <a:pt x="2100" y="8972"/>
                    <a:pt x="3390" y="11087"/>
                    <a:pt x="2939" y="13201"/>
                  </a:cubicBezTo>
                  <a:lnTo>
                    <a:pt x="3717" y="13388"/>
                  </a:lnTo>
                  <a:cubicBezTo>
                    <a:pt x="4214" y="13481"/>
                    <a:pt x="4914" y="13637"/>
                    <a:pt x="5769" y="13823"/>
                  </a:cubicBezTo>
                  <a:cubicBezTo>
                    <a:pt x="6625" y="14010"/>
                    <a:pt x="7620" y="14212"/>
                    <a:pt x="8677" y="14414"/>
                  </a:cubicBezTo>
                  <a:cubicBezTo>
                    <a:pt x="9734" y="14616"/>
                    <a:pt x="10870" y="14834"/>
                    <a:pt x="11989" y="15036"/>
                  </a:cubicBezTo>
                  <a:cubicBezTo>
                    <a:pt x="16514" y="15845"/>
                    <a:pt x="21008" y="16482"/>
                    <a:pt x="21008" y="16482"/>
                  </a:cubicBezTo>
                  <a:cubicBezTo>
                    <a:pt x="21278" y="14533"/>
                    <a:pt x="22942" y="13117"/>
                    <a:pt x="24855" y="13117"/>
                  </a:cubicBezTo>
                  <a:cubicBezTo>
                    <a:pt x="25032" y="13117"/>
                    <a:pt x="25212" y="13130"/>
                    <a:pt x="25393" y="13155"/>
                  </a:cubicBezTo>
                  <a:lnTo>
                    <a:pt x="25455" y="12704"/>
                  </a:lnTo>
                  <a:cubicBezTo>
                    <a:pt x="25097" y="12657"/>
                    <a:pt x="24848" y="12315"/>
                    <a:pt x="24895" y="11942"/>
                  </a:cubicBezTo>
                  <a:cubicBezTo>
                    <a:pt x="24938" y="11612"/>
                    <a:pt x="25233" y="11361"/>
                    <a:pt x="25559" y="11361"/>
                  </a:cubicBezTo>
                  <a:cubicBezTo>
                    <a:pt x="25586" y="11361"/>
                    <a:pt x="25614" y="11363"/>
                    <a:pt x="25641" y="11367"/>
                  </a:cubicBezTo>
                  <a:lnTo>
                    <a:pt x="25704" y="11009"/>
                  </a:lnTo>
                  <a:cubicBezTo>
                    <a:pt x="24868" y="10875"/>
                    <a:pt x="24992" y="9665"/>
                    <a:pt x="25774" y="9665"/>
                  </a:cubicBezTo>
                  <a:cubicBezTo>
                    <a:pt x="25806" y="9665"/>
                    <a:pt x="25840" y="9667"/>
                    <a:pt x="25875" y="9672"/>
                  </a:cubicBezTo>
                  <a:lnTo>
                    <a:pt x="25937" y="9299"/>
                  </a:lnTo>
                  <a:cubicBezTo>
                    <a:pt x="25101" y="9164"/>
                    <a:pt x="25225" y="7970"/>
                    <a:pt x="26020" y="7970"/>
                  </a:cubicBezTo>
                  <a:cubicBezTo>
                    <a:pt x="26053" y="7970"/>
                    <a:pt x="26088" y="7972"/>
                    <a:pt x="26123" y="7977"/>
                  </a:cubicBezTo>
                  <a:lnTo>
                    <a:pt x="26186" y="7495"/>
                  </a:lnTo>
                  <a:cubicBezTo>
                    <a:pt x="24071" y="7168"/>
                    <a:pt x="22625" y="5178"/>
                    <a:pt x="22967" y="3079"/>
                  </a:cubicBezTo>
                  <a:cubicBezTo>
                    <a:pt x="22967" y="3079"/>
                    <a:pt x="18613" y="2457"/>
                    <a:pt x="14368" y="1695"/>
                  </a:cubicBezTo>
                  <a:cubicBezTo>
                    <a:pt x="13311" y="1508"/>
                    <a:pt x="12253" y="1306"/>
                    <a:pt x="11274" y="1104"/>
                  </a:cubicBezTo>
                  <a:cubicBezTo>
                    <a:pt x="10279" y="933"/>
                    <a:pt x="9361" y="731"/>
                    <a:pt x="8584" y="560"/>
                  </a:cubicBezTo>
                  <a:cubicBezTo>
                    <a:pt x="7791" y="404"/>
                    <a:pt x="7138" y="264"/>
                    <a:pt x="6687" y="156"/>
                  </a:cubicBezTo>
                  <a:lnTo>
                    <a:pt x="597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57"/>
            <p:cNvSpPr/>
            <p:nvPr/>
          </p:nvSpPr>
          <p:spPr>
            <a:xfrm>
              <a:off x="1256943" y="3311743"/>
              <a:ext cx="513316" cy="176151"/>
            </a:xfrm>
            <a:custGeom>
              <a:rect b="b" l="l" r="r" t="t"/>
              <a:pathLst>
                <a:path extrusionOk="0" h="5272" w="15363">
                  <a:moveTo>
                    <a:pt x="576" y="1"/>
                  </a:moveTo>
                  <a:lnTo>
                    <a:pt x="0" y="2566"/>
                  </a:lnTo>
                  <a:cubicBezTo>
                    <a:pt x="0" y="2566"/>
                    <a:pt x="3701" y="3390"/>
                    <a:pt x="7448" y="4043"/>
                  </a:cubicBezTo>
                  <a:cubicBezTo>
                    <a:pt x="11196" y="4712"/>
                    <a:pt x="14974" y="5272"/>
                    <a:pt x="14974" y="5272"/>
                  </a:cubicBezTo>
                  <a:lnTo>
                    <a:pt x="15363" y="2675"/>
                  </a:lnTo>
                  <a:cubicBezTo>
                    <a:pt x="15363" y="2675"/>
                    <a:pt x="11600" y="2131"/>
                    <a:pt x="7915" y="1462"/>
                  </a:cubicBezTo>
                  <a:cubicBezTo>
                    <a:pt x="4199" y="809"/>
                    <a:pt x="576" y="1"/>
                    <a:pt x="57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p57"/>
            <p:cNvSpPr/>
            <p:nvPr/>
          </p:nvSpPr>
          <p:spPr>
            <a:xfrm>
              <a:off x="1198738" y="3574133"/>
              <a:ext cx="532061" cy="179258"/>
            </a:xfrm>
            <a:custGeom>
              <a:rect b="b" l="l" r="r" t="t"/>
              <a:pathLst>
                <a:path extrusionOk="0" h="5365" w="15924">
                  <a:moveTo>
                    <a:pt x="576" y="0"/>
                  </a:moveTo>
                  <a:lnTo>
                    <a:pt x="1" y="2566"/>
                  </a:lnTo>
                  <a:cubicBezTo>
                    <a:pt x="1" y="2566"/>
                    <a:pt x="3904" y="3421"/>
                    <a:pt x="7775" y="4105"/>
                  </a:cubicBezTo>
                  <a:cubicBezTo>
                    <a:pt x="11663" y="4805"/>
                    <a:pt x="15534" y="5365"/>
                    <a:pt x="15534" y="5365"/>
                  </a:cubicBezTo>
                  <a:lnTo>
                    <a:pt x="15923" y="2768"/>
                  </a:lnTo>
                  <a:cubicBezTo>
                    <a:pt x="15923" y="2768"/>
                    <a:pt x="12083" y="2208"/>
                    <a:pt x="8242" y="1524"/>
                  </a:cubicBezTo>
                  <a:cubicBezTo>
                    <a:pt x="4401" y="85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6" name="Google Shape;1956;p57"/>
            <p:cNvSpPr/>
            <p:nvPr/>
          </p:nvSpPr>
          <p:spPr>
            <a:xfrm>
              <a:off x="1748409" y="3545031"/>
              <a:ext cx="70200" cy="71202"/>
            </a:xfrm>
            <a:custGeom>
              <a:rect b="b" l="l" r="r" t="t"/>
              <a:pathLst>
                <a:path extrusionOk="0" h="2131" w="2101">
                  <a:moveTo>
                    <a:pt x="1167" y="0"/>
                  </a:moveTo>
                  <a:lnTo>
                    <a:pt x="747" y="622"/>
                  </a:lnTo>
                  <a:lnTo>
                    <a:pt x="1" y="622"/>
                  </a:lnTo>
                  <a:lnTo>
                    <a:pt x="452" y="1213"/>
                  </a:lnTo>
                  <a:lnTo>
                    <a:pt x="219" y="1928"/>
                  </a:lnTo>
                  <a:lnTo>
                    <a:pt x="918" y="1680"/>
                  </a:lnTo>
                  <a:lnTo>
                    <a:pt x="1525" y="2131"/>
                  </a:lnTo>
                  <a:lnTo>
                    <a:pt x="1509" y="1369"/>
                  </a:lnTo>
                  <a:lnTo>
                    <a:pt x="2100" y="918"/>
                  </a:lnTo>
                  <a:lnTo>
                    <a:pt x="1400" y="716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7" name="Google Shape;1957;p57"/>
            <p:cNvSpPr/>
            <p:nvPr/>
          </p:nvSpPr>
          <p:spPr>
            <a:xfrm>
              <a:off x="1168600" y="3440081"/>
              <a:ext cx="68629" cy="71737"/>
            </a:xfrm>
            <a:custGeom>
              <a:rect b="b" l="l" r="r" t="t"/>
              <a:pathLst>
                <a:path extrusionOk="0" h="2147" w="2054">
                  <a:moveTo>
                    <a:pt x="1198" y="0"/>
                  </a:moveTo>
                  <a:lnTo>
                    <a:pt x="732" y="576"/>
                  </a:lnTo>
                  <a:lnTo>
                    <a:pt x="1" y="513"/>
                  </a:lnTo>
                  <a:lnTo>
                    <a:pt x="390" y="1151"/>
                  </a:lnTo>
                  <a:lnTo>
                    <a:pt x="94" y="1851"/>
                  </a:lnTo>
                  <a:lnTo>
                    <a:pt x="825" y="1649"/>
                  </a:lnTo>
                  <a:lnTo>
                    <a:pt x="1385" y="2146"/>
                  </a:lnTo>
                  <a:lnTo>
                    <a:pt x="1431" y="1400"/>
                  </a:lnTo>
                  <a:lnTo>
                    <a:pt x="2053" y="995"/>
                  </a:lnTo>
                  <a:lnTo>
                    <a:pt x="1711" y="871"/>
                  </a:lnTo>
                  <a:lnTo>
                    <a:pt x="1369" y="73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8" name="Google Shape;1958;p57"/>
            <p:cNvSpPr/>
            <p:nvPr/>
          </p:nvSpPr>
          <p:spPr>
            <a:xfrm>
              <a:off x="1302651" y="3338774"/>
              <a:ext cx="34849" cy="49885"/>
            </a:xfrm>
            <a:custGeom>
              <a:rect b="b" l="l" r="r" t="t"/>
              <a:pathLst>
                <a:path extrusionOk="0" h="1493" w="1043">
                  <a:moveTo>
                    <a:pt x="32" y="0"/>
                  </a:moveTo>
                  <a:lnTo>
                    <a:pt x="1" y="171"/>
                  </a:lnTo>
                  <a:lnTo>
                    <a:pt x="405" y="249"/>
                  </a:lnTo>
                  <a:lnTo>
                    <a:pt x="156" y="1462"/>
                  </a:lnTo>
                  <a:lnTo>
                    <a:pt x="343" y="1493"/>
                  </a:lnTo>
                  <a:lnTo>
                    <a:pt x="591" y="296"/>
                  </a:lnTo>
                  <a:lnTo>
                    <a:pt x="1011" y="389"/>
                  </a:lnTo>
                  <a:lnTo>
                    <a:pt x="1042" y="20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9" name="Google Shape;1959;p57"/>
            <p:cNvSpPr/>
            <p:nvPr/>
          </p:nvSpPr>
          <p:spPr>
            <a:xfrm>
              <a:off x="1372283" y="3354879"/>
              <a:ext cx="15604" cy="47312"/>
            </a:xfrm>
            <a:custGeom>
              <a:rect b="b" l="l" r="r" t="t"/>
              <a:pathLst>
                <a:path extrusionOk="0" h="1416" w="467">
                  <a:moveTo>
                    <a:pt x="280" y="0"/>
                  </a:moveTo>
                  <a:lnTo>
                    <a:pt x="0" y="1384"/>
                  </a:lnTo>
                  <a:lnTo>
                    <a:pt x="187" y="1415"/>
                  </a:lnTo>
                  <a:lnTo>
                    <a:pt x="467" y="31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0" name="Google Shape;1960;p57"/>
            <p:cNvSpPr/>
            <p:nvPr/>
          </p:nvSpPr>
          <p:spPr>
            <a:xfrm>
              <a:off x="1429418" y="3367877"/>
              <a:ext cx="38491" cy="48849"/>
            </a:xfrm>
            <a:custGeom>
              <a:rect b="b" l="l" r="r" t="t"/>
              <a:pathLst>
                <a:path extrusionOk="0" h="1462" w="1152">
                  <a:moveTo>
                    <a:pt x="591" y="0"/>
                  </a:moveTo>
                  <a:cubicBezTo>
                    <a:pt x="498" y="16"/>
                    <a:pt x="420" y="31"/>
                    <a:pt x="358" y="78"/>
                  </a:cubicBezTo>
                  <a:cubicBezTo>
                    <a:pt x="280" y="124"/>
                    <a:pt x="203" y="187"/>
                    <a:pt x="156" y="264"/>
                  </a:cubicBezTo>
                  <a:cubicBezTo>
                    <a:pt x="94" y="373"/>
                    <a:pt x="47" y="482"/>
                    <a:pt x="32" y="606"/>
                  </a:cubicBezTo>
                  <a:cubicBezTo>
                    <a:pt x="16" y="700"/>
                    <a:pt x="1" y="777"/>
                    <a:pt x="16" y="871"/>
                  </a:cubicBezTo>
                  <a:cubicBezTo>
                    <a:pt x="16" y="933"/>
                    <a:pt x="32" y="1011"/>
                    <a:pt x="47" y="1073"/>
                  </a:cubicBezTo>
                  <a:cubicBezTo>
                    <a:pt x="78" y="1135"/>
                    <a:pt x="109" y="1182"/>
                    <a:pt x="141" y="1228"/>
                  </a:cubicBezTo>
                  <a:cubicBezTo>
                    <a:pt x="172" y="1275"/>
                    <a:pt x="218" y="1306"/>
                    <a:pt x="265" y="1337"/>
                  </a:cubicBezTo>
                  <a:cubicBezTo>
                    <a:pt x="296" y="1368"/>
                    <a:pt x="343" y="1384"/>
                    <a:pt x="389" y="1415"/>
                  </a:cubicBezTo>
                  <a:cubicBezTo>
                    <a:pt x="436" y="1431"/>
                    <a:pt x="483" y="1446"/>
                    <a:pt x="529" y="1446"/>
                  </a:cubicBezTo>
                  <a:cubicBezTo>
                    <a:pt x="576" y="1462"/>
                    <a:pt x="623" y="1462"/>
                    <a:pt x="669" y="1462"/>
                  </a:cubicBezTo>
                  <a:lnTo>
                    <a:pt x="794" y="1462"/>
                  </a:lnTo>
                  <a:cubicBezTo>
                    <a:pt x="825" y="1462"/>
                    <a:pt x="871" y="1462"/>
                    <a:pt x="902" y="1446"/>
                  </a:cubicBezTo>
                  <a:lnTo>
                    <a:pt x="934" y="1291"/>
                  </a:lnTo>
                  <a:lnTo>
                    <a:pt x="747" y="1291"/>
                  </a:lnTo>
                  <a:cubicBezTo>
                    <a:pt x="685" y="1291"/>
                    <a:pt x="623" y="1291"/>
                    <a:pt x="560" y="1275"/>
                  </a:cubicBezTo>
                  <a:cubicBezTo>
                    <a:pt x="514" y="1259"/>
                    <a:pt x="452" y="1228"/>
                    <a:pt x="405" y="1213"/>
                  </a:cubicBezTo>
                  <a:cubicBezTo>
                    <a:pt x="358" y="1182"/>
                    <a:pt x="312" y="1135"/>
                    <a:pt x="280" y="1088"/>
                  </a:cubicBezTo>
                  <a:cubicBezTo>
                    <a:pt x="249" y="1026"/>
                    <a:pt x="234" y="964"/>
                    <a:pt x="218" y="902"/>
                  </a:cubicBezTo>
                  <a:cubicBezTo>
                    <a:pt x="203" y="824"/>
                    <a:pt x="218" y="731"/>
                    <a:pt x="234" y="653"/>
                  </a:cubicBezTo>
                  <a:cubicBezTo>
                    <a:pt x="249" y="560"/>
                    <a:pt x="280" y="482"/>
                    <a:pt x="312" y="404"/>
                  </a:cubicBezTo>
                  <a:cubicBezTo>
                    <a:pt x="343" y="358"/>
                    <a:pt x="389" y="295"/>
                    <a:pt x="436" y="264"/>
                  </a:cubicBezTo>
                  <a:cubicBezTo>
                    <a:pt x="483" y="233"/>
                    <a:pt x="545" y="202"/>
                    <a:pt x="591" y="202"/>
                  </a:cubicBezTo>
                  <a:cubicBezTo>
                    <a:pt x="623" y="194"/>
                    <a:pt x="654" y="190"/>
                    <a:pt x="683" y="190"/>
                  </a:cubicBezTo>
                  <a:cubicBezTo>
                    <a:pt x="712" y="190"/>
                    <a:pt x="739" y="194"/>
                    <a:pt x="763" y="202"/>
                  </a:cubicBezTo>
                  <a:cubicBezTo>
                    <a:pt x="825" y="202"/>
                    <a:pt x="887" y="218"/>
                    <a:pt x="949" y="233"/>
                  </a:cubicBezTo>
                  <a:cubicBezTo>
                    <a:pt x="996" y="264"/>
                    <a:pt x="1058" y="280"/>
                    <a:pt x="1120" y="311"/>
                  </a:cubicBezTo>
                  <a:lnTo>
                    <a:pt x="1151" y="140"/>
                  </a:lnTo>
                  <a:cubicBezTo>
                    <a:pt x="1120" y="124"/>
                    <a:pt x="1074" y="109"/>
                    <a:pt x="1042" y="93"/>
                  </a:cubicBezTo>
                  <a:lnTo>
                    <a:pt x="934" y="47"/>
                  </a:lnTo>
                  <a:cubicBezTo>
                    <a:pt x="887" y="31"/>
                    <a:pt x="840" y="31"/>
                    <a:pt x="794" y="16"/>
                  </a:cubicBezTo>
                  <a:cubicBezTo>
                    <a:pt x="731" y="0"/>
                    <a:pt x="654" y="0"/>
                    <a:pt x="591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1" name="Google Shape;1961;p57"/>
            <p:cNvSpPr/>
            <p:nvPr/>
          </p:nvSpPr>
          <p:spPr>
            <a:xfrm>
              <a:off x="1504764" y="3379805"/>
              <a:ext cx="42100" cy="51990"/>
            </a:xfrm>
            <a:custGeom>
              <a:rect b="b" l="l" r="r" t="t"/>
              <a:pathLst>
                <a:path extrusionOk="0" h="1556" w="1260">
                  <a:moveTo>
                    <a:pt x="249" y="1"/>
                  </a:moveTo>
                  <a:lnTo>
                    <a:pt x="0" y="1385"/>
                  </a:lnTo>
                  <a:lnTo>
                    <a:pt x="202" y="1416"/>
                  </a:lnTo>
                  <a:lnTo>
                    <a:pt x="311" y="778"/>
                  </a:lnTo>
                  <a:lnTo>
                    <a:pt x="482" y="809"/>
                  </a:lnTo>
                  <a:lnTo>
                    <a:pt x="809" y="1524"/>
                  </a:lnTo>
                  <a:lnTo>
                    <a:pt x="1027" y="1556"/>
                  </a:lnTo>
                  <a:lnTo>
                    <a:pt x="1027" y="1556"/>
                  </a:lnTo>
                  <a:lnTo>
                    <a:pt x="669" y="747"/>
                  </a:lnTo>
                  <a:lnTo>
                    <a:pt x="1260" y="172"/>
                  </a:lnTo>
                  <a:lnTo>
                    <a:pt x="1027" y="125"/>
                  </a:lnTo>
                  <a:lnTo>
                    <a:pt x="513" y="638"/>
                  </a:lnTo>
                  <a:lnTo>
                    <a:pt x="342" y="607"/>
                  </a:lnTo>
                  <a:lnTo>
                    <a:pt x="451" y="32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57"/>
            <p:cNvSpPr/>
            <p:nvPr/>
          </p:nvSpPr>
          <p:spPr>
            <a:xfrm>
              <a:off x="1584754" y="3393304"/>
              <a:ext cx="32778" cy="50954"/>
            </a:xfrm>
            <a:custGeom>
              <a:rect b="b" l="l" r="r" t="t"/>
              <a:pathLst>
                <a:path extrusionOk="0" h="1525" w="981">
                  <a:moveTo>
                    <a:pt x="234" y="1"/>
                  </a:moveTo>
                  <a:lnTo>
                    <a:pt x="1" y="1400"/>
                  </a:lnTo>
                  <a:lnTo>
                    <a:pt x="763" y="1525"/>
                  </a:lnTo>
                  <a:lnTo>
                    <a:pt x="778" y="1338"/>
                  </a:lnTo>
                  <a:lnTo>
                    <a:pt x="219" y="1245"/>
                  </a:lnTo>
                  <a:lnTo>
                    <a:pt x="296" y="794"/>
                  </a:lnTo>
                  <a:lnTo>
                    <a:pt x="809" y="887"/>
                  </a:lnTo>
                  <a:lnTo>
                    <a:pt x="841" y="701"/>
                  </a:lnTo>
                  <a:lnTo>
                    <a:pt x="327" y="623"/>
                  </a:lnTo>
                  <a:lnTo>
                    <a:pt x="390" y="219"/>
                  </a:lnTo>
                  <a:lnTo>
                    <a:pt x="918" y="296"/>
                  </a:lnTo>
                  <a:lnTo>
                    <a:pt x="980" y="125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57"/>
            <p:cNvSpPr/>
            <p:nvPr/>
          </p:nvSpPr>
          <p:spPr>
            <a:xfrm>
              <a:off x="1660634" y="3404731"/>
              <a:ext cx="35350" cy="49918"/>
            </a:xfrm>
            <a:custGeom>
              <a:rect b="b" l="l" r="r" t="t"/>
              <a:pathLst>
                <a:path extrusionOk="0" h="1494" w="1058">
                  <a:moveTo>
                    <a:pt x="16" y="1"/>
                  </a:moveTo>
                  <a:lnTo>
                    <a:pt x="0" y="172"/>
                  </a:lnTo>
                  <a:lnTo>
                    <a:pt x="420" y="250"/>
                  </a:lnTo>
                  <a:lnTo>
                    <a:pt x="218" y="1463"/>
                  </a:lnTo>
                  <a:lnTo>
                    <a:pt x="420" y="1494"/>
                  </a:lnTo>
                  <a:lnTo>
                    <a:pt x="606" y="281"/>
                  </a:lnTo>
                  <a:lnTo>
                    <a:pt x="1026" y="343"/>
                  </a:lnTo>
                  <a:lnTo>
                    <a:pt x="1057" y="156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57"/>
            <p:cNvSpPr/>
            <p:nvPr/>
          </p:nvSpPr>
          <p:spPr>
            <a:xfrm>
              <a:off x="1217983" y="3602166"/>
              <a:ext cx="46243" cy="51990"/>
            </a:xfrm>
            <a:custGeom>
              <a:rect b="b" l="l" r="r" t="t"/>
              <a:pathLst>
                <a:path extrusionOk="0" h="1556" w="1384">
                  <a:moveTo>
                    <a:pt x="949" y="218"/>
                  </a:moveTo>
                  <a:lnTo>
                    <a:pt x="1088" y="949"/>
                  </a:lnTo>
                  <a:lnTo>
                    <a:pt x="513" y="825"/>
                  </a:lnTo>
                  <a:lnTo>
                    <a:pt x="949" y="218"/>
                  </a:lnTo>
                  <a:close/>
                  <a:moveTo>
                    <a:pt x="886" y="1"/>
                  </a:moveTo>
                  <a:lnTo>
                    <a:pt x="0" y="1260"/>
                  </a:lnTo>
                  <a:lnTo>
                    <a:pt x="187" y="1307"/>
                  </a:lnTo>
                  <a:lnTo>
                    <a:pt x="420" y="980"/>
                  </a:lnTo>
                  <a:lnTo>
                    <a:pt x="1120" y="1136"/>
                  </a:lnTo>
                  <a:lnTo>
                    <a:pt x="1197" y="1509"/>
                  </a:lnTo>
                  <a:lnTo>
                    <a:pt x="1384" y="1556"/>
                  </a:lnTo>
                  <a:lnTo>
                    <a:pt x="1104" y="47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57"/>
            <p:cNvSpPr/>
            <p:nvPr/>
          </p:nvSpPr>
          <p:spPr>
            <a:xfrm>
              <a:off x="1283940" y="3612056"/>
              <a:ext cx="44205" cy="50486"/>
            </a:xfrm>
            <a:custGeom>
              <a:rect b="b" l="l" r="r" t="t"/>
              <a:pathLst>
                <a:path extrusionOk="0" h="1511" w="1323">
                  <a:moveTo>
                    <a:pt x="452" y="218"/>
                  </a:moveTo>
                  <a:lnTo>
                    <a:pt x="732" y="280"/>
                  </a:lnTo>
                  <a:cubicBezTo>
                    <a:pt x="794" y="296"/>
                    <a:pt x="856" y="327"/>
                    <a:pt x="903" y="358"/>
                  </a:cubicBezTo>
                  <a:cubicBezTo>
                    <a:pt x="949" y="389"/>
                    <a:pt x="996" y="436"/>
                    <a:pt x="1027" y="482"/>
                  </a:cubicBezTo>
                  <a:cubicBezTo>
                    <a:pt x="1058" y="544"/>
                    <a:pt x="1089" y="607"/>
                    <a:pt x="1089" y="669"/>
                  </a:cubicBezTo>
                  <a:cubicBezTo>
                    <a:pt x="1105" y="731"/>
                    <a:pt x="1105" y="809"/>
                    <a:pt x="1089" y="871"/>
                  </a:cubicBezTo>
                  <a:cubicBezTo>
                    <a:pt x="1074" y="949"/>
                    <a:pt x="1043" y="1011"/>
                    <a:pt x="1012" y="1073"/>
                  </a:cubicBezTo>
                  <a:cubicBezTo>
                    <a:pt x="980" y="1135"/>
                    <a:pt x="934" y="1182"/>
                    <a:pt x="872" y="1229"/>
                  </a:cubicBezTo>
                  <a:cubicBezTo>
                    <a:pt x="825" y="1260"/>
                    <a:pt x="763" y="1291"/>
                    <a:pt x="716" y="1306"/>
                  </a:cubicBezTo>
                  <a:cubicBezTo>
                    <a:pt x="672" y="1317"/>
                    <a:pt x="628" y="1328"/>
                    <a:pt x="584" y="1328"/>
                  </a:cubicBezTo>
                  <a:cubicBezTo>
                    <a:pt x="566" y="1328"/>
                    <a:pt x="548" y="1326"/>
                    <a:pt x="529" y="1322"/>
                  </a:cubicBezTo>
                  <a:lnTo>
                    <a:pt x="234" y="1260"/>
                  </a:lnTo>
                  <a:lnTo>
                    <a:pt x="452" y="218"/>
                  </a:lnTo>
                  <a:close/>
                  <a:moveTo>
                    <a:pt x="296" y="0"/>
                  </a:moveTo>
                  <a:lnTo>
                    <a:pt x="1" y="1384"/>
                  </a:lnTo>
                  <a:lnTo>
                    <a:pt x="498" y="1493"/>
                  </a:lnTo>
                  <a:cubicBezTo>
                    <a:pt x="543" y="1505"/>
                    <a:pt x="590" y="1511"/>
                    <a:pt x="637" y="1511"/>
                  </a:cubicBezTo>
                  <a:cubicBezTo>
                    <a:pt x="771" y="1511"/>
                    <a:pt x="908" y="1464"/>
                    <a:pt x="1012" y="1384"/>
                  </a:cubicBezTo>
                  <a:cubicBezTo>
                    <a:pt x="1089" y="1337"/>
                    <a:pt x="1151" y="1260"/>
                    <a:pt x="1198" y="1182"/>
                  </a:cubicBezTo>
                  <a:cubicBezTo>
                    <a:pt x="1245" y="1104"/>
                    <a:pt x="1276" y="1011"/>
                    <a:pt x="1291" y="918"/>
                  </a:cubicBezTo>
                  <a:cubicBezTo>
                    <a:pt x="1322" y="824"/>
                    <a:pt x="1322" y="715"/>
                    <a:pt x="1291" y="622"/>
                  </a:cubicBezTo>
                  <a:cubicBezTo>
                    <a:pt x="1276" y="529"/>
                    <a:pt x="1229" y="451"/>
                    <a:pt x="1183" y="373"/>
                  </a:cubicBezTo>
                  <a:cubicBezTo>
                    <a:pt x="1120" y="311"/>
                    <a:pt x="1058" y="249"/>
                    <a:pt x="980" y="202"/>
                  </a:cubicBezTo>
                  <a:cubicBezTo>
                    <a:pt x="887" y="156"/>
                    <a:pt x="794" y="109"/>
                    <a:pt x="701" y="93"/>
                  </a:cubicBezTo>
                  <a:lnTo>
                    <a:pt x="296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57"/>
            <p:cNvSpPr/>
            <p:nvPr/>
          </p:nvSpPr>
          <p:spPr>
            <a:xfrm>
              <a:off x="1345787" y="3624519"/>
              <a:ext cx="59775" cy="56133"/>
            </a:xfrm>
            <a:custGeom>
              <a:rect b="b" l="l" r="r" t="t"/>
              <a:pathLst>
                <a:path extrusionOk="0" h="1680" w="1789">
                  <a:moveTo>
                    <a:pt x="280" y="0"/>
                  </a:moveTo>
                  <a:lnTo>
                    <a:pt x="0" y="1384"/>
                  </a:lnTo>
                  <a:lnTo>
                    <a:pt x="202" y="1415"/>
                  </a:lnTo>
                  <a:lnTo>
                    <a:pt x="436" y="234"/>
                  </a:lnTo>
                  <a:lnTo>
                    <a:pt x="653" y="1509"/>
                  </a:lnTo>
                  <a:lnTo>
                    <a:pt x="886" y="1555"/>
                  </a:lnTo>
                  <a:cubicBezTo>
                    <a:pt x="1011" y="1353"/>
                    <a:pt x="1120" y="1166"/>
                    <a:pt x="1213" y="995"/>
                  </a:cubicBezTo>
                  <a:cubicBezTo>
                    <a:pt x="1260" y="933"/>
                    <a:pt x="1291" y="856"/>
                    <a:pt x="1337" y="793"/>
                  </a:cubicBezTo>
                  <a:cubicBezTo>
                    <a:pt x="1384" y="731"/>
                    <a:pt x="1415" y="669"/>
                    <a:pt x="1446" y="622"/>
                  </a:cubicBezTo>
                  <a:cubicBezTo>
                    <a:pt x="1477" y="560"/>
                    <a:pt x="1508" y="498"/>
                    <a:pt x="1555" y="451"/>
                  </a:cubicBezTo>
                  <a:lnTo>
                    <a:pt x="1555" y="451"/>
                  </a:lnTo>
                  <a:lnTo>
                    <a:pt x="1322" y="1633"/>
                  </a:lnTo>
                  <a:lnTo>
                    <a:pt x="1524" y="1680"/>
                  </a:lnTo>
                  <a:lnTo>
                    <a:pt x="1788" y="296"/>
                  </a:lnTo>
                  <a:lnTo>
                    <a:pt x="1462" y="234"/>
                  </a:lnTo>
                  <a:lnTo>
                    <a:pt x="809" y="1291"/>
                  </a:lnTo>
                  <a:lnTo>
                    <a:pt x="591" y="63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57"/>
            <p:cNvSpPr/>
            <p:nvPr/>
          </p:nvSpPr>
          <p:spPr>
            <a:xfrm>
              <a:off x="1422135" y="3639054"/>
              <a:ext cx="15102" cy="47312"/>
            </a:xfrm>
            <a:custGeom>
              <a:rect b="b" l="l" r="r" t="t"/>
              <a:pathLst>
                <a:path extrusionOk="0" h="1416" w="452">
                  <a:moveTo>
                    <a:pt x="250" y="1"/>
                  </a:moveTo>
                  <a:lnTo>
                    <a:pt x="1" y="1385"/>
                  </a:lnTo>
                  <a:lnTo>
                    <a:pt x="203" y="1416"/>
                  </a:lnTo>
                  <a:lnTo>
                    <a:pt x="452" y="32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57"/>
            <p:cNvSpPr/>
            <p:nvPr/>
          </p:nvSpPr>
          <p:spPr>
            <a:xfrm>
              <a:off x="1455915" y="3643732"/>
              <a:ext cx="36420" cy="49918"/>
            </a:xfrm>
            <a:custGeom>
              <a:rect b="b" l="l" r="r" t="t"/>
              <a:pathLst>
                <a:path extrusionOk="0" h="1494" w="1090">
                  <a:moveTo>
                    <a:pt x="32" y="1"/>
                  </a:moveTo>
                  <a:lnTo>
                    <a:pt x="1" y="172"/>
                  </a:lnTo>
                  <a:lnTo>
                    <a:pt x="436" y="249"/>
                  </a:lnTo>
                  <a:lnTo>
                    <a:pt x="218" y="1462"/>
                  </a:lnTo>
                  <a:lnTo>
                    <a:pt x="420" y="1493"/>
                  </a:lnTo>
                  <a:lnTo>
                    <a:pt x="638" y="281"/>
                  </a:lnTo>
                  <a:lnTo>
                    <a:pt x="1058" y="358"/>
                  </a:lnTo>
                  <a:lnTo>
                    <a:pt x="1089" y="18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57"/>
            <p:cNvSpPr/>
            <p:nvPr/>
          </p:nvSpPr>
          <p:spPr>
            <a:xfrm>
              <a:off x="1536974" y="3661006"/>
              <a:ext cx="45742" cy="48749"/>
            </a:xfrm>
            <a:custGeom>
              <a:rect b="b" l="l" r="r" t="t"/>
              <a:pathLst>
                <a:path extrusionOk="0" h="1459" w="1369">
                  <a:moveTo>
                    <a:pt x="778" y="183"/>
                  </a:moveTo>
                  <a:cubicBezTo>
                    <a:pt x="840" y="199"/>
                    <a:pt x="902" y="214"/>
                    <a:pt x="949" y="246"/>
                  </a:cubicBezTo>
                  <a:cubicBezTo>
                    <a:pt x="995" y="277"/>
                    <a:pt x="1042" y="323"/>
                    <a:pt x="1073" y="370"/>
                  </a:cubicBezTo>
                  <a:cubicBezTo>
                    <a:pt x="1120" y="417"/>
                    <a:pt x="1135" y="479"/>
                    <a:pt x="1151" y="557"/>
                  </a:cubicBezTo>
                  <a:cubicBezTo>
                    <a:pt x="1167" y="728"/>
                    <a:pt x="1135" y="899"/>
                    <a:pt x="1073" y="1054"/>
                  </a:cubicBezTo>
                  <a:cubicBezTo>
                    <a:pt x="1042" y="1101"/>
                    <a:pt x="995" y="1163"/>
                    <a:pt x="949" y="1194"/>
                  </a:cubicBezTo>
                  <a:cubicBezTo>
                    <a:pt x="902" y="1241"/>
                    <a:pt x="840" y="1256"/>
                    <a:pt x="778" y="1272"/>
                  </a:cubicBezTo>
                  <a:cubicBezTo>
                    <a:pt x="747" y="1280"/>
                    <a:pt x="716" y="1283"/>
                    <a:pt x="684" y="1283"/>
                  </a:cubicBezTo>
                  <a:cubicBezTo>
                    <a:pt x="653" y="1283"/>
                    <a:pt x="622" y="1280"/>
                    <a:pt x="591" y="1272"/>
                  </a:cubicBezTo>
                  <a:cubicBezTo>
                    <a:pt x="529" y="1256"/>
                    <a:pt x="482" y="1241"/>
                    <a:pt x="420" y="1210"/>
                  </a:cubicBezTo>
                  <a:cubicBezTo>
                    <a:pt x="374" y="1178"/>
                    <a:pt x="327" y="1147"/>
                    <a:pt x="296" y="1101"/>
                  </a:cubicBezTo>
                  <a:cubicBezTo>
                    <a:pt x="265" y="1039"/>
                    <a:pt x="234" y="976"/>
                    <a:pt x="218" y="914"/>
                  </a:cubicBezTo>
                  <a:cubicBezTo>
                    <a:pt x="202" y="743"/>
                    <a:pt x="234" y="572"/>
                    <a:pt x="311" y="417"/>
                  </a:cubicBezTo>
                  <a:cubicBezTo>
                    <a:pt x="342" y="354"/>
                    <a:pt x="389" y="308"/>
                    <a:pt x="436" y="261"/>
                  </a:cubicBezTo>
                  <a:cubicBezTo>
                    <a:pt x="482" y="230"/>
                    <a:pt x="529" y="199"/>
                    <a:pt x="591" y="183"/>
                  </a:cubicBezTo>
                  <a:close/>
                  <a:moveTo>
                    <a:pt x="692" y="1"/>
                  </a:moveTo>
                  <a:cubicBezTo>
                    <a:pt x="653" y="1"/>
                    <a:pt x="615" y="5"/>
                    <a:pt x="576" y="12"/>
                  </a:cubicBezTo>
                  <a:cubicBezTo>
                    <a:pt x="498" y="12"/>
                    <a:pt x="420" y="43"/>
                    <a:pt x="342" y="90"/>
                  </a:cubicBezTo>
                  <a:cubicBezTo>
                    <a:pt x="265" y="137"/>
                    <a:pt x="202" y="199"/>
                    <a:pt x="140" y="277"/>
                  </a:cubicBezTo>
                  <a:cubicBezTo>
                    <a:pt x="78" y="385"/>
                    <a:pt x="31" y="494"/>
                    <a:pt x="16" y="619"/>
                  </a:cubicBezTo>
                  <a:cubicBezTo>
                    <a:pt x="0" y="712"/>
                    <a:pt x="0" y="790"/>
                    <a:pt x="0" y="883"/>
                  </a:cubicBezTo>
                  <a:cubicBezTo>
                    <a:pt x="16" y="945"/>
                    <a:pt x="31" y="1023"/>
                    <a:pt x="63" y="1085"/>
                  </a:cubicBezTo>
                  <a:cubicBezTo>
                    <a:pt x="78" y="1147"/>
                    <a:pt x="109" y="1194"/>
                    <a:pt x="156" y="1241"/>
                  </a:cubicBezTo>
                  <a:cubicBezTo>
                    <a:pt x="187" y="1272"/>
                    <a:pt x="234" y="1318"/>
                    <a:pt x="280" y="1350"/>
                  </a:cubicBezTo>
                  <a:cubicBezTo>
                    <a:pt x="327" y="1365"/>
                    <a:pt x="374" y="1396"/>
                    <a:pt x="420" y="1412"/>
                  </a:cubicBezTo>
                  <a:cubicBezTo>
                    <a:pt x="467" y="1427"/>
                    <a:pt x="513" y="1443"/>
                    <a:pt x="576" y="1443"/>
                  </a:cubicBezTo>
                  <a:cubicBezTo>
                    <a:pt x="622" y="1458"/>
                    <a:pt x="669" y="1458"/>
                    <a:pt x="716" y="1458"/>
                  </a:cubicBezTo>
                  <a:cubicBezTo>
                    <a:pt x="762" y="1458"/>
                    <a:pt x="824" y="1458"/>
                    <a:pt x="871" y="1443"/>
                  </a:cubicBezTo>
                  <a:cubicBezTo>
                    <a:pt x="933" y="1427"/>
                    <a:pt x="980" y="1412"/>
                    <a:pt x="1027" y="1381"/>
                  </a:cubicBezTo>
                  <a:cubicBezTo>
                    <a:pt x="1073" y="1350"/>
                    <a:pt x="1120" y="1303"/>
                    <a:pt x="1167" y="1272"/>
                  </a:cubicBezTo>
                  <a:cubicBezTo>
                    <a:pt x="1213" y="1210"/>
                    <a:pt x="1244" y="1147"/>
                    <a:pt x="1275" y="1085"/>
                  </a:cubicBezTo>
                  <a:cubicBezTo>
                    <a:pt x="1322" y="1007"/>
                    <a:pt x="1338" y="930"/>
                    <a:pt x="1353" y="836"/>
                  </a:cubicBezTo>
                  <a:cubicBezTo>
                    <a:pt x="1369" y="712"/>
                    <a:pt x="1369" y="588"/>
                    <a:pt x="1338" y="463"/>
                  </a:cubicBezTo>
                  <a:cubicBezTo>
                    <a:pt x="1322" y="385"/>
                    <a:pt x="1275" y="292"/>
                    <a:pt x="1213" y="230"/>
                  </a:cubicBezTo>
                  <a:cubicBezTo>
                    <a:pt x="1167" y="168"/>
                    <a:pt x="1089" y="106"/>
                    <a:pt x="1027" y="74"/>
                  </a:cubicBezTo>
                  <a:cubicBezTo>
                    <a:pt x="949" y="43"/>
                    <a:pt x="887" y="28"/>
                    <a:pt x="809" y="12"/>
                  </a:cubicBezTo>
                  <a:cubicBezTo>
                    <a:pt x="770" y="5"/>
                    <a:pt x="731" y="1"/>
                    <a:pt x="692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57"/>
            <p:cNvSpPr/>
            <p:nvPr/>
          </p:nvSpPr>
          <p:spPr>
            <a:xfrm>
              <a:off x="1600859" y="3669192"/>
              <a:ext cx="43704" cy="52491"/>
            </a:xfrm>
            <a:custGeom>
              <a:rect b="b" l="l" r="r" t="t"/>
              <a:pathLst>
                <a:path extrusionOk="0" h="1571" w="1308">
                  <a:moveTo>
                    <a:pt x="234" y="1"/>
                  </a:moveTo>
                  <a:lnTo>
                    <a:pt x="1" y="1400"/>
                  </a:lnTo>
                  <a:lnTo>
                    <a:pt x="203" y="1431"/>
                  </a:lnTo>
                  <a:lnTo>
                    <a:pt x="390" y="280"/>
                  </a:lnTo>
                  <a:lnTo>
                    <a:pt x="841" y="1540"/>
                  </a:lnTo>
                  <a:lnTo>
                    <a:pt x="1089" y="1571"/>
                  </a:lnTo>
                  <a:lnTo>
                    <a:pt x="1307" y="187"/>
                  </a:lnTo>
                  <a:lnTo>
                    <a:pt x="1105" y="156"/>
                  </a:lnTo>
                  <a:lnTo>
                    <a:pt x="934" y="1260"/>
                  </a:lnTo>
                  <a:lnTo>
                    <a:pt x="498" y="47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57"/>
            <p:cNvSpPr/>
            <p:nvPr/>
          </p:nvSpPr>
          <p:spPr>
            <a:xfrm>
              <a:off x="1662705" y="3679049"/>
              <a:ext cx="32744" cy="50453"/>
            </a:xfrm>
            <a:custGeom>
              <a:rect b="b" l="l" r="r" t="t"/>
              <a:pathLst>
                <a:path extrusionOk="0" h="1510" w="980">
                  <a:moveTo>
                    <a:pt x="218" y="1"/>
                  </a:moveTo>
                  <a:lnTo>
                    <a:pt x="0" y="1400"/>
                  </a:lnTo>
                  <a:lnTo>
                    <a:pt x="778" y="1509"/>
                  </a:lnTo>
                  <a:lnTo>
                    <a:pt x="809" y="1338"/>
                  </a:lnTo>
                  <a:lnTo>
                    <a:pt x="218" y="1245"/>
                  </a:lnTo>
                  <a:lnTo>
                    <a:pt x="296" y="794"/>
                  </a:lnTo>
                  <a:lnTo>
                    <a:pt x="824" y="872"/>
                  </a:lnTo>
                  <a:lnTo>
                    <a:pt x="840" y="701"/>
                  </a:lnTo>
                  <a:lnTo>
                    <a:pt x="327" y="623"/>
                  </a:lnTo>
                  <a:lnTo>
                    <a:pt x="389" y="203"/>
                  </a:lnTo>
                  <a:lnTo>
                    <a:pt x="933" y="296"/>
                  </a:lnTo>
                  <a:lnTo>
                    <a:pt x="980" y="1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57"/>
            <p:cNvSpPr/>
            <p:nvPr/>
          </p:nvSpPr>
          <p:spPr>
            <a:xfrm>
              <a:off x="1254871" y="3434134"/>
              <a:ext cx="70667" cy="120285"/>
            </a:xfrm>
            <a:custGeom>
              <a:rect b="b" l="l" r="r" t="t"/>
              <a:pathLst>
                <a:path extrusionOk="0" h="3600" w="2115">
                  <a:moveTo>
                    <a:pt x="1390" y="1"/>
                  </a:moveTo>
                  <a:cubicBezTo>
                    <a:pt x="1367" y="1"/>
                    <a:pt x="1345" y="3"/>
                    <a:pt x="1322" y="7"/>
                  </a:cubicBezTo>
                  <a:cubicBezTo>
                    <a:pt x="1228" y="7"/>
                    <a:pt x="1135" y="23"/>
                    <a:pt x="1057" y="54"/>
                  </a:cubicBezTo>
                  <a:cubicBezTo>
                    <a:pt x="949" y="101"/>
                    <a:pt x="855" y="147"/>
                    <a:pt x="778" y="225"/>
                  </a:cubicBezTo>
                  <a:cubicBezTo>
                    <a:pt x="684" y="303"/>
                    <a:pt x="591" y="396"/>
                    <a:pt x="513" y="505"/>
                  </a:cubicBezTo>
                  <a:cubicBezTo>
                    <a:pt x="420" y="645"/>
                    <a:pt x="342" y="800"/>
                    <a:pt x="280" y="940"/>
                  </a:cubicBezTo>
                  <a:cubicBezTo>
                    <a:pt x="202" y="1142"/>
                    <a:pt x="140" y="1360"/>
                    <a:pt x="93" y="1562"/>
                  </a:cubicBezTo>
                  <a:cubicBezTo>
                    <a:pt x="47" y="1780"/>
                    <a:pt x="16" y="1982"/>
                    <a:pt x="16" y="2200"/>
                  </a:cubicBezTo>
                  <a:cubicBezTo>
                    <a:pt x="0" y="2371"/>
                    <a:pt x="16" y="2542"/>
                    <a:pt x="47" y="2697"/>
                  </a:cubicBezTo>
                  <a:cubicBezTo>
                    <a:pt x="62" y="2837"/>
                    <a:pt x="109" y="2962"/>
                    <a:pt x="171" y="3070"/>
                  </a:cubicBezTo>
                  <a:cubicBezTo>
                    <a:pt x="218" y="3164"/>
                    <a:pt x="280" y="3257"/>
                    <a:pt x="358" y="3319"/>
                  </a:cubicBezTo>
                  <a:cubicBezTo>
                    <a:pt x="420" y="3397"/>
                    <a:pt x="498" y="3444"/>
                    <a:pt x="575" y="3490"/>
                  </a:cubicBezTo>
                  <a:cubicBezTo>
                    <a:pt x="653" y="3521"/>
                    <a:pt x="715" y="3553"/>
                    <a:pt x="809" y="3568"/>
                  </a:cubicBezTo>
                  <a:cubicBezTo>
                    <a:pt x="886" y="3584"/>
                    <a:pt x="964" y="3599"/>
                    <a:pt x="1042" y="3599"/>
                  </a:cubicBezTo>
                  <a:cubicBezTo>
                    <a:pt x="1104" y="3584"/>
                    <a:pt x="1182" y="3584"/>
                    <a:pt x="1244" y="3568"/>
                  </a:cubicBezTo>
                  <a:cubicBezTo>
                    <a:pt x="1322" y="3553"/>
                    <a:pt x="1384" y="3537"/>
                    <a:pt x="1446" y="3506"/>
                  </a:cubicBezTo>
                  <a:lnTo>
                    <a:pt x="1555" y="2962"/>
                  </a:lnTo>
                  <a:lnTo>
                    <a:pt x="1555" y="2962"/>
                  </a:lnTo>
                  <a:cubicBezTo>
                    <a:pt x="1462" y="3008"/>
                    <a:pt x="1368" y="3024"/>
                    <a:pt x="1260" y="3039"/>
                  </a:cubicBezTo>
                  <a:cubicBezTo>
                    <a:pt x="1221" y="3046"/>
                    <a:pt x="1182" y="3050"/>
                    <a:pt x="1144" y="3050"/>
                  </a:cubicBezTo>
                  <a:cubicBezTo>
                    <a:pt x="1089" y="3050"/>
                    <a:pt x="1034" y="3042"/>
                    <a:pt x="980" y="3024"/>
                  </a:cubicBezTo>
                  <a:cubicBezTo>
                    <a:pt x="886" y="3008"/>
                    <a:pt x="809" y="2962"/>
                    <a:pt x="731" y="2915"/>
                  </a:cubicBezTo>
                  <a:cubicBezTo>
                    <a:pt x="653" y="2837"/>
                    <a:pt x="591" y="2760"/>
                    <a:pt x="560" y="2651"/>
                  </a:cubicBezTo>
                  <a:cubicBezTo>
                    <a:pt x="529" y="2526"/>
                    <a:pt x="498" y="2386"/>
                    <a:pt x="498" y="2246"/>
                  </a:cubicBezTo>
                  <a:cubicBezTo>
                    <a:pt x="513" y="1858"/>
                    <a:pt x="591" y="1469"/>
                    <a:pt x="746" y="1111"/>
                  </a:cubicBezTo>
                  <a:cubicBezTo>
                    <a:pt x="809" y="987"/>
                    <a:pt x="871" y="863"/>
                    <a:pt x="964" y="769"/>
                  </a:cubicBezTo>
                  <a:cubicBezTo>
                    <a:pt x="1042" y="691"/>
                    <a:pt x="1120" y="629"/>
                    <a:pt x="1228" y="598"/>
                  </a:cubicBezTo>
                  <a:cubicBezTo>
                    <a:pt x="1283" y="587"/>
                    <a:pt x="1346" y="576"/>
                    <a:pt x="1411" y="576"/>
                  </a:cubicBezTo>
                  <a:cubicBezTo>
                    <a:pt x="1438" y="576"/>
                    <a:pt x="1465" y="578"/>
                    <a:pt x="1493" y="583"/>
                  </a:cubicBezTo>
                  <a:cubicBezTo>
                    <a:pt x="1586" y="598"/>
                    <a:pt x="1679" y="629"/>
                    <a:pt x="1757" y="676"/>
                  </a:cubicBezTo>
                  <a:cubicBezTo>
                    <a:pt x="1835" y="723"/>
                    <a:pt x="1928" y="785"/>
                    <a:pt x="1990" y="847"/>
                  </a:cubicBezTo>
                  <a:lnTo>
                    <a:pt x="2115" y="318"/>
                  </a:lnTo>
                  <a:cubicBezTo>
                    <a:pt x="2053" y="272"/>
                    <a:pt x="2006" y="225"/>
                    <a:pt x="1944" y="194"/>
                  </a:cubicBezTo>
                  <a:cubicBezTo>
                    <a:pt x="1897" y="163"/>
                    <a:pt x="1835" y="116"/>
                    <a:pt x="1773" y="85"/>
                  </a:cubicBezTo>
                  <a:cubicBezTo>
                    <a:pt x="1695" y="54"/>
                    <a:pt x="1633" y="38"/>
                    <a:pt x="1555" y="23"/>
                  </a:cubicBezTo>
                  <a:cubicBezTo>
                    <a:pt x="1500" y="12"/>
                    <a:pt x="1445" y="1"/>
                    <a:pt x="139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57"/>
            <p:cNvSpPr/>
            <p:nvPr/>
          </p:nvSpPr>
          <p:spPr>
            <a:xfrm>
              <a:off x="1322899" y="3444759"/>
              <a:ext cx="38491" cy="118481"/>
            </a:xfrm>
            <a:custGeom>
              <a:rect b="b" l="l" r="r" t="t"/>
              <a:pathLst>
                <a:path extrusionOk="0" h="3546" w="1152">
                  <a:moveTo>
                    <a:pt x="701" y="0"/>
                  </a:moveTo>
                  <a:lnTo>
                    <a:pt x="1" y="3452"/>
                  </a:lnTo>
                  <a:lnTo>
                    <a:pt x="467" y="3546"/>
                  </a:lnTo>
                  <a:lnTo>
                    <a:pt x="1152" y="94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57"/>
            <p:cNvSpPr/>
            <p:nvPr/>
          </p:nvSpPr>
          <p:spPr>
            <a:xfrm>
              <a:off x="1364999" y="3453079"/>
              <a:ext cx="84200" cy="127302"/>
            </a:xfrm>
            <a:custGeom>
              <a:rect b="b" l="l" r="r" t="t"/>
              <a:pathLst>
                <a:path extrusionOk="0" h="3810" w="2520">
                  <a:moveTo>
                    <a:pt x="669" y="0"/>
                  </a:moveTo>
                  <a:lnTo>
                    <a:pt x="0" y="3452"/>
                  </a:lnTo>
                  <a:lnTo>
                    <a:pt x="436" y="3530"/>
                  </a:lnTo>
                  <a:lnTo>
                    <a:pt x="933" y="933"/>
                  </a:lnTo>
                  <a:lnTo>
                    <a:pt x="1276" y="3701"/>
                  </a:lnTo>
                  <a:lnTo>
                    <a:pt x="1866" y="3810"/>
                  </a:lnTo>
                  <a:lnTo>
                    <a:pt x="2519" y="358"/>
                  </a:lnTo>
                  <a:lnTo>
                    <a:pt x="2084" y="264"/>
                  </a:lnTo>
                  <a:lnTo>
                    <a:pt x="1602" y="2861"/>
                  </a:lnTo>
                  <a:lnTo>
                    <a:pt x="1260" y="109"/>
                  </a:lnTo>
                  <a:lnTo>
                    <a:pt x="66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57"/>
            <p:cNvSpPr/>
            <p:nvPr/>
          </p:nvSpPr>
          <p:spPr>
            <a:xfrm>
              <a:off x="1455413" y="3469685"/>
              <a:ext cx="65489" cy="123693"/>
            </a:xfrm>
            <a:custGeom>
              <a:rect b="b" l="l" r="r" t="t"/>
              <a:pathLst>
                <a:path extrusionOk="0" h="3702" w="1960">
                  <a:moveTo>
                    <a:pt x="638" y="1"/>
                  </a:moveTo>
                  <a:lnTo>
                    <a:pt x="0" y="3468"/>
                  </a:lnTo>
                  <a:lnTo>
                    <a:pt x="1353" y="3701"/>
                  </a:lnTo>
                  <a:lnTo>
                    <a:pt x="1446" y="3157"/>
                  </a:lnTo>
                  <a:lnTo>
                    <a:pt x="560" y="3002"/>
                  </a:lnTo>
                  <a:lnTo>
                    <a:pt x="731" y="2038"/>
                  </a:lnTo>
                  <a:lnTo>
                    <a:pt x="1539" y="2178"/>
                  </a:lnTo>
                  <a:lnTo>
                    <a:pt x="1633" y="1618"/>
                  </a:lnTo>
                  <a:lnTo>
                    <a:pt x="824" y="1478"/>
                  </a:lnTo>
                  <a:lnTo>
                    <a:pt x="980" y="638"/>
                  </a:lnTo>
                  <a:lnTo>
                    <a:pt x="1788" y="778"/>
                  </a:lnTo>
                  <a:lnTo>
                    <a:pt x="1959" y="234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57"/>
            <p:cNvSpPr/>
            <p:nvPr/>
          </p:nvSpPr>
          <p:spPr>
            <a:xfrm>
              <a:off x="1527084" y="3482148"/>
              <a:ext cx="104481" cy="130442"/>
            </a:xfrm>
            <a:custGeom>
              <a:rect b="b" l="l" r="r" t="t"/>
              <a:pathLst>
                <a:path extrusionOk="0" h="3904" w="3127">
                  <a:moveTo>
                    <a:pt x="592" y="1"/>
                  </a:moveTo>
                  <a:lnTo>
                    <a:pt x="1" y="3468"/>
                  </a:lnTo>
                  <a:lnTo>
                    <a:pt x="436" y="3546"/>
                  </a:lnTo>
                  <a:lnTo>
                    <a:pt x="903" y="747"/>
                  </a:lnTo>
                  <a:lnTo>
                    <a:pt x="1074" y="3655"/>
                  </a:lnTo>
                  <a:lnTo>
                    <a:pt x="1478" y="3717"/>
                  </a:lnTo>
                  <a:lnTo>
                    <a:pt x="2582" y="1012"/>
                  </a:lnTo>
                  <a:lnTo>
                    <a:pt x="2131" y="3826"/>
                  </a:lnTo>
                  <a:lnTo>
                    <a:pt x="2567" y="3904"/>
                  </a:lnTo>
                  <a:lnTo>
                    <a:pt x="3126" y="421"/>
                  </a:lnTo>
                  <a:lnTo>
                    <a:pt x="2442" y="312"/>
                  </a:lnTo>
                  <a:lnTo>
                    <a:pt x="1416" y="2831"/>
                  </a:lnTo>
                  <a:lnTo>
                    <a:pt x="1276" y="125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57"/>
            <p:cNvSpPr/>
            <p:nvPr/>
          </p:nvSpPr>
          <p:spPr>
            <a:xfrm>
              <a:off x="1633603" y="3503966"/>
              <a:ext cx="75379" cy="123693"/>
            </a:xfrm>
            <a:custGeom>
              <a:rect b="b" l="l" r="r" t="t"/>
              <a:pathLst>
                <a:path extrusionOk="0" h="3702" w="2256">
                  <a:moveTo>
                    <a:pt x="1524" y="903"/>
                  </a:moveTo>
                  <a:cubicBezTo>
                    <a:pt x="1540" y="1012"/>
                    <a:pt x="1555" y="1120"/>
                    <a:pt x="1555" y="1276"/>
                  </a:cubicBezTo>
                  <a:cubicBezTo>
                    <a:pt x="1571" y="1416"/>
                    <a:pt x="1587" y="1540"/>
                    <a:pt x="1587" y="1665"/>
                  </a:cubicBezTo>
                  <a:cubicBezTo>
                    <a:pt x="1602" y="1805"/>
                    <a:pt x="1618" y="1945"/>
                    <a:pt x="1633" y="2116"/>
                  </a:cubicBezTo>
                  <a:lnTo>
                    <a:pt x="1058" y="2038"/>
                  </a:lnTo>
                  <a:cubicBezTo>
                    <a:pt x="1089" y="1976"/>
                    <a:pt x="1120" y="1913"/>
                    <a:pt x="1136" y="1867"/>
                  </a:cubicBezTo>
                  <a:cubicBezTo>
                    <a:pt x="1151" y="1805"/>
                    <a:pt x="1182" y="1742"/>
                    <a:pt x="1213" y="1680"/>
                  </a:cubicBezTo>
                  <a:lnTo>
                    <a:pt x="1291" y="1463"/>
                  </a:lnTo>
                  <a:lnTo>
                    <a:pt x="1524" y="903"/>
                  </a:lnTo>
                  <a:close/>
                  <a:moveTo>
                    <a:pt x="1384" y="1"/>
                  </a:moveTo>
                  <a:lnTo>
                    <a:pt x="0" y="3344"/>
                  </a:lnTo>
                  <a:lnTo>
                    <a:pt x="498" y="3422"/>
                  </a:lnTo>
                  <a:lnTo>
                    <a:pt x="825" y="2644"/>
                  </a:lnTo>
                  <a:lnTo>
                    <a:pt x="1680" y="2769"/>
                  </a:lnTo>
                  <a:lnTo>
                    <a:pt x="1758" y="3624"/>
                  </a:lnTo>
                  <a:lnTo>
                    <a:pt x="2255" y="3702"/>
                  </a:lnTo>
                  <a:lnTo>
                    <a:pt x="1944" y="94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57"/>
            <p:cNvSpPr/>
            <p:nvPr/>
          </p:nvSpPr>
          <p:spPr>
            <a:xfrm>
              <a:off x="1898565" y="3389161"/>
              <a:ext cx="863513" cy="496176"/>
            </a:xfrm>
            <a:custGeom>
              <a:rect b="b" l="l" r="r" t="t"/>
              <a:pathLst>
                <a:path extrusionOk="0" h="14850" w="25844">
                  <a:moveTo>
                    <a:pt x="5070" y="1"/>
                  </a:moveTo>
                  <a:cubicBezTo>
                    <a:pt x="4827" y="1970"/>
                    <a:pt x="3209" y="3442"/>
                    <a:pt x="1310" y="3442"/>
                  </a:cubicBezTo>
                  <a:cubicBezTo>
                    <a:pt x="1140" y="3442"/>
                    <a:pt x="967" y="3430"/>
                    <a:pt x="794" y="3406"/>
                  </a:cubicBezTo>
                  <a:lnTo>
                    <a:pt x="731" y="3872"/>
                  </a:lnTo>
                  <a:cubicBezTo>
                    <a:pt x="1567" y="4007"/>
                    <a:pt x="1429" y="5216"/>
                    <a:pt x="646" y="5216"/>
                  </a:cubicBezTo>
                  <a:cubicBezTo>
                    <a:pt x="613" y="5216"/>
                    <a:pt x="580" y="5214"/>
                    <a:pt x="545" y="5210"/>
                  </a:cubicBezTo>
                  <a:lnTo>
                    <a:pt x="483" y="5583"/>
                  </a:lnTo>
                  <a:cubicBezTo>
                    <a:pt x="1318" y="5717"/>
                    <a:pt x="1180" y="6911"/>
                    <a:pt x="412" y="6911"/>
                  </a:cubicBezTo>
                  <a:cubicBezTo>
                    <a:pt x="380" y="6911"/>
                    <a:pt x="346" y="6909"/>
                    <a:pt x="312" y="6904"/>
                  </a:cubicBezTo>
                  <a:lnTo>
                    <a:pt x="249" y="7278"/>
                  </a:lnTo>
                  <a:cubicBezTo>
                    <a:pt x="1085" y="7412"/>
                    <a:pt x="961" y="8621"/>
                    <a:pt x="166" y="8621"/>
                  </a:cubicBezTo>
                  <a:cubicBezTo>
                    <a:pt x="132" y="8621"/>
                    <a:pt x="98" y="8619"/>
                    <a:pt x="63" y="8615"/>
                  </a:cubicBezTo>
                  <a:lnTo>
                    <a:pt x="1" y="9050"/>
                  </a:lnTo>
                  <a:cubicBezTo>
                    <a:pt x="2131" y="9361"/>
                    <a:pt x="3624" y="11320"/>
                    <a:pt x="3359" y="13451"/>
                  </a:cubicBezTo>
                  <a:cubicBezTo>
                    <a:pt x="3359" y="13451"/>
                    <a:pt x="4510" y="13591"/>
                    <a:pt x="6236" y="13793"/>
                  </a:cubicBezTo>
                  <a:lnTo>
                    <a:pt x="7620" y="13964"/>
                  </a:lnTo>
                  <a:cubicBezTo>
                    <a:pt x="8117" y="13995"/>
                    <a:pt x="8646" y="14041"/>
                    <a:pt x="9175" y="14088"/>
                  </a:cubicBezTo>
                  <a:cubicBezTo>
                    <a:pt x="10263" y="14181"/>
                    <a:pt x="11414" y="14290"/>
                    <a:pt x="12565" y="14384"/>
                  </a:cubicBezTo>
                  <a:cubicBezTo>
                    <a:pt x="14866" y="14570"/>
                    <a:pt x="17167" y="14663"/>
                    <a:pt x="18909" y="14772"/>
                  </a:cubicBezTo>
                  <a:cubicBezTo>
                    <a:pt x="20635" y="14819"/>
                    <a:pt x="21785" y="14850"/>
                    <a:pt x="21785" y="14850"/>
                  </a:cubicBezTo>
                  <a:cubicBezTo>
                    <a:pt x="21863" y="12714"/>
                    <a:pt x="23620" y="11009"/>
                    <a:pt x="25768" y="11009"/>
                  </a:cubicBezTo>
                  <a:cubicBezTo>
                    <a:pt x="25777" y="11009"/>
                    <a:pt x="25787" y="11009"/>
                    <a:pt x="25797" y="11009"/>
                  </a:cubicBezTo>
                  <a:lnTo>
                    <a:pt x="25813" y="10574"/>
                  </a:lnTo>
                  <a:cubicBezTo>
                    <a:pt x="25439" y="10574"/>
                    <a:pt x="25144" y="10263"/>
                    <a:pt x="25144" y="9905"/>
                  </a:cubicBezTo>
                  <a:cubicBezTo>
                    <a:pt x="25144" y="9532"/>
                    <a:pt x="25439" y="9237"/>
                    <a:pt x="25813" y="9221"/>
                  </a:cubicBezTo>
                  <a:lnTo>
                    <a:pt x="25813" y="8848"/>
                  </a:lnTo>
                  <a:cubicBezTo>
                    <a:pt x="25455" y="8848"/>
                    <a:pt x="25159" y="8553"/>
                    <a:pt x="25159" y="8179"/>
                  </a:cubicBezTo>
                  <a:cubicBezTo>
                    <a:pt x="25159" y="7822"/>
                    <a:pt x="25455" y="7511"/>
                    <a:pt x="25828" y="7511"/>
                  </a:cubicBezTo>
                  <a:lnTo>
                    <a:pt x="25828" y="7138"/>
                  </a:lnTo>
                  <a:cubicBezTo>
                    <a:pt x="25455" y="7138"/>
                    <a:pt x="25175" y="6827"/>
                    <a:pt x="25175" y="6469"/>
                  </a:cubicBezTo>
                  <a:cubicBezTo>
                    <a:pt x="25175" y="6096"/>
                    <a:pt x="25470" y="5800"/>
                    <a:pt x="25844" y="5785"/>
                  </a:cubicBezTo>
                  <a:lnTo>
                    <a:pt x="25844" y="5303"/>
                  </a:lnTo>
                  <a:cubicBezTo>
                    <a:pt x="23744" y="5287"/>
                    <a:pt x="22096" y="3468"/>
                    <a:pt x="22158" y="1307"/>
                  </a:cubicBezTo>
                  <a:cubicBezTo>
                    <a:pt x="22158" y="1307"/>
                    <a:pt x="21086" y="1276"/>
                    <a:pt x="19484" y="1229"/>
                  </a:cubicBezTo>
                  <a:cubicBezTo>
                    <a:pt x="17867" y="1136"/>
                    <a:pt x="15721" y="1042"/>
                    <a:pt x="13591" y="871"/>
                  </a:cubicBezTo>
                  <a:cubicBezTo>
                    <a:pt x="12533" y="778"/>
                    <a:pt x="11461" y="685"/>
                    <a:pt x="10465" y="607"/>
                  </a:cubicBezTo>
                  <a:lnTo>
                    <a:pt x="9019" y="483"/>
                  </a:lnTo>
                  <a:cubicBezTo>
                    <a:pt x="8553" y="420"/>
                    <a:pt x="8133" y="374"/>
                    <a:pt x="7729" y="327"/>
                  </a:cubicBezTo>
                  <a:lnTo>
                    <a:pt x="507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57"/>
            <p:cNvSpPr/>
            <p:nvPr/>
          </p:nvSpPr>
          <p:spPr>
            <a:xfrm>
              <a:off x="2089752" y="3446296"/>
              <a:ext cx="508672" cy="125765"/>
            </a:xfrm>
            <a:custGeom>
              <a:rect b="b" l="l" r="r" t="t"/>
              <a:pathLst>
                <a:path extrusionOk="0" h="3764" w="15224">
                  <a:moveTo>
                    <a:pt x="312" y="1"/>
                  </a:moveTo>
                  <a:lnTo>
                    <a:pt x="1" y="2598"/>
                  </a:lnTo>
                  <a:lnTo>
                    <a:pt x="2364" y="2878"/>
                  </a:lnTo>
                  <a:cubicBezTo>
                    <a:pt x="3779" y="3033"/>
                    <a:pt x="5661" y="3173"/>
                    <a:pt x="7558" y="3344"/>
                  </a:cubicBezTo>
                  <a:cubicBezTo>
                    <a:pt x="9439" y="3500"/>
                    <a:pt x="11336" y="3577"/>
                    <a:pt x="12767" y="3671"/>
                  </a:cubicBezTo>
                  <a:cubicBezTo>
                    <a:pt x="13467" y="3702"/>
                    <a:pt x="14057" y="3748"/>
                    <a:pt x="14477" y="3748"/>
                  </a:cubicBezTo>
                  <a:lnTo>
                    <a:pt x="15130" y="3764"/>
                  </a:lnTo>
                  <a:lnTo>
                    <a:pt x="15224" y="1136"/>
                  </a:lnTo>
                  <a:lnTo>
                    <a:pt x="14571" y="1120"/>
                  </a:lnTo>
                  <a:cubicBezTo>
                    <a:pt x="14166" y="1120"/>
                    <a:pt x="13575" y="1089"/>
                    <a:pt x="12876" y="1043"/>
                  </a:cubicBezTo>
                  <a:cubicBezTo>
                    <a:pt x="11492" y="949"/>
                    <a:pt x="9610" y="887"/>
                    <a:pt x="7760" y="732"/>
                  </a:cubicBezTo>
                  <a:cubicBezTo>
                    <a:pt x="5894" y="561"/>
                    <a:pt x="4028" y="421"/>
                    <a:pt x="2629" y="265"/>
                  </a:cubicBezTo>
                  <a:lnTo>
                    <a:pt x="31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57"/>
            <p:cNvSpPr/>
            <p:nvPr/>
          </p:nvSpPr>
          <p:spPr>
            <a:xfrm>
              <a:off x="2057542" y="3712829"/>
              <a:ext cx="531526" cy="127335"/>
            </a:xfrm>
            <a:custGeom>
              <a:rect b="b" l="l" r="r" t="t"/>
              <a:pathLst>
                <a:path extrusionOk="0" h="3811" w="15908">
                  <a:moveTo>
                    <a:pt x="327" y="1"/>
                  </a:moveTo>
                  <a:lnTo>
                    <a:pt x="1" y="2597"/>
                  </a:lnTo>
                  <a:lnTo>
                    <a:pt x="2473" y="2893"/>
                  </a:lnTo>
                  <a:cubicBezTo>
                    <a:pt x="3950" y="3048"/>
                    <a:pt x="5925" y="3204"/>
                    <a:pt x="7900" y="3390"/>
                  </a:cubicBezTo>
                  <a:cubicBezTo>
                    <a:pt x="9875" y="3546"/>
                    <a:pt x="11865" y="3624"/>
                    <a:pt x="13342" y="3717"/>
                  </a:cubicBezTo>
                  <a:cubicBezTo>
                    <a:pt x="14088" y="3764"/>
                    <a:pt x="14710" y="3795"/>
                    <a:pt x="15146" y="3795"/>
                  </a:cubicBezTo>
                  <a:cubicBezTo>
                    <a:pt x="15581" y="3810"/>
                    <a:pt x="15814" y="3810"/>
                    <a:pt x="15814" y="3810"/>
                  </a:cubicBezTo>
                  <a:lnTo>
                    <a:pt x="15908" y="1198"/>
                  </a:lnTo>
                  <a:lnTo>
                    <a:pt x="15239" y="1182"/>
                  </a:lnTo>
                  <a:cubicBezTo>
                    <a:pt x="14804" y="1182"/>
                    <a:pt x="14197" y="1136"/>
                    <a:pt x="13466" y="1105"/>
                  </a:cubicBezTo>
                  <a:cubicBezTo>
                    <a:pt x="12005" y="1011"/>
                    <a:pt x="10046" y="934"/>
                    <a:pt x="8102" y="778"/>
                  </a:cubicBezTo>
                  <a:cubicBezTo>
                    <a:pt x="6158" y="592"/>
                    <a:pt x="4199" y="452"/>
                    <a:pt x="2753" y="281"/>
                  </a:cubicBezTo>
                  <a:cubicBezTo>
                    <a:pt x="1291" y="110"/>
                    <a:pt x="327" y="1"/>
                    <a:pt x="327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57"/>
            <p:cNvSpPr/>
            <p:nvPr/>
          </p:nvSpPr>
          <p:spPr>
            <a:xfrm>
              <a:off x="2595285" y="3625021"/>
              <a:ext cx="71202" cy="69130"/>
            </a:xfrm>
            <a:custGeom>
              <a:rect b="b" l="l" r="r" t="t"/>
              <a:pathLst>
                <a:path extrusionOk="0" h="2069" w="2131">
                  <a:moveTo>
                    <a:pt x="1089" y="1"/>
                  </a:moveTo>
                  <a:lnTo>
                    <a:pt x="747" y="669"/>
                  </a:lnTo>
                  <a:lnTo>
                    <a:pt x="0" y="763"/>
                  </a:lnTo>
                  <a:lnTo>
                    <a:pt x="513" y="1291"/>
                  </a:lnTo>
                  <a:lnTo>
                    <a:pt x="373" y="2038"/>
                  </a:lnTo>
                  <a:lnTo>
                    <a:pt x="1042" y="1696"/>
                  </a:lnTo>
                  <a:lnTo>
                    <a:pt x="1695" y="2069"/>
                  </a:lnTo>
                  <a:lnTo>
                    <a:pt x="1586" y="1323"/>
                  </a:lnTo>
                  <a:lnTo>
                    <a:pt x="2131" y="809"/>
                  </a:lnTo>
                  <a:lnTo>
                    <a:pt x="1400" y="6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57"/>
            <p:cNvSpPr/>
            <p:nvPr/>
          </p:nvSpPr>
          <p:spPr>
            <a:xfrm>
              <a:off x="2007156" y="3580348"/>
              <a:ext cx="70701" cy="70701"/>
            </a:xfrm>
            <a:custGeom>
              <a:rect b="b" l="l" r="r" t="t"/>
              <a:pathLst>
                <a:path extrusionOk="0" h="2116" w="2116">
                  <a:moveTo>
                    <a:pt x="1151" y="1"/>
                  </a:moveTo>
                  <a:lnTo>
                    <a:pt x="747" y="623"/>
                  </a:lnTo>
                  <a:lnTo>
                    <a:pt x="0" y="654"/>
                  </a:lnTo>
                  <a:lnTo>
                    <a:pt x="467" y="1229"/>
                  </a:lnTo>
                  <a:lnTo>
                    <a:pt x="249" y="1960"/>
                  </a:lnTo>
                  <a:lnTo>
                    <a:pt x="249" y="1960"/>
                  </a:lnTo>
                  <a:lnTo>
                    <a:pt x="949" y="1680"/>
                  </a:lnTo>
                  <a:lnTo>
                    <a:pt x="1555" y="2115"/>
                  </a:lnTo>
                  <a:lnTo>
                    <a:pt x="1524" y="1353"/>
                  </a:lnTo>
                  <a:lnTo>
                    <a:pt x="2115" y="902"/>
                  </a:lnTo>
                  <a:lnTo>
                    <a:pt x="1400" y="700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57"/>
            <p:cNvSpPr/>
            <p:nvPr/>
          </p:nvSpPr>
          <p:spPr>
            <a:xfrm>
              <a:off x="2129780" y="3469685"/>
              <a:ext cx="34816" cy="49384"/>
            </a:xfrm>
            <a:custGeom>
              <a:rect b="b" l="l" r="r" t="t"/>
              <a:pathLst>
                <a:path extrusionOk="0" h="1478" w="1042">
                  <a:moveTo>
                    <a:pt x="31" y="1"/>
                  </a:moveTo>
                  <a:lnTo>
                    <a:pt x="0" y="187"/>
                  </a:lnTo>
                  <a:lnTo>
                    <a:pt x="420" y="234"/>
                  </a:lnTo>
                  <a:lnTo>
                    <a:pt x="280" y="1462"/>
                  </a:lnTo>
                  <a:lnTo>
                    <a:pt x="482" y="1478"/>
                  </a:lnTo>
                  <a:lnTo>
                    <a:pt x="607" y="265"/>
                  </a:lnTo>
                  <a:lnTo>
                    <a:pt x="1026" y="312"/>
                  </a:lnTo>
                  <a:lnTo>
                    <a:pt x="1042" y="125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57"/>
            <p:cNvSpPr/>
            <p:nvPr/>
          </p:nvSpPr>
          <p:spPr>
            <a:xfrm>
              <a:off x="2204591" y="3479041"/>
              <a:ext cx="11460" cy="47312"/>
            </a:xfrm>
            <a:custGeom>
              <a:rect b="b" l="l" r="r" t="t"/>
              <a:pathLst>
                <a:path extrusionOk="0" h="1416" w="343">
                  <a:moveTo>
                    <a:pt x="156" y="1"/>
                  </a:moveTo>
                  <a:lnTo>
                    <a:pt x="0" y="1400"/>
                  </a:lnTo>
                  <a:lnTo>
                    <a:pt x="202" y="1416"/>
                  </a:lnTo>
                  <a:lnTo>
                    <a:pt x="342" y="16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57"/>
            <p:cNvSpPr/>
            <p:nvPr/>
          </p:nvSpPr>
          <p:spPr>
            <a:xfrm>
              <a:off x="2261226" y="3484554"/>
              <a:ext cx="35852" cy="48548"/>
            </a:xfrm>
            <a:custGeom>
              <a:rect b="b" l="l" r="r" t="t"/>
              <a:pathLst>
                <a:path extrusionOk="0" h="1453" w="1073">
                  <a:moveTo>
                    <a:pt x="647" y="0"/>
                  </a:moveTo>
                  <a:cubicBezTo>
                    <a:pt x="593" y="0"/>
                    <a:pt x="542" y="11"/>
                    <a:pt x="498" y="22"/>
                  </a:cubicBezTo>
                  <a:cubicBezTo>
                    <a:pt x="420" y="22"/>
                    <a:pt x="342" y="69"/>
                    <a:pt x="280" y="115"/>
                  </a:cubicBezTo>
                  <a:cubicBezTo>
                    <a:pt x="202" y="162"/>
                    <a:pt x="140" y="240"/>
                    <a:pt x="93" y="318"/>
                  </a:cubicBezTo>
                  <a:cubicBezTo>
                    <a:pt x="47" y="426"/>
                    <a:pt x="16" y="551"/>
                    <a:pt x="0" y="675"/>
                  </a:cubicBezTo>
                  <a:cubicBezTo>
                    <a:pt x="0" y="753"/>
                    <a:pt x="0" y="846"/>
                    <a:pt x="16" y="940"/>
                  </a:cubicBezTo>
                  <a:cubicBezTo>
                    <a:pt x="16" y="1002"/>
                    <a:pt x="47" y="1064"/>
                    <a:pt x="78" y="1126"/>
                  </a:cubicBezTo>
                  <a:cubicBezTo>
                    <a:pt x="93" y="1188"/>
                    <a:pt x="140" y="1235"/>
                    <a:pt x="171" y="1282"/>
                  </a:cubicBezTo>
                  <a:cubicBezTo>
                    <a:pt x="218" y="1313"/>
                    <a:pt x="249" y="1344"/>
                    <a:pt x="311" y="1375"/>
                  </a:cubicBezTo>
                  <a:cubicBezTo>
                    <a:pt x="342" y="1390"/>
                    <a:pt x="389" y="1422"/>
                    <a:pt x="451" y="1422"/>
                  </a:cubicBezTo>
                  <a:cubicBezTo>
                    <a:pt x="498" y="1437"/>
                    <a:pt x="544" y="1453"/>
                    <a:pt x="591" y="1453"/>
                  </a:cubicBezTo>
                  <a:lnTo>
                    <a:pt x="731" y="1453"/>
                  </a:lnTo>
                  <a:lnTo>
                    <a:pt x="840" y="1437"/>
                  </a:lnTo>
                  <a:cubicBezTo>
                    <a:pt x="886" y="1437"/>
                    <a:pt x="917" y="1437"/>
                    <a:pt x="949" y="1422"/>
                  </a:cubicBezTo>
                  <a:lnTo>
                    <a:pt x="964" y="1251"/>
                  </a:lnTo>
                  <a:lnTo>
                    <a:pt x="964" y="1251"/>
                  </a:lnTo>
                  <a:cubicBezTo>
                    <a:pt x="902" y="1266"/>
                    <a:pt x="840" y="1282"/>
                    <a:pt x="778" y="1282"/>
                  </a:cubicBezTo>
                  <a:cubicBezTo>
                    <a:pt x="731" y="1282"/>
                    <a:pt x="669" y="1282"/>
                    <a:pt x="607" y="1266"/>
                  </a:cubicBezTo>
                  <a:cubicBezTo>
                    <a:pt x="544" y="1266"/>
                    <a:pt x="482" y="1251"/>
                    <a:pt x="435" y="1219"/>
                  </a:cubicBezTo>
                  <a:cubicBezTo>
                    <a:pt x="389" y="1204"/>
                    <a:pt x="342" y="1173"/>
                    <a:pt x="296" y="1126"/>
                  </a:cubicBezTo>
                  <a:cubicBezTo>
                    <a:pt x="264" y="1064"/>
                    <a:pt x="233" y="1017"/>
                    <a:pt x="218" y="940"/>
                  </a:cubicBezTo>
                  <a:cubicBezTo>
                    <a:pt x="202" y="862"/>
                    <a:pt x="202" y="784"/>
                    <a:pt x="202" y="691"/>
                  </a:cubicBezTo>
                  <a:cubicBezTo>
                    <a:pt x="218" y="613"/>
                    <a:pt x="233" y="520"/>
                    <a:pt x="264" y="442"/>
                  </a:cubicBezTo>
                  <a:cubicBezTo>
                    <a:pt x="296" y="380"/>
                    <a:pt x="327" y="333"/>
                    <a:pt x="373" y="286"/>
                  </a:cubicBezTo>
                  <a:cubicBezTo>
                    <a:pt x="420" y="240"/>
                    <a:pt x="467" y="224"/>
                    <a:pt x="529" y="209"/>
                  </a:cubicBezTo>
                  <a:cubicBezTo>
                    <a:pt x="575" y="193"/>
                    <a:pt x="638" y="178"/>
                    <a:pt x="700" y="178"/>
                  </a:cubicBezTo>
                  <a:cubicBezTo>
                    <a:pt x="762" y="193"/>
                    <a:pt x="824" y="193"/>
                    <a:pt x="871" y="209"/>
                  </a:cubicBezTo>
                  <a:cubicBezTo>
                    <a:pt x="933" y="224"/>
                    <a:pt x="995" y="240"/>
                    <a:pt x="1057" y="271"/>
                  </a:cubicBezTo>
                  <a:lnTo>
                    <a:pt x="1073" y="100"/>
                  </a:lnTo>
                  <a:cubicBezTo>
                    <a:pt x="1026" y="84"/>
                    <a:pt x="995" y="69"/>
                    <a:pt x="964" y="53"/>
                  </a:cubicBezTo>
                  <a:cubicBezTo>
                    <a:pt x="933" y="53"/>
                    <a:pt x="886" y="38"/>
                    <a:pt x="840" y="22"/>
                  </a:cubicBezTo>
                  <a:cubicBezTo>
                    <a:pt x="809" y="7"/>
                    <a:pt x="762" y="7"/>
                    <a:pt x="715" y="7"/>
                  </a:cubicBezTo>
                  <a:cubicBezTo>
                    <a:pt x="693" y="2"/>
                    <a:pt x="670" y="0"/>
                    <a:pt x="647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57"/>
            <p:cNvSpPr/>
            <p:nvPr/>
          </p:nvSpPr>
          <p:spPr>
            <a:xfrm>
              <a:off x="2339144" y="3490468"/>
              <a:ext cx="37455" cy="49918"/>
            </a:xfrm>
            <a:custGeom>
              <a:rect b="b" l="l" r="r" t="t"/>
              <a:pathLst>
                <a:path extrusionOk="0" h="1494" w="1121">
                  <a:moveTo>
                    <a:pt x="109" y="1"/>
                  </a:moveTo>
                  <a:lnTo>
                    <a:pt x="0" y="1400"/>
                  </a:lnTo>
                  <a:lnTo>
                    <a:pt x="187" y="1416"/>
                  </a:lnTo>
                  <a:lnTo>
                    <a:pt x="249" y="778"/>
                  </a:lnTo>
                  <a:lnTo>
                    <a:pt x="420" y="794"/>
                  </a:lnTo>
                  <a:lnTo>
                    <a:pt x="809" y="1478"/>
                  </a:lnTo>
                  <a:lnTo>
                    <a:pt x="1027" y="1493"/>
                  </a:lnTo>
                  <a:lnTo>
                    <a:pt x="591" y="716"/>
                  </a:lnTo>
                  <a:lnTo>
                    <a:pt x="1120" y="94"/>
                  </a:lnTo>
                  <a:lnTo>
                    <a:pt x="887" y="63"/>
                  </a:lnTo>
                  <a:lnTo>
                    <a:pt x="436" y="607"/>
                  </a:lnTo>
                  <a:lnTo>
                    <a:pt x="249" y="591"/>
                  </a:lnTo>
                  <a:lnTo>
                    <a:pt x="296" y="16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p57"/>
            <p:cNvSpPr/>
            <p:nvPr/>
          </p:nvSpPr>
          <p:spPr>
            <a:xfrm>
              <a:off x="2419668" y="3496181"/>
              <a:ext cx="28100" cy="48348"/>
            </a:xfrm>
            <a:custGeom>
              <a:rect b="b" l="l" r="r" t="t"/>
              <a:pathLst>
                <a:path extrusionOk="0" h="1447" w="841">
                  <a:moveTo>
                    <a:pt x="78" y="1"/>
                  </a:moveTo>
                  <a:lnTo>
                    <a:pt x="1" y="1400"/>
                  </a:lnTo>
                  <a:lnTo>
                    <a:pt x="763" y="1447"/>
                  </a:lnTo>
                  <a:lnTo>
                    <a:pt x="763" y="1260"/>
                  </a:lnTo>
                  <a:lnTo>
                    <a:pt x="203" y="1229"/>
                  </a:lnTo>
                  <a:lnTo>
                    <a:pt x="234" y="778"/>
                  </a:lnTo>
                  <a:lnTo>
                    <a:pt x="747" y="794"/>
                  </a:lnTo>
                  <a:lnTo>
                    <a:pt x="747" y="623"/>
                  </a:lnTo>
                  <a:lnTo>
                    <a:pt x="234" y="592"/>
                  </a:lnTo>
                  <a:lnTo>
                    <a:pt x="265" y="187"/>
                  </a:lnTo>
                  <a:lnTo>
                    <a:pt x="794" y="218"/>
                  </a:lnTo>
                  <a:lnTo>
                    <a:pt x="840" y="32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p57"/>
            <p:cNvSpPr/>
            <p:nvPr/>
          </p:nvSpPr>
          <p:spPr>
            <a:xfrm>
              <a:off x="2491372" y="3499823"/>
              <a:ext cx="34849" cy="48348"/>
            </a:xfrm>
            <a:custGeom>
              <a:rect b="b" l="l" r="r" t="t"/>
              <a:pathLst>
                <a:path extrusionOk="0" h="1447" w="1043">
                  <a:moveTo>
                    <a:pt x="0" y="1"/>
                  </a:moveTo>
                  <a:lnTo>
                    <a:pt x="0" y="172"/>
                  </a:lnTo>
                  <a:lnTo>
                    <a:pt x="420" y="203"/>
                  </a:lnTo>
                  <a:lnTo>
                    <a:pt x="358" y="1431"/>
                  </a:lnTo>
                  <a:lnTo>
                    <a:pt x="545" y="1447"/>
                  </a:lnTo>
                  <a:lnTo>
                    <a:pt x="607" y="218"/>
                  </a:lnTo>
                  <a:lnTo>
                    <a:pt x="1027" y="234"/>
                  </a:lnTo>
                  <a:lnTo>
                    <a:pt x="1042" y="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9" name="Google Shape;1989;p57"/>
            <p:cNvSpPr/>
            <p:nvPr/>
          </p:nvSpPr>
          <p:spPr>
            <a:xfrm>
              <a:off x="2075218" y="3738289"/>
              <a:ext cx="46778" cy="49918"/>
            </a:xfrm>
            <a:custGeom>
              <a:rect b="b" l="l" r="r" t="t"/>
              <a:pathLst>
                <a:path extrusionOk="0" h="1494" w="1400">
                  <a:moveTo>
                    <a:pt x="840" y="203"/>
                  </a:moveTo>
                  <a:lnTo>
                    <a:pt x="1058" y="918"/>
                  </a:lnTo>
                  <a:lnTo>
                    <a:pt x="467" y="840"/>
                  </a:lnTo>
                  <a:lnTo>
                    <a:pt x="840" y="203"/>
                  </a:lnTo>
                  <a:close/>
                  <a:moveTo>
                    <a:pt x="762" y="1"/>
                  </a:moveTo>
                  <a:lnTo>
                    <a:pt x="0" y="1322"/>
                  </a:lnTo>
                  <a:lnTo>
                    <a:pt x="187" y="1338"/>
                  </a:lnTo>
                  <a:lnTo>
                    <a:pt x="389" y="1011"/>
                  </a:lnTo>
                  <a:lnTo>
                    <a:pt x="1104" y="1089"/>
                  </a:lnTo>
                  <a:lnTo>
                    <a:pt x="1213" y="1462"/>
                  </a:lnTo>
                  <a:lnTo>
                    <a:pt x="1400" y="1493"/>
                  </a:lnTo>
                  <a:lnTo>
                    <a:pt x="964" y="16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p57"/>
            <p:cNvSpPr/>
            <p:nvPr/>
          </p:nvSpPr>
          <p:spPr>
            <a:xfrm>
              <a:off x="2142243" y="3743502"/>
              <a:ext cx="41599" cy="49050"/>
            </a:xfrm>
            <a:custGeom>
              <a:rect b="b" l="l" r="r" t="t"/>
              <a:pathLst>
                <a:path extrusionOk="0" h="1468" w="1245">
                  <a:moveTo>
                    <a:pt x="327" y="202"/>
                  </a:moveTo>
                  <a:lnTo>
                    <a:pt x="622" y="233"/>
                  </a:lnTo>
                  <a:cubicBezTo>
                    <a:pt x="684" y="249"/>
                    <a:pt x="731" y="264"/>
                    <a:pt x="793" y="296"/>
                  </a:cubicBezTo>
                  <a:cubicBezTo>
                    <a:pt x="840" y="327"/>
                    <a:pt x="887" y="358"/>
                    <a:pt x="918" y="404"/>
                  </a:cubicBezTo>
                  <a:cubicBezTo>
                    <a:pt x="964" y="467"/>
                    <a:pt x="995" y="513"/>
                    <a:pt x="1011" y="575"/>
                  </a:cubicBezTo>
                  <a:cubicBezTo>
                    <a:pt x="1027" y="653"/>
                    <a:pt x="1027" y="715"/>
                    <a:pt x="1027" y="793"/>
                  </a:cubicBezTo>
                  <a:cubicBezTo>
                    <a:pt x="1011" y="871"/>
                    <a:pt x="995" y="933"/>
                    <a:pt x="964" y="995"/>
                  </a:cubicBezTo>
                  <a:cubicBezTo>
                    <a:pt x="933" y="1057"/>
                    <a:pt x="902" y="1120"/>
                    <a:pt x="856" y="1166"/>
                  </a:cubicBezTo>
                  <a:cubicBezTo>
                    <a:pt x="809" y="1213"/>
                    <a:pt x="747" y="1244"/>
                    <a:pt x="684" y="1260"/>
                  </a:cubicBezTo>
                  <a:cubicBezTo>
                    <a:pt x="638" y="1291"/>
                    <a:pt x="576" y="1291"/>
                    <a:pt x="513" y="1291"/>
                  </a:cubicBezTo>
                  <a:lnTo>
                    <a:pt x="218" y="1260"/>
                  </a:lnTo>
                  <a:lnTo>
                    <a:pt x="327" y="202"/>
                  </a:lnTo>
                  <a:close/>
                  <a:moveTo>
                    <a:pt x="140" y="0"/>
                  </a:moveTo>
                  <a:lnTo>
                    <a:pt x="0" y="1399"/>
                  </a:lnTo>
                  <a:lnTo>
                    <a:pt x="498" y="1462"/>
                  </a:lnTo>
                  <a:cubicBezTo>
                    <a:pt x="523" y="1466"/>
                    <a:pt x="548" y="1468"/>
                    <a:pt x="573" y="1468"/>
                  </a:cubicBezTo>
                  <a:cubicBezTo>
                    <a:pt x="641" y="1468"/>
                    <a:pt x="709" y="1453"/>
                    <a:pt x="778" y="1431"/>
                  </a:cubicBezTo>
                  <a:cubicBezTo>
                    <a:pt x="856" y="1399"/>
                    <a:pt x="933" y="1368"/>
                    <a:pt x="1011" y="1306"/>
                  </a:cubicBezTo>
                  <a:cubicBezTo>
                    <a:pt x="1073" y="1244"/>
                    <a:pt x="1120" y="1166"/>
                    <a:pt x="1166" y="1089"/>
                  </a:cubicBezTo>
                  <a:cubicBezTo>
                    <a:pt x="1198" y="995"/>
                    <a:pt x="1229" y="902"/>
                    <a:pt x="1244" y="809"/>
                  </a:cubicBezTo>
                  <a:cubicBezTo>
                    <a:pt x="1244" y="715"/>
                    <a:pt x="1244" y="606"/>
                    <a:pt x="1213" y="513"/>
                  </a:cubicBezTo>
                  <a:cubicBezTo>
                    <a:pt x="1182" y="435"/>
                    <a:pt x="1135" y="358"/>
                    <a:pt x="1073" y="280"/>
                  </a:cubicBezTo>
                  <a:cubicBezTo>
                    <a:pt x="1011" y="218"/>
                    <a:pt x="933" y="171"/>
                    <a:pt x="840" y="124"/>
                  </a:cubicBezTo>
                  <a:cubicBezTo>
                    <a:pt x="747" y="93"/>
                    <a:pt x="653" y="62"/>
                    <a:pt x="560" y="47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57"/>
            <p:cNvSpPr/>
            <p:nvPr/>
          </p:nvSpPr>
          <p:spPr>
            <a:xfrm>
              <a:off x="2205092" y="3749717"/>
              <a:ext cx="55632" cy="51489"/>
            </a:xfrm>
            <a:custGeom>
              <a:rect b="b" l="l" r="r" t="t"/>
              <a:pathLst>
                <a:path extrusionOk="0" h="1541" w="1665">
                  <a:moveTo>
                    <a:pt x="125" y="1"/>
                  </a:moveTo>
                  <a:lnTo>
                    <a:pt x="1" y="1400"/>
                  </a:lnTo>
                  <a:lnTo>
                    <a:pt x="203" y="1416"/>
                  </a:lnTo>
                  <a:lnTo>
                    <a:pt x="312" y="218"/>
                  </a:lnTo>
                  <a:lnTo>
                    <a:pt x="654" y="1462"/>
                  </a:lnTo>
                  <a:lnTo>
                    <a:pt x="887" y="1478"/>
                  </a:lnTo>
                  <a:cubicBezTo>
                    <a:pt x="996" y="1260"/>
                    <a:pt x="1089" y="1074"/>
                    <a:pt x="1167" y="887"/>
                  </a:cubicBezTo>
                  <a:cubicBezTo>
                    <a:pt x="1198" y="825"/>
                    <a:pt x="1229" y="747"/>
                    <a:pt x="1260" y="685"/>
                  </a:cubicBezTo>
                  <a:lnTo>
                    <a:pt x="1354" y="498"/>
                  </a:lnTo>
                  <a:cubicBezTo>
                    <a:pt x="1385" y="436"/>
                    <a:pt x="1416" y="374"/>
                    <a:pt x="1447" y="312"/>
                  </a:cubicBezTo>
                  <a:lnTo>
                    <a:pt x="1447" y="312"/>
                  </a:lnTo>
                  <a:lnTo>
                    <a:pt x="1338" y="1524"/>
                  </a:lnTo>
                  <a:lnTo>
                    <a:pt x="1540" y="1540"/>
                  </a:lnTo>
                  <a:lnTo>
                    <a:pt x="1665" y="141"/>
                  </a:lnTo>
                  <a:lnTo>
                    <a:pt x="1338" y="110"/>
                  </a:lnTo>
                  <a:lnTo>
                    <a:pt x="794" y="1229"/>
                  </a:lnTo>
                  <a:lnTo>
                    <a:pt x="452" y="3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57"/>
            <p:cNvSpPr/>
            <p:nvPr/>
          </p:nvSpPr>
          <p:spPr>
            <a:xfrm>
              <a:off x="2282509" y="3756466"/>
              <a:ext cx="10425" cy="47312"/>
            </a:xfrm>
            <a:custGeom>
              <a:rect b="b" l="l" r="r" t="t"/>
              <a:pathLst>
                <a:path extrusionOk="0" h="1416" w="312">
                  <a:moveTo>
                    <a:pt x="109" y="1"/>
                  </a:moveTo>
                  <a:lnTo>
                    <a:pt x="1" y="1400"/>
                  </a:lnTo>
                  <a:lnTo>
                    <a:pt x="203" y="1416"/>
                  </a:lnTo>
                  <a:lnTo>
                    <a:pt x="312" y="16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57"/>
            <p:cNvSpPr/>
            <p:nvPr/>
          </p:nvSpPr>
          <p:spPr>
            <a:xfrm>
              <a:off x="2312648" y="3758537"/>
              <a:ext cx="36386" cy="48882"/>
            </a:xfrm>
            <a:custGeom>
              <a:rect b="b" l="l" r="r" t="t"/>
              <a:pathLst>
                <a:path extrusionOk="0" h="1463" w="1089">
                  <a:moveTo>
                    <a:pt x="16" y="1"/>
                  </a:moveTo>
                  <a:lnTo>
                    <a:pt x="0" y="188"/>
                  </a:lnTo>
                  <a:lnTo>
                    <a:pt x="436" y="219"/>
                  </a:lnTo>
                  <a:lnTo>
                    <a:pt x="343" y="1447"/>
                  </a:lnTo>
                  <a:lnTo>
                    <a:pt x="545" y="1463"/>
                  </a:lnTo>
                  <a:lnTo>
                    <a:pt x="638" y="234"/>
                  </a:lnTo>
                  <a:lnTo>
                    <a:pt x="1073" y="281"/>
                  </a:lnTo>
                  <a:lnTo>
                    <a:pt x="1089" y="94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57"/>
            <p:cNvSpPr/>
            <p:nvPr/>
          </p:nvSpPr>
          <p:spPr>
            <a:xfrm>
              <a:off x="2397349" y="3765320"/>
              <a:ext cx="45742" cy="48849"/>
            </a:xfrm>
            <a:custGeom>
              <a:rect b="b" l="l" r="r" t="t"/>
              <a:pathLst>
                <a:path extrusionOk="0" h="1462" w="1369">
                  <a:moveTo>
                    <a:pt x="696" y="181"/>
                  </a:moveTo>
                  <a:cubicBezTo>
                    <a:pt x="765" y="181"/>
                    <a:pt x="833" y="192"/>
                    <a:pt x="902" y="218"/>
                  </a:cubicBezTo>
                  <a:cubicBezTo>
                    <a:pt x="949" y="249"/>
                    <a:pt x="995" y="280"/>
                    <a:pt x="1042" y="327"/>
                  </a:cubicBezTo>
                  <a:cubicBezTo>
                    <a:pt x="1073" y="373"/>
                    <a:pt x="1104" y="436"/>
                    <a:pt x="1120" y="498"/>
                  </a:cubicBezTo>
                  <a:cubicBezTo>
                    <a:pt x="1151" y="575"/>
                    <a:pt x="1151" y="669"/>
                    <a:pt x="1151" y="746"/>
                  </a:cubicBezTo>
                  <a:cubicBezTo>
                    <a:pt x="1151" y="840"/>
                    <a:pt x="1135" y="918"/>
                    <a:pt x="1104" y="995"/>
                  </a:cubicBezTo>
                  <a:cubicBezTo>
                    <a:pt x="1073" y="1057"/>
                    <a:pt x="1042" y="1120"/>
                    <a:pt x="995" y="1166"/>
                  </a:cubicBezTo>
                  <a:cubicBezTo>
                    <a:pt x="949" y="1213"/>
                    <a:pt x="886" y="1244"/>
                    <a:pt x="840" y="1260"/>
                  </a:cubicBezTo>
                  <a:cubicBezTo>
                    <a:pt x="777" y="1275"/>
                    <a:pt x="715" y="1275"/>
                    <a:pt x="653" y="1275"/>
                  </a:cubicBezTo>
                  <a:cubicBezTo>
                    <a:pt x="591" y="1275"/>
                    <a:pt x="529" y="1260"/>
                    <a:pt x="466" y="1229"/>
                  </a:cubicBezTo>
                  <a:cubicBezTo>
                    <a:pt x="420" y="1213"/>
                    <a:pt x="373" y="1182"/>
                    <a:pt x="327" y="1135"/>
                  </a:cubicBezTo>
                  <a:cubicBezTo>
                    <a:pt x="280" y="1073"/>
                    <a:pt x="249" y="1026"/>
                    <a:pt x="233" y="949"/>
                  </a:cubicBezTo>
                  <a:cubicBezTo>
                    <a:pt x="202" y="793"/>
                    <a:pt x="218" y="607"/>
                    <a:pt x="264" y="451"/>
                  </a:cubicBezTo>
                  <a:cubicBezTo>
                    <a:pt x="295" y="389"/>
                    <a:pt x="327" y="327"/>
                    <a:pt x="389" y="296"/>
                  </a:cubicBezTo>
                  <a:cubicBezTo>
                    <a:pt x="420" y="249"/>
                    <a:pt x="482" y="218"/>
                    <a:pt x="529" y="202"/>
                  </a:cubicBezTo>
                  <a:cubicBezTo>
                    <a:pt x="585" y="188"/>
                    <a:pt x="641" y="181"/>
                    <a:pt x="696" y="181"/>
                  </a:cubicBezTo>
                  <a:close/>
                  <a:moveTo>
                    <a:pt x="731" y="0"/>
                  </a:moveTo>
                  <a:cubicBezTo>
                    <a:pt x="653" y="0"/>
                    <a:pt x="575" y="0"/>
                    <a:pt x="498" y="16"/>
                  </a:cubicBezTo>
                  <a:cubicBezTo>
                    <a:pt x="420" y="31"/>
                    <a:pt x="342" y="62"/>
                    <a:pt x="280" y="125"/>
                  </a:cubicBezTo>
                  <a:cubicBezTo>
                    <a:pt x="202" y="171"/>
                    <a:pt x="140" y="249"/>
                    <a:pt x="93" y="327"/>
                  </a:cubicBezTo>
                  <a:cubicBezTo>
                    <a:pt x="31" y="451"/>
                    <a:pt x="0" y="560"/>
                    <a:pt x="0" y="684"/>
                  </a:cubicBezTo>
                  <a:cubicBezTo>
                    <a:pt x="0" y="778"/>
                    <a:pt x="0" y="871"/>
                    <a:pt x="16" y="949"/>
                  </a:cubicBezTo>
                  <a:cubicBezTo>
                    <a:pt x="31" y="1026"/>
                    <a:pt x="62" y="1089"/>
                    <a:pt x="93" y="1151"/>
                  </a:cubicBezTo>
                  <a:cubicBezTo>
                    <a:pt x="124" y="1197"/>
                    <a:pt x="156" y="1244"/>
                    <a:pt x="202" y="1291"/>
                  </a:cubicBezTo>
                  <a:cubicBezTo>
                    <a:pt x="249" y="1322"/>
                    <a:pt x="295" y="1353"/>
                    <a:pt x="342" y="1384"/>
                  </a:cubicBezTo>
                  <a:cubicBezTo>
                    <a:pt x="389" y="1400"/>
                    <a:pt x="435" y="1415"/>
                    <a:pt x="498" y="1431"/>
                  </a:cubicBezTo>
                  <a:cubicBezTo>
                    <a:pt x="544" y="1446"/>
                    <a:pt x="591" y="1446"/>
                    <a:pt x="638" y="1462"/>
                  </a:cubicBezTo>
                  <a:cubicBezTo>
                    <a:pt x="684" y="1462"/>
                    <a:pt x="746" y="1462"/>
                    <a:pt x="793" y="1446"/>
                  </a:cubicBezTo>
                  <a:cubicBezTo>
                    <a:pt x="840" y="1446"/>
                    <a:pt x="902" y="1431"/>
                    <a:pt x="949" y="1415"/>
                  </a:cubicBezTo>
                  <a:cubicBezTo>
                    <a:pt x="995" y="1400"/>
                    <a:pt x="1042" y="1368"/>
                    <a:pt x="1088" y="1337"/>
                  </a:cubicBezTo>
                  <a:cubicBezTo>
                    <a:pt x="1151" y="1306"/>
                    <a:pt x="1182" y="1260"/>
                    <a:pt x="1228" y="1213"/>
                  </a:cubicBezTo>
                  <a:cubicBezTo>
                    <a:pt x="1260" y="1151"/>
                    <a:pt x="1291" y="1089"/>
                    <a:pt x="1322" y="1026"/>
                  </a:cubicBezTo>
                  <a:cubicBezTo>
                    <a:pt x="1337" y="933"/>
                    <a:pt x="1353" y="855"/>
                    <a:pt x="1368" y="762"/>
                  </a:cubicBezTo>
                  <a:cubicBezTo>
                    <a:pt x="1368" y="638"/>
                    <a:pt x="1353" y="513"/>
                    <a:pt x="1322" y="404"/>
                  </a:cubicBezTo>
                  <a:cubicBezTo>
                    <a:pt x="1275" y="311"/>
                    <a:pt x="1228" y="233"/>
                    <a:pt x="1166" y="171"/>
                  </a:cubicBezTo>
                  <a:cubicBezTo>
                    <a:pt x="1104" y="109"/>
                    <a:pt x="1026" y="62"/>
                    <a:pt x="949" y="47"/>
                  </a:cubicBezTo>
                  <a:cubicBezTo>
                    <a:pt x="871" y="16"/>
                    <a:pt x="809" y="0"/>
                    <a:pt x="731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57"/>
            <p:cNvSpPr/>
            <p:nvPr/>
          </p:nvSpPr>
          <p:spPr>
            <a:xfrm>
              <a:off x="2464341" y="3768428"/>
              <a:ext cx="39527" cy="49384"/>
            </a:xfrm>
            <a:custGeom>
              <a:rect b="b" l="l" r="r" t="t"/>
              <a:pathLst>
                <a:path extrusionOk="0" h="1478" w="1183">
                  <a:moveTo>
                    <a:pt x="79" y="0"/>
                  </a:moveTo>
                  <a:lnTo>
                    <a:pt x="1" y="1415"/>
                  </a:lnTo>
                  <a:lnTo>
                    <a:pt x="219" y="1431"/>
                  </a:lnTo>
                  <a:lnTo>
                    <a:pt x="265" y="265"/>
                  </a:lnTo>
                  <a:lnTo>
                    <a:pt x="856" y="1462"/>
                  </a:lnTo>
                  <a:lnTo>
                    <a:pt x="1120" y="1478"/>
                  </a:lnTo>
                  <a:lnTo>
                    <a:pt x="1183" y="63"/>
                  </a:lnTo>
                  <a:lnTo>
                    <a:pt x="980" y="63"/>
                  </a:lnTo>
                  <a:lnTo>
                    <a:pt x="934" y="1182"/>
                  </a:lnTo>
                  <a:lnTo>
                    <a:pt x="35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6" name="Google Shape;1996;p57"/>
            <p:cNvSpPr/>
            <p:nvPr/>
          </p:nvSpPr>
          <p:spPr>
            <a:xfrm>
              <a:off x="2527725" y="3772070"/>
              <a:ext cx="28100" cy="48348"/>
            </a:xfrm>
            <a:custGeom>
              <a:rect b="b" l="l" r="r" t="t"/>
              <a:pathLst>
                <a:path extrusionOk="0" h="1447" w="841">
                  <a:moveTo>
                    <a:pt x="63" y="0"/>
                  </a:moveTo>
                  <a:lnTo>
                    <a:pt x="1" y="1415"/>
                  </a:lnTo>
                  <a:cubicBezTo>
                    <a:pt x="1" y="1415"/>
                    <a:pt x="187" y="1415"/>
                    <a:pt x="390" y="1431"/>
                  </a:cubicBezTo>
                  <a:cubicBezTo>
                    <a:pt x="592" y="1446"/>
                    <a:pt x="794" y="1446"/>
                    <a:pt x="794" y="1446"/>
                  </a:cubicBezTo>
                  <a:lnTo>
                    <a:pt x="794" y="1275"/>
                  </a:lnTo>
                  <a:cubicBezTo>
                    <a:pt x="794" y="1275"/>
                    <a:pt x="654" y="1260"/>
                    <a:pt x="498" y="1260"/>
                  </a:cubicBezTo>
                  <a:lnTo>
                    <a:pt x="203" y="1244"/>
                  </a:lnTo>
                  <a:lnTo>
                    <a:pt x="219" y="778"/>
                  </a:lnTo>
                  <a:lnTo>
                    <a:pt x="498" y="793"/>
                  </a:lnTo>
                  <a:lnTo>
                    <a:pt x="763" y="809"/>
                  </a:lnTo>
                  <a:lnTo>
                    <a:pt x="763" y="622"/>
                  </a:lnTo>
                  <a:lnTo>
                    <a:pt x="498" y="622"/>
                  </a:lnTo>
                  <a:cubicBezTo>
                    <a:pt x="359" y="607"/>
                    <a:pt x="234" y="607"/>
                    <a:pt x="234" y="607"/>
                  </a:cubicBezTo>
                  <a:lnTo>
                    <a:pt x="250" y="187"/>
                  </a:lnTo>
                  <a:lnTo>
                    <a:pt x="530" y="202"/>
                  </a:lnTo>
                  <a:lnTo>
                    <a:pt x="809" y="218"/>
                  </a:lnTo>
                  <a:lnTo>
                    <a:pt x="841" y="31"/>
                  </a:lnTo>
                  <a:lnTo>
                    <a:pt x="452" y="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7" name="Google Shape;1997;p57"/>
            <p:cNvSpPr/>
            <p:nvPr/>
          </p:nvSpPr>
          <p:spPr>
            <a:xfrm>
              <a:off x="2098606" y="3565412"/>
              <a:ext cx="63918" cy="120820"/>
            </a:xfrm>
            <a:custGeom>
              <a:rect b="b" l="l" r="r" t="t"/>
              <a:pathLst>
                <a:path extrusionOk="0" h="3616" w="1913">
                  <a:moveTo>
                    <a:pt x="1205" y="1"/>
                  </a:moveTo>
                  <a:cubicBezTo>
                    <a:pt x="1166" y="1"/>
                    <a:pt x="1127" y="4"/>
                    <a:pt x="1089" y="12"/>
                  </a:cubicBezTo>
                  <a:cubicBezTo>
                    <a:pt x="995" y="28"/>
                    <a:pt x="918" y="43"/>
                    <a:pt x="824" y="90"/>
                  </a:cubicBezTo>
                  <a:cubicBezTo>
                    <a:pt x="731" y="137"/>
                    <a:pt x="653" y="199"/>
                    <a:pt x="575" y="277"/>
                  </a:cubicBezTo>
                  <a:cubicBezTo>
                    <a:pt x="482" y="370"/>
                    <a:pt x="404" y="479"/>
                    <a:pt x="342" y="588"/>
                  </a:cubicBezTo>
                  <a:cubicBezTo>
                    <a:pt x="264" y="728"/>
                    <a:pt x="202" y="883"/>
                    <a:pt x="156" y="1054"/>
                  </a:cubicBezTo>
                  <a:cubicBezTo>
                    <a:pt x="93" y="1256"/>
                    <a:pt x="62" y="1458"/>
                    <a:pt x="31" y="1676"/>
                  </a:cubicBezTo>
                  <a:cubicBezTo>
                    <a:pt x="0" y="1894"/>
                    <a:pt x="0" y="2111"/>
                    <a:pt x="0" y="2329"/>
                  </a:cubicBezTo>
                  <a:cubicBezTo>
                    <a:pt x="16" y="2485"/>
                    <a:pt x="47" y="2656"/>
                    <a:pt x="93" y="2811"/>
                  </a:cubicBezTo>
                  <a:cubicBezTo>
                    <a:pt x="125" y="2935"/>
                    <a:pt x="171" y="3060"/>
                    <a:pt x="249" y="3169"/>
                  </a:cubicBezTo>
                  <a:cubicBezTo>
                    <a:pt x="296" y="3262"/>
                    <a:pt x="373" y="3340"/>
                    <a:pt x="451" y="3418"/>
                  </a:cubicBezTo>
                  <a:cubicBezTo>
                    <a:pt x="529" y="3464"/>
                    <a:pt x="607" y="3511"/>
                    <a:pt x="684" y="3557"/>
                  </a:cubicBezTo>
                  <a:cubicBezTo>
                    <a:pt x="762" y="3573"/>
                    <a:pt x="840" y="3604"/>
                    <a:pt x="918" y="3604"/>
                  </a:cubicBezTo>
                  <a:cubicBezTo>
                    <a:pt x="964" y="3612"/>
                    <a:pt x="1007" y="3616"/>
                    <a:pt x="1048" y="3616"/>
                  </a:cubicBezTo>
                  <a:cubicBezTo>
                    <a:pt x="1089" y="3616"/>
                    <a:pt x="1127" y="3612"/>
                    <a:pt x="1166" y="3604"/>
                  </a:cubicBezTo>
                  <a:cubicBezTo>
                    <a:pt x="1229" y="3604"/>
                    <a:pt x="1306" y="3589"/>
                    <a:pt x="1368" y="3573"/>
                  </a:cubicBezTo>
                  <a:cubicBezTo>
                    <a:pt x="1431" y="3557"/>
                    <a:pt x="1493" y="3526"/>
                    <a:pt x="1555" y="3495"/>
                  </a:cubicBezTo>
                  <a:lnTo>
                    <a:pt x="1617" y="2951"/>
                  </a:lnTo>
                  <a:lnTo>
                    <a:pt x="1617" y="2951"/>
                  </a:lnTo>
                  <a:cubicBezTo>
                    <a:pt x="1524" y="2982"/>
                    <a:pt x="1431" y="3029"/>
                    <a:pt x="1322" y="3044"/>
                  </a:cubicBezTo>
                  <a:cubicBezTo>
                    <a:pt x="1256" y="3055"/>
                    <a:pt x="1190" y="3066"/>
                    <a:pt x="1124" y="3066"/>
                  </a:cubicBezTo>
                  <a:cubicBezTo>
                    <a:pt x="1097" y="3066"/>
                    <a:pt x="1069" y="3064"/>
                    <a:pt x="1042" y="3060"/>
                  </a:cubicBezTo>
                  <a:cubicBezTo>
                    <a:pt x="949" y="3044"/>
                    <a:pt x="871" y="3013"/>
                    <a:pt x="793" y="2967"/>
                  </a:cubicBezTo>
                  <a:cubicBezTo>
                    <a:pt x="715" y="2904"/>
                    <a:pt x="638" y="2811"/>
                    <a:pt x="607" y="2718"/>
                  </a:cubicBezTo>
                  <a:cubicBezTo>
                    <a:pt x="544" y="2593"/>
                    <a:pt x="513" y="2453"/>
                    <a:pt x="498" y="2314"/>
                  </a:cubicBezTo>
                  <a:cubicBezTo>
                    <a:pt x="482" y="2127"/>
                    <a:pt x="482" y="1925"/>
                    <a:pt x="513" y="1738"/>
                  </a:cubicBezTo>
                  <a:cubicBezTo>
                    <a:pt x="529" y="1536"/>
                    <a:pt x="575" y="1349"/>
                    <a:pt x="638" y="1163"/>
                  </a:cubicBezTo>
                  <a:cubicBezTo>
                    <a:pt x="669" y="1038"/>
                    <a:pt x="731" y="914"/>
                    <a:pt x="824" y="805"/>
                  </a:cubicBezTo>
                  <a:cubicBezTo>
                    <a:pt x="886" y="728"/>
                    <a:pt x="964" y="650"/>
                    <a:pt x="1058" y="619"/>
                  </a:cubicBezTo>
                  <a:cubicBezTo>
                    <a:pt x="1135" y="588"/>
                    <a:pt x="1229" y="572"/>
                    <a:pt x="1322" y="572"/>
                  </a:cubicBezTo>
                  <a:cubicBezTo>
                    <a:pt x="1415" y="588"/>
                    <a:pt x="1508" y="603"/>
                    <a:pt x="1586" y="650"/>
                  </a:cubicBezTo>
                  <a:cubicBezTo>
                    <a:pt x="1679" y="681"/>
                    <a:pt x="1773" y="743"/>
                    <a:pt x="1851" y="805"/>
                  </a:cubicBezTo>
                  <a:lnTo>
                    <a:pt x="1913" y="245"/>
                  </a:lnTo>
                  <a:cubicBezTo>
                    <a:pt x="1851" y="214"/>
                    <a:pt x="1804" y="183"/>
                    <a:pt x="1742" y="152"/>
                  </a:cubicBezTo>
                  <a:cubicBezTo>
                    <a:pt x="1679" y="106"/>
                    <a:pt x="1617" y="90"/>
                    <a:pt x="1555" y="59"/>
                  </a:cubicBezTo>
                  <a:cubicBezTo>
                    <a:pt x="1477" y="28"/>
                    <a:pt x="1400" y="12"/>
                    <a:pt x="1322" y="12"/>
                  </a:cubicBezTo>
                  <a:cubicBezTo>
                    <a:pt x="1283" y="4"/>
                    <a:pt x="1244" y="1"/>
                    <a:pt x="1205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8" name="Google Shape;1998;p57"/>
            <p:cNvSpPr/>
            <p:nvPr/>
          </p:nvSpPr>
          <p:spPr>
            <a:xfrm>
              <a:off x="2171346" y="3572028"/>
              <a:ext cx="27031" cy="118514"/>
            </a:xfrm>
            <a:custGeom>
              <a:rect b="b" l="l" r="r" t="t"/>
              <a:pathLst>
                <a:path extrusionOk="0" h="3547" w="809">
                  <a:moveTo>
                    <a:pt x="358" y="1"/>
                  </a:moveTo>
                  <a:lnTo>
                    <a:pt x="0" y="3499"/>
                  </a:lnTo>
                  <a:lnTo>
                    <a:pt x="467" y="3546"/>
                  </a:lnTo>
                  <a:lnTo>
                    <a:pt x="809" y="47"/>
                  </a:lnTo>
                  <a:lnTo>
                    <a:pt x="35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9" name="Google Shape;1999;p57"/>
            <p:cNvSpPr/>
            <p:nvPr/>
          </p:nvSpPr>
          <p:spPr>
            <a:xfrm>
              <a:off x="2213947" y="3575670"/>
              <a:ext cx="73274" cy="122657"/>
            </a:xfrm>
            <a:custGeom>
              <a:rect b="b" l="l" r="r" t="t"/>
              <a:pathLst>
                <a:path extrusionOk="0" h="3671" w="2193">
                  <a:moveTo>
                    <a:pt x="327" y="1"/>
                  </a:moveTo>
                  <a:lnTo>
                    <a:pt x="0" y="3515"/>
                  </a:lnTo>
                  <a:lnTo>
                    <a:pt x="435" y="3546"/>
                  </a:lnTo>
                  <a:lnTo>
                    <a:pt x="684" y="918"/>
                  </a:lnTo>
                  <a:lnTo>
                    <a:pt x="1291" y="3624"/>
                  </a:lnTo>
                  <a:lnTo>
                    <a:pt x="1897" y="3670"/>
                  </a:lnTo>
                  <a:lnTo>
                    <a:pt x="2193" y="172"/>
                  </a:lnTo>
                  <a:lnTo>
                    <a:pt x="1773" y="125"/>
                  </a:lnTo>
                  <a:lnTo>
                    <a:pt x="1539" y="2753"/>
                  </a:lnTo>
                  <a:lnTo>
                    <a:pt x="933" y="47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0" name="Google Shape;2000;p57"/>
            <p:cNvSpPr/>
            <p:nvPr/>
          </p:nvSpPr>
          <p:spPr>
            <a:xfrm>
              <a:off x="2305898" y="3583455"/>
              <a:ext cx="54061" cy="121621"/>
            </a:xfrm>
            <a:custGeom>
              <a:rect b="b" l="l" r="r" t="t"/>
              <a:pathLst>
                <a:path extrusionOk="0" h="3640" w="1618">
                  <a:moveTo>
                    <a:pt x="280" y="1"/>
                  </a:moveTo>
                  <a:lnTo>
                    <a:pt x="0" y="3515"/>
                  </a:lnTo>
                  <a:lnTo>
                    <a:pt x="1369" y="3639"/>
                  </a:lnTo>
                  <a:lnTo>
                    <a:pt x="1400" y="3080"/>
                  </a:lnTo>
                  <a:lnTo>
                    <a:pt x="498" y="3002"/>
                  </a:lnTo>
                  <a:lnTo>
                    <a:pt x="576" y="2022"/>
                  </a:lnTo>
                  <a:lnTo>
                    <a:pt x="1400" y="2085"/>
                  </a:lnTo>
                  <a:lnTo>
                    <a:pt x="1446" y="1540"/>
                  </a:lnTo>
                  <a:lnTo>
                    <a:pt x="622" y="1463"/>
                  </a:lnTo>
                  <a:lnTo>
                    <a:pt x="684" y="607"/>
                  </a:lnTo>
                  <a:lnTo>
                    <a:pt x="1509" y="670"/>
                  </a:lnTo>
                  <a:lnTo>
                    <a:pt x="1617" y="125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57"/>
            <p:cNvSpPr/>
            <p:nvPr/>
          </p:nvSpPr>
          <p:spPr>
            <a:xfrm>
              <a:off x="2378103" y="3589169"/>
              <a:ext cx="93555" cy="122657"/>
            </a:xfrm>
            <a:custGeom>
              <a:rect b="b" l="l" r="r" t="t"/>
              <a:pathLst>
                <a:path extrusionOk="0" h="3671" w="2800">
                  <a:moveTo>
                    <a:pt x="249" y="1"/>
                  </a:moveTo>
                  <a:lnTo>
                    <a:pt x="1" y="3515"/>
                  </a:lnTo>
                  <a:lnTo>
                    <a:pt x="452" y="3546"/>
                  </a:lnTo>
                  <a:lnTo>
                    <a:pt x="638" y="701"/>
                  </a:lnTo>
                  <a:lnTo>
                    <a:pt x="1105" y="3577"/>
                  </a:lnTo>
                  <a:lnTo>
                    <a:pt x="1509" y="3608"/>
                  </a:lnTo>
                  <a:lnTo>
                    <a:pt x="2333" y="794"/>
                  </a:lnTo>
                  <a:lnTo>
                    <a:pt x="2162" y="3639"/>
                  </a:lnTo>
                  <a:lnTo>
                    <a:pt x="2613" y="3671"/>
                  </a:lnTo>
                  <a:lnTo>
                    <a:pt x="2800" y="141"/>
                  </a:lnTo>
                  <a:lnTo>
                    <a:pt x="2100" y="110"/>
                  </a:lnTo>
                  <a:lnTo>
                    <a:pt x="1353" y="2722"/>
                  </a:lnTo>
                  <a:lnTo>
                    <a:pt x="934" y="48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57"/>
            <p:cNvSpPr/>
            <p:nvPr/>
          </p:nvSpPr>
          <p:spPr>
            <a:xfrm>
              <a:off x="2486159" y="3596453"/>
              <a:ext cx="76949" cy="120051"/>
            </a:xfrm>
            <a:custGeom>
              <a:rect b="b" l="l" r="r" t="t"/>
              <a:pathLst>
                <a:path extrusionOk="0" h="3593" w="2303">
                  <a:moveTo>
                    <a:pt x="1276" y="887"/>
                  </a:moveTo>
                  <a:cubicBezTo>
                    <a:pt x="1292" y="996"/>
                    <a:pt x="1307" y="1120"/>
                    <a:pt x="1338" y="1260"/>
                  </a:cubicBezTo>
                  <a:cubicBezTo>
                    <a:pt x="1369" y="1400"/>
                    <a:pt x="1385" y="1524"/>
                    <a:pt x="1416" y="1649"/>
                  </a:cubicBezTo>
                  <a:cubicBezTo>
                    <a:pt x="1447" y="1773"/>
                    <a:pt x="1463" y="1929"/>
                    <a:pt x="1494" y="2100"/>
                  </a:cubicBezTo>
                  <a:lnTo>
                    <a:pt x="934" y="2069"/>
                  </a:lnTo>
                  <a:cubicBezTo>
                    <a:pt x="949" y="1991"/>
                    <a:pt x="965" y="1944"/>
                    <a:pt x="981" y="1882"/>
                  </a:cubicBezTo>
                  <a:cubicBezTo>
                    <a:pt x="996" y="1820"/>
                    <a:pt x="1012" y="1773"/>
                    <a:pt x="1043" y="1696"/>
                  </a:cubicBezTo>
                  <a:lnTo>
                    <a:pt x="1105" y="1478"/>
                  </a:lnTo>
                  <a:lnTo>
                    <a:pt x="1276" y="887"/>
                  </a:lnTo>
                  <a:close/>
                  <a:moveTo>
                    <a:pt x="1027" y="1"/>
                  </a:moveTo>
                  <a:lnTo>
                    <a:pt x="1" y="3484"/>
                  </a:lnTo>
                  <a:lnTo>
                    <a:pt x="514" y="3515"/>
                  </a:lnTo>
                  <a:lnTo>
                    <a:pt x="747" y="2691"/>
                  </a:lnTo>
                  <a:lnTo>
                    <a:pt x="1618" y="2737"/>
                  </a:lnTo>
                  <a:lnTo>
                    <a:pt x="1789" y="3577"/>
                  </a:lnTo>
                  <a:lnTo>
                    <a:pt x="2302" y="3593"/>
                  </a:lnTo>
                  <a:lnTo>
                    <a:pt x="1587" y="47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p57"/>
            <p:cNvSpPr/>
            <p:nvPr/>
          </p:nvSpPr>
          <p:spPr>
            <a:xfrm>
              <a:off x="2760477" y="3402659"/>
              <a:ext cx="862477" cy="485283"/>
            </a:xfrm>
            <a:custGeom>
              <a:rect b="b" l="l" r="r" t="t"/>
              <a:pathLst>
                <a:path extrusionOk="0" h="14524" w="25813">
                  <a:moveTo>
                    <a:pt x="20993" y="1"/>
                  </a:moveTo>
                  <a:lnTo>
                    <a:pt x="18303" y="234"/>
                  </a:lnTo>
                  <a:lnTo>
                    <a:pt x="15550" y="467"/>
                  </a:lnTo>
                  <a:cubicBezTo>
                    <a:pt x="14540" y="529"/>
                    <a:pt x="13467" y="592"/>
                    <a:pt x="12378" y="654"/>
                  </a:cubicBezTo>
                  <a:cubicBezTo>
                    <a:pt x="10232" y="809"/>
                    <a:pt x="8087" y="856"/>
                    <a:pt x="6470" y="903"/>
                  </a:cubicBezTo>
                  <a:cubicBezTo>
                    <a:pt x="5314" y="958"/>
                    <a:pt x="4437" y="966"/>
                    <a:pt x="4030" y="966"/>
                  </a:cubicBezTo>
                  <a:cubicBezTo>
                    <a:pt x="3867" y="966"/>
                    <a:pt x="3780" y="965"/>
                    <a:pt x="3779" y="965"/>
                  </a:cubicBezTo>
                  <a:lnTo>
                    <a:pt x="3779" y="965"/>
                  </a:lnTo>
                  <a:cubicBezTo>
                    <a:pt x="3857" y="3095"/>
                    <a:pt x="2178" y="4868"/>
                    <a:pt x="48" y="4899"/>
                  </a:cubicBezTo>
                  <a:lnTo>
                    <a:pt x="32" y="5381"/>
                  </a:lnTo>
                  <a:cubicBezTo>
                    <a:pt x="405" y="5396"/>
                    <a:pt x="701" y="5692"/>
                    <a:pt x="685" y="6049"/>
                  </a:cubicBezTo>
                  <a:cubicBezTo>
                    <a:pt x="685" y="6423"/>
                    <a:pt x="405" y="6718"/>
                    <a:pt x="32" y="6734"/>
                  </a:cubicBezTo>
                  <a:lnTo>
                    <a:pt x="32" y="7107"/>
                  </a:lnTo>
                  <a:cubicBezTo>
                    <a:pt x="390" y="7107"/>
                    <a:pt x="685" y="7402"/>
                    <a:pt x="685" y="7775"/>
                  </a:cubicBezTo>
                  <a:cubicBezTo>
                    <a:pt x="685" y="8149"/>
                    <a:pt x="390" y="8444"/>
                    <a:pt x="17" y="8444"/>
                  </a:cubicBezTo>
                  <a:lnTo>
                    <a:pt x="17" y="8817"/>
                  </a:lnTo>
                  <a:cubicBezTo>
                    <a:pt x="390" y="8817"/>
                    <a:pt x="685" y="9128"/>
                    <a:pt x="670" y="9486"/>
                  </a:cubicBezTo>
                  <a:cubicBezTo>
                    <a:pt x="670" y="9859"/>
                    <a:pt x="374" y="10170"/>
                    <a:pt x="1" y="10170"/>
                  </a:cubicBezTo>
                  <a:lnTo>
                    <a:pt x="1" y="10621"/>
                  </a:lnTo>
                  <a:cubicBezTo>
                    <a:pt x="2162" y="10621"/>
                    <a:pt x="3919" y="12362"/>
                    <a:pt x="3966" y="14524"/>
                  </a:cubicBezTo>
                  <a:cubicBezTo>
                    <a:pt x="3966" y="14524"/>
                    <a:pt x="5117" y="14524"/>
                    <a:pt x="6843" y="14462"/>
                  </a:cubicBezTo>
                  <a:cubicBezTo>
                    <a:pt x="8569" y="14399"/>
                    <a:pt x="10870" y="14353"/>
                    <a:pt x="13156" y="14182"/>
                  </a:cubicBezTo>
                  <a:cubicBezTo>
                    <a:pt x="14306" y="14119"/>
                    <a:pt x="15457" y="14042"/>
                    <a:pt x="16530" y="13980"/>
                  </a:cubicBezTo>
                  <a:cubicBezTo>
                    <a:pt x="17603" y="13886"/>
                    <a:pt x="18614" y="13808"/>
                    <a:pt x="19469" y="13731"/>
                  </a:cubicBezTo>
                  <a:cubicBezTo>
                    <a:pt x="21179" y="13575"/>
                    <a:pt x="22330" y="13482"/>
                    <a:pt x="22330" y="13482"/>
                  </a:cubicBezTo>
                  <a:cubicBezTo>
                    <a:pt x="22112" y="11321"/>
                    <a:pt x="23667" y="9408"/>
                    <a:pt x="25813" y="9144"/>
                  </a:cubicBezTo>
                  <a:lnTo>
                    <a:pt x="25751" y="8708"/>
                  </a:lnTo>
                  <a:cubicBezTo>
                    <a:pt x="25732" y="8710"/>
                    <a:pt x="25712" y="8711"/>
                    <a:pt x="25694" y="8711"/>
                  </a:cubicBezTo>
                  <a:cubicBezTo>
                    <a:pt x="25359" y="8711"/>
                    <a:pt x="25064" y="8455"/>
                    <a:pt x="25020" y="8102"/>
                  </a:cubicBezTo>
                  <a:lnTo>
                    <a:pt x="25020" y="8117"/>
                  </a:lnTo>
                  <a:cubicBezTo>
                    <a:pt x="24973" y="7744"/>
                    <a:pt x="25238" y="7418"/>
                    <a:pt x="25611" y="7371"/>
                  </a:cubicBezTo>
                  <a:lnTo>
                    <a:pt x="25564" y="6998"/>
                  </a:lnTo>
                  <a:cubicBezTo>
                    <a:pt x="25534" y="7001"/>
                    <a:pt x="25505" y="7003"/>
                    <a:pt x="25476" y="7003"/>
                  </a:cubicBezTo>
                  <a:cubicBezTo>
                    <a:pt x="24668" y="7003"/>
                    <a:pt x="24552" y="5766"/>
                    <a:pt x="25409" y="5661"/>
                  </a:cubicBezTo>
                  <a:lnTo>
                    <a:pt x="25362" y="5288"/>
                  </a:lnTo>
                  <a:cubicBezTo>
                    <a:pt x="25332" y="5291"/>
                    <a:pt x="25303" y="5292"/>
                    <a:pt x="25275" y="5292"/>
                  </a:cubicBezTo>
                  <a:cubicBezTo>
                    <a:pt x="24482" y="5292"/>
                    <a:pt x="24366" y="4070"/>
                    <a:pt x="25206" y="3950"/>
                  </a:cubicBezTo>
                  <a:lnTo>
                    <a:pt x="25144" y="3468"/>
                  </a:lnTo>
                  <a:cubicBezTo>
                    <a:pt x="25013" y="3482"/>
                    <a:pt x="24882" y="3488"/>
                    <a:pt x="24753" y="3488"/>
                  </a:cubicBezTo>
                  <a:cubicBezTo>
                    <a:pt x="22802" y="3488"/>
                    <a:pt x="21138" y="1984"/>
                    <a:pt x="20993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4" name="Google Shape;2004;p57"/>
            <p:cNvSpPr/>
            <p:nvPr/>
          </p:nvSpPr>
          <p:spPr>
            <a:xfrm>
              <a:off x="2926738" y="3458258"/>
              <a:ext cx="509207" cy="116409"/>
            </a:xfrm>
            <a:custGeom>
              <a:rect b="b" l="l" r="r" t="t"/>
              <a:pathLst>
                <a:path extrusionOk="0" h="3484" w="15240">
                  <a:moveTo>
                    <a:pt x="14990" y="1"/>
                  </a:moveTo>
                  <a:lnTo>
                    <a:pt x="12642" y="203"/>
                  </a:lnTo>
                  <a:cubicBezTo>
                    <a:pt x="11943" y="249"/>
                    <a:pt x="11134" y="343"/>
                    <a:pt x="10248" y="389"/>
                  </a:cubicBezTo>
                  <a:cubicBezTo>
                    <a:pt x="9377" y="451"/>
                    <a:pt x="8444" y="498"/>
                    <a:pt x="7496" y="560"/>
                  </a:cubicBezTo>
                  <a:cubicBezTo>
                    <a:pt x="5630" y="685"/>
                    <a:pt x="3748" y="747"/>
                    <a:pt x="2349" y="778"/>
                  </a:cubicBezTo>
                  <a:cubicBezTo>
                    <a:pt x="949" y="825"/>
                    <a:pt x="1" y="856"/>
                    <a:pt x="1" y="856"/>
                  </a:cubicBezTo>
                  <a:lnTo>
                    <a:pt x="63" y="3484"/>
                  </a:lnTo>
                  <a:cubicBezTo>
                    <a:pt x="63" y="3484"/>
                    <a:pt x="1011" y="3452"/>
                    <a:pt x="2426" y="3406"/>
                  </a:cubicBezTo>
                  <a:cubicBezTo>
                    <a:pt x="3857" y="3359"/>
                    <a:pt x="5754" y="3313"/>
                    <a:pt x="7651" y="3173"/>
                  </a:cubicBezTo>
                  <a:cubicBezTo>
                    <a:pt x="8600" y="3110"/>
                    <a:pt x="9548" y="3064"/>
                    <a:pt x="10434" y="3002"/>
                  </a:cubicBezTo>
                  <a:cubicBezTo>
                    <a:pt x="11321" y="2955"/>
                    <a:pt x="12160" y="2862"/>
                    <a:pt x="12860" y="2815"/>
                  </a:cubicBezTo>
                  <a:lnTo>
                    <a:pt x="15239" y="2597"/>
                  </a:lnTo>
                  <a:lnTo>
                    <a:pt x="1499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5" name="Google Shape;2005;p57"/>
            <p:cNvSpPr/>
            <p:nvPr/>
          </p:nvSpPr>
          <p:spPr>
            <a:xfrm>
              <a:off x="2931950" y="3725292"/>
              <a:ext cx="528920" cy="117980"/>
            </a:xfrm>
            <a:custGeom>
              <a:rect b="b" l="l" r="r" t="t"/>
              <a:pathLst>
                <a:path extrusionOk="0" h="3531" w="15830">
                  <a:moveTo>
                    <a:pt x="15581" y="1"/>
                  </a:moveTo>
                  <a:cubicBezTo>
                    <a:pt x="15581" y="1"/>
                    <a:pt x="14617" y="94"/>
                    <a:pt x="13155" y="219"/>
                  </a:cubicBezTo>
                  <a:cubicBezTo>
                    <a:pt x="12424" y="265"/>
                    <a:pt x="11585" y="358"/>
                    <a:pt x="10667" y="421"/>
                  </a:cubicBezTo>
                  <a:cubicBezTo>
                    <a:pt x="9750" y="467"/>
                    <a:pt x="8786" y="530"/>
                    <a:pt x="7806" y="592"/>
                  </a:cubicBezTo>
                  <a:cubicBezTo>
                    <a:pt x="5862" y="732"/>
                    <a:pt x="3903" y="778"/>
                    <a:pt x="2442" y="825"/>
                  </a:cubicBezTo>
                  <a:cubicBezTo>
                    <a:pt x="980" y="872"/>
                    <a:pt x="0" y="903"/>
                    <a:pt x="0" y="903"/>
                  </a:cubicBezTo>
                  <a:lnTo>
                    <a:pt x="62" y="3531"/>
                  </a:lnTo>
                  <a:cubicBezTo>
                    <a:pt x="62" y="3531"/>
                    <a:pt x="1042" y="3499"/>
                    <a:pt x="2535" y="3453"/>
                  </a:cubicBezTo>
                  <a:cubicBezTo>
                    <a:pt x="4012" y="3406"/>
                    <a:pt x="5987" y="3344"/>
                    <a:pt x="7962" y="3204"/>
                  </a:cubicBezTo>
                  <a:cubicBezTo>
                    <a:pt x="8941" y="3142"/>
                    <a:pt x="9921" y="3080"/>
                    <a:pt x="10854" y="3033"/>
                  </a:cubicBezTo>
                  <a:cubicBezTo>
                    <a:pt x="11771" y="2971"/>
                    <a:pt x="12626" y="2877"/>
                    <a:pt x="13373" y="2831"/>
                  </a:cubicBezTo>
                  <a:lnTo>
                    <a:pt x="15829" y="2613"/>
                  </a:lnTo>
                  <a:lnTo>
                    <a:pt x="1558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57"/>
            <p:cNvSpPr/>
            <p:nvPr/>
          </p:nvSpPr>
          <p:spPr>
            <a:xfrm>
              <a:off x="3445770" y="3593846"/>
              <a:ext cx="70701" cy="70200"/>
            </a:xfrm>
            <a:custGeom>
              <a:rect b="b" l="l" r="r" t="t"/>
              <a:pathLst>
                <a:path extrusionOk="0" h="2101" w="2116">
                  <a:moveTo>
                    <a:pt x="980" y="1"/>
                  </a:moveTo>
                  <a:lnTo>
                    <a:pt x="731" y="701"/>
                  </a:lnTo>
                  <a:lnTo>
                    <a:pt x="1" y="872"/>
                  </a:lnTo>
                  <a:lnTo>
                    <a:pt x="591" y="1354"/>
                  </a:lnTo>
                  <a:lnTo>
                    <a:pt x="529" y="2100"/>
                  </a:lnTo>
                  <a:lnTo>
                    <a:pt x="1151" y="1696"/>
                  </a:lnTo>
                  <a:lnTo>
                    <a:pt x="1835" y="1976"/>
                  </a:lnTo>
                  <a:lnTo>
                    <a:pt x="1649" y="1245"/>
                  </a:lnTo>
                  <a:lnTo>
                    <a:pt x="2115" y="670"/>
                  </a:lnTo>
                  <a:lnTo>
                    <a:pt x="1369" y="63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p57"/>
            <p:cNvSpPr/>
            <p:nvPr/>
          </p:nvSpPr>
          <p:spPr>
            <a:xfrm>
              <a:off x="2856605" y="3627126"/>
              <a:ext cx="70701" cy="68596"/>
            </a:xfrm>
            <a:custGeom>
              <a:rect b="b" l="l" r="r" t="t"/>
              <a:pathLst>
                <a:path extrusionOk="0" h="2053" w="2116">
                  <a:moveTo>
                    <a:pt x="1042" y="0"/>
                  </a:moveTo>
                  <a:lnTo>
                    <a:pt x="731" y="669"/>
                  </a:lnTo>
                  <a:lnTo>
                    <a:pt x="1" y="793"/>
                  </a:lnTo>
                  <a:lnTo>
                    <a:pt x="529" y="1306"/>
                  </a:lnTo>
                  <a:lnTo>
                    <a:pt x="420" y="2053"/>
                  </a:lnTo>
                  <a:lnTo>
                    <a:pt x="1074" y="1695"/>
                  </a:lnTo>
                  <a:lnTo>
                    <a:pt x="1727" y="2053"/>
                  </a:lnTo>
                  <a:lnTo>
                    <a:pt x="1587" y="1306"/>
                  </a:lnTo>
                  <a:lnTo>
                    <a:pt x="2115" y="778"/>
                  </a:lnTo>
                  <a:lnTo>
                    <a:pt x="1385" y="669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p57"/>
            <p:cNvSpPr/>
            <p:nvPr/>
          </p:nvSpPr>
          <p:spPr>
            <a:xfrm>
              <a:off x="2960518" y="3505002"/>
              <a:ext cx="34315" cy="47847"/>
            </a:xfrm>
            <a:custGeom>
              <a:rect b="b" l="l" r="r" t="t"/>
              <a:pathLst>
                <a:path extrusionOk="0" h="1432" w="1027">
                  <a:moveTo>
                    <a:pt x="1027" y="1"/>
                  </a:moveTo>
                  <a:lnTo>
                    <a:pt x="0" y="32"/>
                  </a:lnTo>
                  <a:lnTo>
                    <a:pt x="0" y="219"/>
                  </a:lnTo>
                  <a:lnTo>
                    <a:pt x="420" y="203"/>
                  </a:lnTo>
                  <a:lnTo>
                    <a:pt x="451" y="1432"/>
                  </a:lnTo>
                  <a:lnTo>
                    <a:pt x="638" y="1416"/>
                  </a:lnTo>
                  <a:lnTo>
                    <a:pt x="607" y="188"/>
                  </a:lnTo>
                  <a:lnTo>
                    <a:pt x="1027" y="172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57"/>
            <p:cNvSpPr/>
            <p:nvPr/>
          </p:nvSpPr>
          <p:spPr>
            <a:xfrm>
              <a:off x="3040007" y="3503465"/>
              <a:ext cx="8353" cy="47312"/>
            </a:xfrm>
            <a:custGeom>
              <a:rect b="b" l="l" r="r" t="t"/>
              <a:pathLst>
                <a:path extrusionOk="0" h="1416" w="250">
                  <a:moveTo>
                    <a:pt x="1" y="0"/>
                  </a:moveTo>
                  <a:lnTo>
                    <a:pt x="47" y="1415"/>
                  </a:lnTo>
                  <a:lnTo>
                    <a:pt x="249" y="1400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57"/>
            <p:cNvSpPr/>
            <p:nvPr/>
          </p:nvSpPr>
          <p:spPr>
            <a:xfrm>
              <a:off x="3095071" y="3499823"/>
              <a:ext cx="35384" cy="48882"/>
            </a:xfrm>
            <a:custGeom>
              <a:rect b="b" l="l" r="r" t="t"/>
              <a:pathLst>
                <a:path extrusionOk="0" h="1463" w="1059">
                  <a:moveTo>
                    <a:pt x="623" y="1"/>
                  </a:moveTo>
                  <a:cubicBezTo>
                    <a:pt x="545" y="1"/>
                    <a:pt x="483" y="16"/>
                    <a:pt x="405" y="47"/>
                  </a:cubicBezTo>
                  <a:cubicBezTo>
                    <a:pt x="327" y="78"/>
                    <a:pt x="265" y="109"/>
                    <a:pt x="203" y="172"/>
                  </a:cubicBezTo>
                  <a:cubicBezTo>
                    <a:pt x="141" y="234"/>
                    <a:pt x="94" y="311"/>
                    <a:pt x="63" y="405"/>
                  </a:cubicBezTo>
                  <a:cubicBezTo>
                    <a:pt x="16" y="514"/>
                    <a:pt x="1" y="638"/>
                    <a:pt x="1" y="762"/>
                  </a:cubicBezTo>
                  <a:cubicBezTo>
                    <a:pt x="16" y="856"/>
                    <a:pt x="32" y="933"/>
                    <a:pt x="47" y="1027"/>
                  </a:cubicBezTo>
                  <a:cubicBezTo>
                    <a:pt x="63" y="1089"/>
                    <a:pt x="94" y="1151"/>
                    <a:pt x="141" y="1213"/>
                  </a:cubicBezTo>
                  <a:cubicBezTo>
                    <a:pt x="172" y="1260"/>
                    <a:pt x="218" y="1307"/>
                    <a:pt x="265" y="1338"/>
                  </a:cubicBezTo>
                  <a:cubicBezTo>
                    <a:pt x="296" y="1369"/>
                    <a:pt x="343" y="1400"/>
                    <a:pt x="405" y="1415"/>
                  </a:cubicBezTo>
                  <a:cubicBezTo>
                    <a:pt x="452" y="1431"/>
                    <a:pt x="498" y="1447"/>
                    <a:pt x="545" y="1447"/>
                  </a:cubicBezTo>
                  <a:cubicBezTo>
                    <a:pt x="592" y="1462"/>
                    <a:pt x="638" y="1462"/>
                    <a:pt x="685" y="1462"/>
                  </a:cubicBezTo>
                  <a:cubicBezTo>
                    <a:pt x="732" y="1462"/>
                    <a:pt x="778" y="1447"/>
                    <a:pt x="825" y="1447"/>
                  </a:cubicBezTo>
                  <a:cubicBezTo>
                    <a:pt x="872" y="1431"/>
                    <a:pt x="918" y="1415"/>
                    <a:pt x="949" y="1415"/>
                  </a:cubicBezTo>
                  <a:cubicBezTo>
                    <a:pt x="980" y="1400"/>
                    <a:pt x="1011" y="1384"/>
                    <a:pt x="1058" y="1369"/>
                  </a:cubicBezTo>
                  <a:lnTo>
                    <a:pt x="1043" y="1198"/>
                  </a:lnTo>
                  <a:cubicBezTo>
                    <a:pt x="980" y="1229"/>
                    <a:pt x="918" y="1244"/>
                    <a:pt x="872" y="1260"/>
                  </a:cubicBezTo>
                  <a:cubicBezTo>
                    <a:pt x="809" y="1276"/>
                    <a:pt x="747" y="1276"/>
                    <a:pt x="685" y="1276"/>
                  </a:cubicBezTo>
                  <a:cubicBezTo>
                    <a:pt x="623" y="1276"/>
                    <a:pt x="561" y="1276"/>
                    <a:pt x="514" y="1260"/>
                  </a:cubicBezTo>
                  <a:cubicBezTo>
                    <a:pt x="452" y="1244"/>
                    <a:pt x="405" y="1213"/>
                    <a:pt x="358" y="1167"/>
                  </a:cubicBezTo>
                  <a:cubicBezTo>
                    <a:pt x="312" y="1120"/>
                    <a:pt x="281" y="1073"/>
                    <a:pt x="265" y="1011"/>
                  </a:cubicBezTo>
                  <a:cubicBezTo>
                    <a:pt x="203" y="840"/>
                    <a:pt x="203" y="669"/>
                    <a:pt x="234" y="498"/>
                  </a:cubicBezTo>
                  <a:cubicBezTo>
                    <a:pt x="250" y="436"/>
                    <a:pt x="281" y="389"/>
                    <a:pt x="327" y="327"/>
                  </a:cubicBezTo>
                  <a:cubicBezTo>
                    <a:pt x="358" y="296"/>
                    <a:pt x="405" y="249"/>
                    <a:pt x="467" y="234"/>
                  </a:cubicBezTo>
                  <a:cubicBezTo>
                    <a:pt x="514" y="203"/>
                    <a:pt x="576" y="187"/>
                    <a:pt x="623" y="187"/>
                  </a:cubicBezTo>
                  <a:cubicBezTo>
                    <a:pt x="654" y="179"/>
                    <a:pt x="685" y="175"/>
                    <a:pt x="716" y="175"/>
                  </a:cubicBezTo>
                  <a:cubicBezTo>
                    <a:pt x="747" y="175"/>
                    <a:pt x="778" y="179"/>
                    <a:pt x="809" y="187"/>
                  </a:cubicBezTo>
                  <a:cubicBezTo>
                    <a:pt x="872" y="187"/>
                    <a:pt x="934" y="203"/>
                    <a:pt x="996" y="218"/>
                  </a:cubicBezTo>
                  <a:lnTo>
                    <a:pt x="980" y="47"/>
                  </a:lnTo>
                  <a:lnTo>
                    <a:pt x="872" y="16"/>
                  </a:lnTo>
                  <a:cubicBezTo>
                    <a:pt x="840" y="16"/>
                    <a:pt x="809" y="16"/>
                    <a:pt x="763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57"/>
            <p:cNvSpPr/>
            <p:nvPr/>
          </p:nvSpPr>
          <p:spPr>
            <a:xfrm>
              <a:off x="3174058" y="3495146"/>
              <a:ext cx="36921" cy="48882"/>
            </a:xfrm>
            <a:custGeom>
              <a:rect b="b" l="l" r="r" t="t"/>
              <a:pathLst>
                <a:path extrusionOk="0" h="1463" w="1105">
                  <a:moveTo>
                    <a:pt x="1011" y="1"/>
                  </a:moveTo>
                  <a:lnTo>
                    <a:pt x="778" y="16"/>
                  </a:lnTo>
                  <a:lnTo>
                    <a:pt x="405" y="623"/>
                  </a:lnTo>
                  <a:lnTo>
                    <a:pt x="233" y="638"/>
                  </a:lnTo>
                  <a:lnTo>
                    <a:pt x="187" y="47"/>
                  </a:lnTo>
                  <a:lnTo>
                    <a:pt x="0" y="63"/>
                  </a:lnTo>
                  <a:lnTo>
                    <a:pt x="78" y="1462"/>
                  </a:lnTo>
                  <a:lnTo>
                    <a:pt x="280" y="1462"/>
                  </a:lnTo>
                  <a:lnTo>
                    <a:pt x="233" y="809"/>
                  </a:lnTo>
                  <a:lnTo>
                    <a:pt x="405" y="794"/>
                  </a:lnTo>
                  <a:lnTo>
                    <a:pt x="887" y="1416"/>
                  </a:lnTo>
                  <a:lnTo>
                    <a:pt x="1104" y="1400"/>
                  </a:lnTo>
                  <a:lnTo>
                    <a:pt x="576" y="700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p57"/>
            <p:cNvSpPr/>
            <p:nvPr/>
          </p:nvSpPr>
          <p:spPr>
            <a:xfrm>
              <a:off x="3254048" y="3491002"/>
              <a:ext cx="28635" cy="48348"/>
            </a:xfrm>
            <a:custGeom>
              <a:rect b="b" l="l" r="r" t="t"/>
              <a:pathLst>
                <a:path extrusionOk="0" h="1447" w="857">
                  <a:moveTo>
                    <a:pt x="763" y="0"/>
                  </a:moveTo>
                  <a:lnTo>
                    <a:pt x="1" y="47"/>
                  </a:lnTo>
                  <a:lnTo>
                    <a:pt x="94" y="1446"/>
                  </a:lnTo>
                  <a:lnTo>
                    <a:pt x="856" y="1400"/>
                  </a:lnTo>
                  <a:lnTo>
                    <a:pt x="856" y="1229"/>
                  </a:lnTo>
                  <a:lnTo>
                    <a:pt x="281" y="1260"/>
                  </a:lnTo>
                  <a:lnTo>
                    <a:pt x="250" y="793"/>
                  </a:lnTo>
                  <a:lnTo>
                    <a:pt x="763" y="762"/>
                  </a:lnTo>
                  <a:lnTo>
                    <a:pt x="747" y="591"/>
                  </a:lnTo>
                  <a:lnTo>
                    <a:pt x="234" y="622"/>
                  </a:lnTo>
                  <a:lnTo>
                    <a:pt x="203" y="202"/>
                  </a:lnTo>
                  <a:lnTo>
                    <a:pt x="747" y="171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57"/>
            <p:cNvSpPr/>
            <p:nvPr/>
          </p:nvSpPr>
          <p:spPr>
            <a:xfrm>
              <a:off x="3323145" y="3484253"/>
              <a:ext cx="35384" cy="48849"/>
            </a:xfrm>
            <a:custGeom>
              <a:rect b="b" l="l" r="r" t="t"/>
              <a:pathLst>
                <a:path extrusionOk="0" h="1462" w="1059">
                  <a:moveTo>
                    <a:pt x="1043" y="0"/>
                  </a:moveTo>
                  <a:lnTo>
                    <a:pt x="1" y="93"/>
                  </a:lnTo>
                  <a:lnTo>
                    <a:pt x="16" y="264"/>
                  </a:lnTo>
                  <a:lnTo>
                    <a:pt x="436" y="233"/>
                  </a:lnTo>
                  <a:lnTo>
                    <a:pt x="545" y="1462"/>
                  </a:lnTo>
                  <a:lnTo>
                    <a:pt x="732" y="1446"/>
                  </a:lnTo>
                  <a:lnTo>
                    <a:pt x="638" y="218"/>
                  </a:lnTo>
                  <a:lnTo>
                    <a:pt x="1058" y="187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57"/>
            <p:cNvSpPr/>
            <p:nvPr/>
          </p:nvSpPr>
          <p:spPr>
            <a:xfrm>
              <a:off x="2948557" y="3775712"/>
              <a:ext cx="47312" cy="47813"/>
            </a:xfrm>
            <a:custGeom>
              <a:rect b="b" l="l" r="r" t="t"/>
              <a:pathLst>
                <a:path extrusionOk="0" h="1431" w="1416">
                  <a:moveTo>
                    <a:pt x="669" y="187"/>
                  </a:moveTo>
                  <a:lnTo>
                    <a:pt x="996" y="871"/>
                  </a:lnTo>
                  <a:lnTo>
                    <a:pt x="390" y="886"/>
                  </a:lnTo>
                  <a:lnTo>
                    <a:pt x="669" y="187"/>
                  </a:lnTo>
                  <a:close/>
                  <a:moveTo>
                    <a:pt x="576" y="0"/>
                  </a:moveTo>
                  <a:lnTo>
                    <a:pt x="1" y="1431"/>
                  </a:lnTo>
                  <a:lnTo>
                    <a:pt x="203" y="1431"/>
                  </a:lnTo>
                  <a:lnTo>
                    <a:pt x="343" y="1057"/>
                  </a:lnTo>
                  <a:lnTo>
                    <a:pt x="1058" y="1042"/>
                  </a:lnTo>
                  <a:lnTo>
                    <a:pt x="1214" y="1400"/>
                  </a:lnTo>
                  <a:lnTo>
                    <a:pt x="1416" y="1384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57"/>
            <p:cNvSpPr/>
            <p:nvPr/>
          </p:nvSpPr>
          <p:spPr>
            <a:xfrm>
              <a:off x="3014546" y="3773607"/>
              <a:ext cx="39527" cy="47847"/>
            </a:xfrm>
            <a:custGeom>
              <a:rect b="b" l="l" r="r" t="t"/>
              <a:pathLst>
                <a:path extrusionOk="0" h="1432" w="1183">
                  <a:moveTo>
                    <a:pt x="539" y="181"/>
                  </a:moveTo>
                  <a:cubicBezTo>
                    <a:pt x="578" y="181"/>
                    <a:pt x="624" y="196"/>
                    <a:pt x="669" y="219"/>
                  </a:cubicBezTo>
                  <a:cubicBezTo>
                    <a:pt x="731" y="234"/>
                    <a:pt x="778" y="265"/>
                    <a:pt x="825" y="312"/>
                  </a:cubicBezTo>
                  <a:cubicBezTo>
                    <a:pt x="871" y="359"/>
                    <a:pt x="902" y="421"/>
                    <a:pt x="918" y="467"/>
                  </a:cubicBezTo>
                  <a:cubicBezTo>
                    <a:pt x="949" y="545"/>
                    <a:pt x="965" y="607"/>
                    <a:pt x="965" y="685"/>
                  </a:cubicBezTo>
                  <a:cubicBezTo>
                    <a:pt x="980" y="747"/>
                    <a:pt x="965" y="825"/>
                    <a:pt x="934" y="903"/>
                  </a:cubicBezTo>
                  <a:cubicBezTo>
                    <a:pt x="918" y="965"/>
                    <a:pt x="887" y="1012"/>
                    <a:pt x="840" y="1074"/>
                  </a:cubicBezTo>
                  <a:cubicBezTo>
                    <a:pt x="809" y="1120"/>
                    <a:pt x="763" y="1167"/>
                    <a:pt x="700" y="1183"/>
                  </a:cubicBezTo>
                  <a:cubicBezTo>
                    <a:pt x="654" y="1214"/>
                    <a:pt x="591" y="1229"/>
                    <a:pt x="529" y="1245"/>
                  </a:cubicBezTo>
                  <a:lnTo>
                    <a:pt x="234" y="1245"/>
                  </a:lnTo>
                  <a:lnTo>
                    <a:pt x="203" y="188"/>
                  </a:lnTo>
                  <a:lnTo>
                    <a:pt x="498" y="188"/>
                  </a:lnTo>
                  <a:cubicBezTo>
                    <a:pt x="511" y="183"/>
                    <a:pt x="524" y="181"/>
                    <a:pt x="539" y="181"/>
                  </a:cubicBezTo>
                  <a:close/>
                  <a:moveTo>
                    <a:pt x="405" y="1"/>
                  </a:moveTo>
                  <a:lnTo>
                    <a:pt x="1" y="16"/>
                  </a:lnTo>
                  <a:lnTo>
                    <a:pt x="32" y="1431"/>
                  </a:lnTo>
                  <a:lnTo>
                    <a:pt x="529" y="1416"/>
                  </a:lnTo>
                  <a:cubicBezTo>
                    <a:pt x="623" y="1416"/>
                    <a:pt x="731" y="1385"/>
                    <a:pt x="809" y="1354"/>
                  </a:cubicBezTo>
                  <a:cubicBezTo>
                    <a:pt x="887" y="1307"/>
                    <a:pt x="965" y="1260"/>
                    <a:pt x="1027" y="1198"/>
                  </a:cubicBezTo>
                  <a:cubicBezTo>
                    <a:pt x="1074" y="1120"/>
                    <a:pt x="1120" y="1043"/>
                    <a:pt x="1151" y="965"/>
                  </a:cubicBezTo>
                  <a:cubicBezTo>
                    <a:pt x="1182" y="872"/>
                    <a:pt x="1182" y="778"/>
                    <a:pt x="1182" y="670"/>
                  </a:cubicBezTo>
                  <a:cubicBezTo>
                    <a:pt x="1182" y="576"/>
                    <a:pt x="1151" y="483"/>
                    <a:pt x="1120" y="390"/>
                  </a:cubicBezTo>
                  <a:cubicBezTo>
                    <a:pt x="1074" y="312"/>
                    <a:pt x="1011" y="234"/>
                    <a:pt x="949" y="172"/>
                  </a:cubicBezTo>
                  <a:cubicBezTo>
                    <a:pt x="871" y="110"/>
                    <a:pt x="794" y="79"/>
                    <a:pt x="700" y="48"/>
                  </a:cubicBezTo>
                  <a:cubicBezTo>
                    <a:pt x="607" y="16"/>
                    <a:pt x="514" y="1"/>
                    <a:pt x="405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57"/>
            <p:cNvSpPr/>
            <p:nvPr/>
          </p:nvSpPr>
          <p:spPr>
            <a:xfrm>
              <a:off x="3076894" y="3769998"/>
              <a:ext cx="53560" cy="49384"/>
            </a:xfrm>
            <a:custGeom>
              <a:rect b="b" l="l" r="r" t="t"/>
              <a:pathLst>
                <a:path extrusionOk="0" h="1478" w="1603">
                  <a:moveTo>
                    <a:pt x="1524" y="0"/>
                  </a:moveTo>
                  <a:lnTo>
                    <a:pt x="1213" y="31"/>
                  </a:lnTo>
                  <a:lnTo>
                    <a:pt x="825" y="1213"/>
                  </a:lnTo>
                  <a:lnTo>
                    <a:pt x="327" y="62"/>
                  </a:lnTo>
                  <a:lnTo>
                    <a:pt x="1" y="62"/>
                  </a:lnTo>
                  <a:lnTo>
                    <a:pt x="63" y="1477"/>
                  </a:lnTo>
                  <a:lnTo>
                    <a:pt x="265" y="1462"/>
                  </a:lnTo>
                  <a:lnTo>
                    <a:pt x="218" y="264"/>
                  </a:lnTo>
                  <a:lnTo>
                    <a:pt x="218" y="264"/>
                  </a:lnTo>
                  <a:lnTo>
                    <a:pt x="716" y="1462"/>
                  </a:lnTo>
                  <a:lnTo>
                    <a:pt x="949" y="1446"/>
                  </a:lnTo>
                  <a:cubicBezTo>
                    <a:pt x="1027" y="1213"/>
                    <a:pt x="1089" y="1011"/>
                    <a:pt x="1136" y="840"/>
                  </a:cubicBezTo>
                  <a:cubicBezTo>
                    <a:pt x="1167" y="762"/>
                    <a:pt x="1198" y="684"/>
                    <a:pt x="1213" y="606"/>
                  </a:cubicBezTo>
                  <a:cubicBezTo>
                    <a:pt x="1244" y="529"/>
                    <a:pt x="1260" y="467"/>
                    <a:pt x="1276" y="404"/>
                  </a:cubicBezTo>
                  <a:cubicBezTo>
                    <a:pt x="1291" y="342"/>
                    <a:pt x="1322" y="280"/>
                    <a:pt x="1338" y="218"/>
                  </a:cubicBezTo>
                  <a:lnTo>
                    <a:pt x="1400" y="1431"/>
                  </a:lnTo>
                  <a:lnTo>
                    <a:pt x="1602" y="1415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57"/>
            <p:cNvSpPr/>
            <p:nvPr/>
          </p:nvSpPr>
          <p:spPr>
            <a:xfrm>
              <a:off x="3153777" y="3768428"/>
              <a:ext cx="8888" cy="47312"/>
            </a:xfrm>
            <a:custGeom>
              <a:rect b="b" l="l" r="r" t="t"/>
              <a:pathLst>
                <a:path extrusionOk="0" h="1416" w="266">
                  <a:moveTo>
                    <a:pt x="203" y="0"/>
                  </a:moveTo>
                  <a:lnTo>
                    <a:pt x="1" y="16"/>
                  </a:lnTo>
                  <a:lnTo>
                    <a:pt x="63" y="1415"/>
                  </a:lnTo>
                  <a:lnTo>
                    <a:pt x="265" y="140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57"/>
            <p:cNvSpPr/>
            <p:nvPr/>
          </p:nvSpPr>
          <p:spPr>
            <a:xfrm>
              <a:off x="3180273" y="3764786"/>
              <a:ext cx="36420" cy="48348"/>
            </a:xfrm>
            <a:custGeom>
              <a:rect b="b" l="l" r="r" t="t"/>
              <a:pathLst>
                <a:path extrusionOk="0" h="1447" w="1090">
                  <a:moveTo>
                    <a:pt x="1074" y="1"/>
                  </a:moveTo>
                  <a:lnTo>
                    <a:pt x="1" y="63"/>
                  </a:lnTo>
                  <a:lnTo>
                    <a:pt x="16" y="249"/>
                  </a:lnTo>
                  <a:lnTo>
                    <a:pt x="452" y="218"/>
                  </a:lnTo>
                  <a:lnTo>
                    <a:pt x="530" y="1447"/>
                  </a:lnTo>
                  <a:lnTo>
                    <a:pt x="732" y="1431"/>
                  </a:lnTo>
                  <a:lnTo>
                    <a:pt x="654" y="203"/>
                  </a:lnTo>
                  <a:lnTo>
                    <a:pt x="1089" y="18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57"/>
            <p:cNvSpPr/>
            <p:nvPr/>
          </p:nvSpPr>
          <p:spPr>
            <a:xfrm>
              <a:off x="3267046" y="3759607"/>
              <a:ext cx="46276" cy="48849"/>
            </a:xfrm>
            <a:custGeom>
              <a:rect b="b" l="l" r="r" t="t"/>
              <a:pathLst>
                <a:path extrusionOk="0" h="1462" w="1385">
                  <a:moveTo>
                    <a:pt x="654" y="187"/>
                  </a:moveTo>
                  <a:cubicBezTo>
                    <a:pt x="716" y="187"/>
                    <a:pt x="778" y="187"/>
                    <a:pt x="840" y="202"/>
                  </a:cubicBezTo>
                  <a:cubicBezTo>
                    <a:pt x="902" y="218"/>
                    <a:pt x="949" y="249"/>
                    <a:pt x="996" y="296"/>
                  </a:cubicBezTo>
                  <a:cubicBezTo>
                    <a:pt x="1042" y="342"/>
                    <a:pt x="1089" y="389"/>
                    <a:pt x="1105" y="451"/>
                  </a:cubicBezTo>
                  <a:cubicBezTo>
                    <a:pt x="1136" y="544"/>
                    <a:pt x="1151" y="622"/>
                    <a:pt x="1167" y="700"/>
                  </a:cubicBezTo>
                  <a:cubicBezTo>
                    <a:pt x="1167" y="793"/>
                    <a:pt x="1167" y="871"/>
                    <a:pt x="1151" y="964"/>
                  </a:cubicBezTo>
                  <a:cubicBezTo>
                    <a:pt x="1136" y="1026"/>
                    <a:pt x="1105" y="1089"/>
                    <a:pt x="1058" y="1135"/>
                  </a:cubicBezTo>
                  <a:cubicBezTo>
                    <a:pt x="1027" y="1182"/>
                    <a:pt x="980" y="1213"/>
                    <a:pt x="918" y="1244"/>
                  </a:cubicBezTo>
                  <a:cubicBezTo>
                    <a:pt x="858" y="1270"/>
                    <a:pt x="789" y="1281"/>
                    <a:pt x="720" y="1281"/>
                  </a:cubicBezTo>
                  <a:cubicBezTo>
                    <a:pt x="664" y="1281"/>
                    <a:pt x="609" y="1274"/>
                    <a:pt x="560" y="1260"/>
                  </a:cubicBezTo>
                  <a:cubicBezTo>
                    <a:pt x="498" y="1244"/>
                    <a:pt x="452" y="1213"/>
                    <a:pt x="405" y="1182"/>
                  </a:cubicBezTo>
                  <a:cubicBezTo>
                    <a:pt x="358" y="1135"/>
                    <a:pt x="312" y="1073"/>
                    <a:pt x="296" y="1011"/>
                  </a:cubicBezTo>
                  <a:cubicBezTo>
                    <a:pt x="234" y="855"/>
                    <a:pt x="218" y="669"/>
                    <a:pt x="249" y="513"/>
                  </a:cubicBezTo>
                  <a:cubicBezTo>
                    <a:pt x="265" y="451"/>
                    <a:pt x="296" y="389"/>
                    <a:pt x="343" y="327"/>
                  </a:cubicBezTo>
                  <a:cubicBezTo>
                    <a:pt x="374" y="280"/>
                    <a:pt x="420" y="249"/>
                    <a:pt x="483" y="233"/>
                  </a:cubicBezTo>
                  <a:cubicBezTo>
                    <a:pt x="545" y="202"/>
                    <a:pt x="591" y="187"/>
                    <a:pt x="654" y="187"/>
                  </a:cubicBezTo>
                  <a:close/>
                  <a:moveTo>
                    <a:pt x="654" y="0"/>
                  </a:moveTo>
                  <a:cubicBezTo>
                    <a:pt x="576" y="16"/>
                    <a:pt x="498" y="31"/>
                    <a:pt x="420" y="47"/>
                  </a:cubicBezTo>
                  <a:cubicBezTo>
                    <a:pt x="343" y="78"/>
                    <a:pt x="280" y="124"/>
                    <a:pt x="218" y="171"/>
                  </a:cubicBezTo>
                  <a:cubicBezTo>
                    <a:pt x="141" y="249"/>
                    <a:pt x="94" y="327"/>
                    <a:pt x="63" y="404"/>
                  </a:cubicBezTo>
                  <a:cubicBezTo>
                    <a:pt x="16" y="529"/>
                    <a:pt x="1" y="653"/>
                    <a:pt x="16" y="778"/>
                  </a:cubicBezTo>
                  <a:cubicBezTo>
                    <a:pt x="32" y="855"/>
                    <a:pt x="47" y="949"/>
                    <a:pt x="63" y="1026"/>
                  </a:cubicBezTo>
                  <a:cubicBezTo>
                    <a:pt x="94" y="1104"/>
                    <a:pt x="125" y="1166"/>
                    <a:pt x="172" y="1213"/>
                  </a:cubicBezTo>
                  <a:cubicBezTo>
                    <a:pt x="203" y="1260"/>
                    <a:pt x="249" y="1306"/>
                    <a:pt x="296" y="1353"/>
                  </a:cubicBezTo>
                  <a:cubicBezTo>
                    <a:pt x="343" y="1384"/>
                    <a:pt x="389" y="1400"/>
                    <a:pt x="452" y="1415"/>
                  </a:cubicBezTo>
                  <a:cubicBezTo>
                    <a:pt x="498" y="1446"/>
                    <a:pt x="545" y="1446"/>
                    <a:pt x="607" y="1462"/>
                  </a:cubicBezTo>
                  <a:lnTo>
                    <a:pt x="747" y="1462"/>
                  </a:lnTo>
                  <a:cubicBezTo>
                    <a:pt x="794" y="1462"/>
                    <a:pt x="856" y="1446"/>
                    <a:pt x="902" y="1446"/>
                  </a:cubicBezTo>
                  <a:cubicBezTo>
                    <a:pt x="949" y="1431"/>
                    <a:pt x="996" y="1415"/>
                    <a:pt x="1042" y="1384"/>
                  </a:cubicBezTo>
                  <a:cubicBezTo>
                    <a:pt x="1105" y="1353"/>
                    <a:pt x="1151" y="1322"/>
                    <a:pt x="1182" y="1291"/>
                  </a:cubicBezTo>
                  <a:cubicBezTo>
                    <a:pt x="1229" y="1244"/>
                    <a:pt x="1260" y="1197"/>
                    <a:pt x="1291" y="1151"/>
                  </a:cubicBezTo>
                  <a:cubicBezTo>
                    <a:pt x="1322" y="1089"/>
                    <a:pt x="1353" y="1011"/>
                    <a:pt x="1369" y="949"/>
                  </a:cubicBezTo>
                  <a:cubicBezTo>
                    <a:pt x="1384" y="855"/>
                    <a:pt x="1384" y="778"/>
                    <a:pt x="1369" y="684"/>
                  </a:cubicBezTo>
                  <a:cubicBezTo>
                    <a:pt x="1369" y="560"/>
                    <a:pt x="1338" y="435"/>
                    <a:pt x="1276" y="327"/>
                  </a:cubicBezTo>
                  <a:cubicBezTo>
                    <a:pt x="1245" y="249"/>
                    <a:pt x="1182" y="171"/>
                    <a:pt x="1105" y="124"/>
                  </a:cubicBezTo>
                  <a:cubicBezTo>
                    <a:pt x="1027" y="78"/>
                    <a:pt x="949" y="47"/>
                    <a:pt x="871" y="31"/>
                  </a:cubicBezTo>
                  <a:cubicBezTo>
                    <a:pt x="794" y="16"/>
                    <a:pt x="731" y="0"/>
                    <a:pt x="654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57"/>
            <p:cNvSpPr/>
            <p:nvPr/>
          </p:nvSpPr>
          <p:spPr>
            <a:xfrm>
              <a:off x="3334071" y="3753893"/>
              <a:ext cx="40563" cy="50419"/>
            </a:xfrm>
            <a:custGeom>
              <a:rect b="b" l="l" r="r" t="t"/>
              <a:pathLst>
                <a:path extrusionOk="0" h="1509" w="1214">
                  <a:moveTo>
                    <a:pt x="1089" y="0"/>
                  </a:moveTo>
                  <a:lnTo>
                    <a:pt x="887" y="16"/>
                  </a:lnTo>
                  <a:lnTo>
                    <a:pt x="980" y="1151"/>
                  </a:lnTo>
                  <a:lnTo>
                    <a:pt x="980" y="1151"/>
                  </a:lnTo>
                  <a:lnTo>
                    <a:pt x="280" y="78"/>
                  </a:lnTo>
                  <a:lnTo>
                    <a:pt x="0" y="93"/>
                  </a:lnTo>
                  <a:lnTo>
                    <a:pt x="109" y="1508"/>
                  </a:lnTo>
                  <a:lnTo>
                    <a:pt x="311" y="1477"/>
                  </a:lnTo>
                  <a:lnTo>
                    <a:pt x="218" y="327"/>
                  </a:lnTo>
                  <a:lnTo>
                    <a:pt x="949" y="1431"/>
                  </a:lnTo>
                  <a:lnTo>
                    <a:pt x="1213" y="1399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57"/>
            <p:cNvSpPr/>
            <p:nvPr/>
          </p:nvSpPr>
          <p:spPr>
            <a:xfrm>
              <a:off x="3396419" y="3749717"/>
              <a:ext cx="30171" cy="48882"/>
            </a:xfrm>
            <a:custGeom>
              <a:rect b="b" l="l" r="r" t="t"/>
              <a:pathLst>
                <a:path extrusionOk="0" h="1463" w="903">
                  <a:moveTo>
                    <a:pt x="778" y="1"/>
                  </a:moveTo>
                  <a:lnTo>
                    <a:pt x="0" y="63"/>
                  </a:lnTo>
                  <a:lnTo>
                    <a:pt x="109" y="1462"/>
                  </a:lnTo>
                  <a:lnTo>
                    <a:pt x="902" y="1400"/>
                  </a:lnTo>
                  <a:lnTo>
                    <a:pt x="887" y="1229"/>
                  </a:lnTo>
                  <a:lnTo>
                    <a:pt x="296" y="1276"/>
                  </a:lnTo>
                  <a:lnTo>
                    <a:pt x="265" y="809"/>
                  </a:lnTo>
                  <a:lnTo>
                    <a:pt x="793" y="763"/>
                  </a:lnTo>
                  <a:lnTo>
                    <a:pt x="778" y="592"/>
                  </a:lnTo>
                  <a:lnTo>
                    <a:pt x="249" y="638"/>
                  </a:lnTo>
                  <a:lnTo>
                    <a:pt x="203" y="218"/>
                  </a:lnTo>
                  <a:lnTo>
                    <a:pt x="762" y="17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57"/>
            <p:cNvSpPr/>
            <p:nvPr/>
          </p:nvSpPr>
          <p:spPr>
            <a:xfrm>
              <a:off x="2950127" y="3598524"/>
              <a:ext cx="59274" cy="121621"/>
            </a:xfrm>
            <a:custGeom>
              <a:rect b="b" l="l" r="r" t="t"/>
              <a:pathLst>
                <a:path extrusionOk="0" h="3640" w="1774">
                  <a:moveTo>
                    <a:pt x="1058" y="1"/>
                  </a:moveTo>
                  <a:cubicBezTo>
                    <a:pt x="980" y="16"/>
                    <a:pt x="902" y="32"/>
                    <a:pt x="825" y="47"/>
                  </a:cubicBezTo>
                  <a:cubicBezTo>
                    <a:pt x="747" y="79"/>
                    <a:pt x="654" y="110"/>
                    <a:pt x="591" y="172"/>
                  </a:cubicBezTo>
                  <a:cubicBezTo>
                    <a:pt x="498" y="234"/>
                    <a:pt x="420" y="312"/>
                    <a:pt x="358" y="390"/>
                  </a:cubicBezTo>
                  <a:cubicBezTo>
                    <a:pt x="280" y="498"/>
                    <a:pt x="218" y="607"/>
                    <a:pt x="172" y="732"/>
                  </a:cubicBezTo>
                  <a:cubicBezTo>
                    <a:pt x="109" y="887"/>
                    <a:pt x="78" y="1058"/>
                    <a:pt x="47" y="1214"/>
                  </a:cubicBezTo>
                  <a:cubicBezTo>
                    <a:pt x="0" y="1649"/>
                    <a:pt x="0" y="2084"/>
                    <a:pt x="78" y="2504"/>
                  </a:cubicBezTo>
                  <a:cubicBezTo>
                    <a:pt x="109" y="2660"/>
                    <a:pt x="156" y="2831"/>
                    <a:pt x="234" y="2971"/>
                  </a:cubicBezTo>
                  <a:cubicBezTo>
                    <a:pt x="280" y="3095"/>
                    <a:pt x="343" y="3204"/>
                    <a:pt x="436" y="3297"/>
                  </a:cubicBezTo>
                  <a:cubicBezTo>
                    <a:pt x="498" y="3391"/>
                    <a:pt x="576" y="3453"/>
                    <a:pt x="669" y="3515"/>
                  </a:cubicBezTo>
                  <a:cubicBezTo>
                    <a:pt x="747" y="3562"/>
                    <a:pt x="840" y="3593"/>
                    <a:pt x="918" y="3608"/>
                  </a:cubicBezTo>
                  <a:cubicBezTo>
                    <a:pt x="996" y="3624"/>
                    <a:pt x="1089" y="3639"/>
                    <a:pt x="1167" y="3639"/>
                  </a:cubicBezTo>
                  <a:cubicBezTo>
                    <a:pt x="1244" y="3639"/>
                    <a:pt x="1322" y="3624"/>
                    <a:pt x="1400" y="3593"/>
                  </a:cubicBezTo>
                  <a:cubicBezTo>
                    <a:pt x="1462" y="3577"/>
                    <a:pt x="1540" y="3562"/>
                    <a:pt x="1602" y="3531"/>
                  </a:cubicBezTo>
                  <a:cubicBezTo>
                    <a:pt x="1664" y="3499"/>
                    <a:pt x="1726" y="3468"/>
                    <a:pt x="1773" y="3422"/>
                  </a:cubicBezTo>
                  <a:lnTo>
                    <a:pt x="1758" y="2877"/>
                  </a:lnTo>
                  <a:cubicBezTo>
                    <a:pt x="1680" y="2924"/>
                    <a:pt x="1587" y="2971"/>
                    <a:pt x="1493" y="3017"/>
                  </a:cubicBezTo>
                  <a:cubicBezTo>
                    <a:pt x="1400" y="3048"/>
                    <a:pt x="1307" y="3064"/>
                    <a:pt x="1213" y="3080"/>
                  </a:cubicBezTo>
                  <a:cubicBezTo>
                    <a:pt x="1011" y="3080"/>
                    <a:pt x="825" y="2971"/>
                    <a:pt x="731" y="2800"/>
                  </a:cubicBezTo>
                  <a:cubicBezTo>
                    <a:pt x="654" y="2691"/>
                    <a:pt x="591" y="2566"/>
                    <a:pt x="560" y="2427"/>
                  </a:cubicBezTo>
                  <a:cubicBezTo>
                    <a:pt x="483" y="2038"/>
                    <a:pt x="467" y="1649"/>
                    <a:pt x="529" y="1260"/>
                  </a:cubicBezTo>
                  <a:cubicBezTo>
                    <a:pt x="560" y="1120"/>
                    <a:pt x="607" y="996"/>
                    <a:pt x="669" y="872"/>
                  </a:cubicBezTo>
                  <a:cubicBezTo>
                    <a:pt x="716" y="778"/>
                    <a:pt x="794" y="716"/>
                    <a:pt x="887" y="654"/>
                  </a:cubicBezTo>
                  <a:cubicBezTo>
                    <a:pt x="965" y="607"/>
                    <a:pt x="1042" y="576"/>
                    <a:pt x="1136" y="576"/>
                  </a:cubicBezTo>
                  <a:cubicBezTo>
                    <a:pt x="1161" y="572"/>
                    <a:pt x="1186" y="570"/>
                    <a:pt x="1211" y="570"/>
                  </a:cubicBezTo>
                  <a:cubicBezTo>
                    <a:pt x="1279" y="570"/>
                    <a:pt x="1347" y="585"/>
                    <a:pt x="1415" y="607"/>
                  </a:cubicBezTo>
                  <a:cubicBezTo>
                    <a:pt x="1509" y="623"/>
                    <a:pt x="1602" y="669"/>
                    <a:pt x="1695" y="716"/>
                  </a:cubicBezTo>
                  <a:lnTo>
                    <a:pt x="1680" y="172"/>
                  </a:lnTo>
                  <a:cubicBezTo>
                    <a:pt x="1618" y="141"/>
                    <a:pt x="1555" y="110"/>
                    <a:pt x="1493" y="79"/>
                  </a:cubicBezTo>
                  <a:cubicBezTo>
                    <a:pt x="1431" y="63"/>
                    <a:pt x="1369" y="47"/>
                    <a:pt x="1291" y="32"/>
                  </a:cubicBezTo>
                  <a:cubicBezTo>
                    <a:pt x="1213" y="16"/>
                    <a:pt x="1136" y="1"/>
                    <a:pt x="105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57"/>
            <p:cNvSpPr/>
            <p:nvPr/>
          </p:nvSpPr>
          <p:spPr>
            <a:xfrm>
              <a:off x="3027009" y="3598524"/>
              <a:ext cx="19279" cy="118514"/>
            </a:xfrm>
            <a:custGeom>
              <a:rect b="b" l="l" r="r" t="t"/>
              <a:pathLst>
                <a:path extrusionOk="0" h="3547" w="577">
                  <a:moveTo>
                    <a:pt x="452" y="1"/>
                  </a:moveTo>
                  <a:lnTo>
                    <a:pt x="1" y="16"/>
                  </a:lnTo>
                  <a:lnTo>
                    <a:pt x="110" y="3546"/>
                  </a:lnTo>
                  <a:lnTo>
                    <a:pt x="576" y="3531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57"/>
            <p:cNvSpPr/>
            <p:nvPr/>
          </p:nvSpPr>
          <p:spPr>
            <a:xfrm>
              <a:off x="3068575" y="3594916"/>
              <a:ext cx="68629" cy="120552"/>
            </a:xfrm>
            <a:custGeom>
              <a:rect b="b" l="l" r="r" t="t"/>
              <a:pathLst>
                <a:path extrusionOk="0" h="3608" w="2054">
                  <a:moveTo>
                    <a:pt x="1882" y="0"/>
                  </a:moveTo>
                  <a:lnTo>
                    <a:pt x="1447" y="31"/>
                  </a:lnTo>
                  <a:lnTo>
                    <a:pt x="1571" y="2674"/>
                  </a:lnTo>
                  <a:lnTo>
                    <a:pt x="1571" y="2674"/>
                  </a:lnTo>
                  <a:lnTo>
                    <a:pt x="607" y="62"/>
                  </a:lnTo>
                  <a:lnTo>
                    <a:pt x="1" y="93"/>
                  </a:lnTo>
                  <a:lnTo>
                    <a:pt x="141" y="3607"/>
                  </a:lnTo>
                  <a:lnTo>
                    <a:pt x="592" y="3592"/>
                  </a:lnTo>
                  <a:lnTo>
                    <a:pt x="467" y="949"/>
                  </a:lnTo>
                  <a:lnTo>
                    <a:pt x="1447" y="3561"/>
                  </a:lnTo>
                  <a:lnTo>
                    <a:pt x="2053" y="3530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57"/>
            <p:cNvSpPr/>
            <p:nvPr/>
          </p:nvSpPr>
          <p:spPr>
            <a:xfrm>
              <a:off x="3158989" y="3590739"/>
              <a:ext cx="51990" cy="120051"/>
            </a:xfrm>
            <a:custGeom>
              <a:rect b="b" l="l" r="r" t="t"/>
              <a:pathLst>
                <a:path extrusionOk="0" h="3593" w="1556">
                  <a:moveTo>
                    <a:pt x="1353" y="1"/>
                  </a:moveTo>
                  <a:lnTo>
                    <a:pt x="0" y="78"/>
                  </a:lnTo>
                  <a:lnTo>
                    <a:pt x="187" y="3592"/>
                  </a:lnTo>
                  <a:lnTo>
                    <a:pt x="1555" y="3515"/>
                  </a:lnTo>
                  <a:lnTo>
                    <a:pt x="1524" y="2955"/>
                  </a:lnTo>
                  <a:lnTo>
                    <a:pt x="622" y="3017"/>
                  </a:lnTo>
                  <a:lnTo>
                    <a:pt x="576" y="2038"/>
                  </a:lnTo>
                  <a:lnTo>
                    <a:pt x="1384" y="1975"/>
                  </a:lnTo>
                  <a:lnTo>
                    <a:pt x="1353" y="1416"/>
                  </a:lnTo>
                  <a:lnTo>
                    <a:pt x="545" y="1478"/>
                  </a:lnTo>
                  <a:lnTo>
                    <a:pt x="498" y="607"/>
                  </a:lnTo>
                  <a:lnTo>
                    <a:pt x="1306" y="560"/>
                  </a:lnTo>
                  <a:lnTo>
                    <a:pt x="135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57"/>
            <p:cNvSpPr/>
            <p:nvPr/>
          </p:nvSpPr>
          <p:spPr>
            <a:xfrm>
              <a:off x="3230158" y="3583455"/>
              <a:ext cx="94591" cy="123192"/>
            </a:xfrm>
            <a:custGeom>
              <a:rect b="b" l="l" r="r" t="t"/>
              <a:pathLst>
                <a:path extrusionOk="0" h="3687" w="2831">
                  <a:moveTo>
                    <a:pt x="2566" y="1"/>
                  </a:moveTo>
                  <a:lnTo>
                    <a:pt x="1867" y="63"/>
                  </a:lnTo>
                  <a:lnTo>
                    <a:pt x="1478" y="2738"/>
                  </a:lnTo>
                  <a:lnTo>
                    <a:pt x="700" y="125"/>
                  </a:lnTo>
                  <a:lnTo>
                    <a:pt x="1" y="172"/>
                  </a:lnTo>
                  <a:lnTo>
                    <a:pt x="234" y="3686"/>
                  </a:lnTo>
                  <a:lnTo>
                    <a:pt x="669" y="3655"/>
                  </a:lnTo>
                  <a:lnTo>
                    <a:pt x="483" y="825"/>
                  </a:lnTo>
                  <a:lnTo>
                    <a:pt x="483" y="825"/>
                  </a:lnTo>
                  <a:lnTo>
                    <a:pt x="1322" y="3624"/>
                  </a:lnTo>
                  <a:lnTo>
                    <a:pt x="1742" y="3593"/>
                  </a:lnTo>
                  <a:lnTo>
                    <a:pt x="2177" y="716"/>
                  </a:lnTo>
                  <a:lnTo>
                    <a:pt x="2395" y="3546"/>
                  </a:lnTo>
                  <a:lnTo>
                    <a:pt x="2831" y="3515"/>
                  </a:lnTo>
                  <a:lnTo>
                    <a:pt x="256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57"/>
            <p:cNvSpPr/>
            <p:nvPr/>
          </p:nvSpPr>
          <p:spPr>
            <a:xfrm>
              <a:off x="3345498" y="3577742"/>
              <a:ext cx="76414" cy="121087"/>
            </a:xfrm>
            <a:custGeom>
              <a:rect b="b" l="l" r="r" t="t"/>
              <a:pathLst>
                <a:path extrusionOk="0" h="3624" w="2287">
                  <a:moveTo>
                    <a:pt x="933" y="887"/>
                  </a:moveTo>
                  <a:cubicBezTo>
                    <a:pt x="965" y="980"/>
                    <a:pt x="996" y="1105"/>
                    <a:pt x="1042" y="1229"/>
                  </a:cubicBezTo>
                  <a:cubicBezTo>
                    <a:pt x="1089" y="1369"/>
                    <a:pt x="1136" y="1494"/>
                    <a:pt x="1167" y="1618"/>
                  </a:cubicBezTo>
                  <a:cubicBezTo>
                    <a:pt x="1213" y="1742"/>
                    <a:pt x="1260" y="1882"/>
                    <a:pt x="1307" y="2038"/>
                  </a:cubicBezTo>
                  <a:lnTo>
                    <a:pt x="747" y="2100"/>
                  </a:lnTo>
                  <a:cubicBezTo>
                    <a:pt x="747" y="2022"/>
                    <a:pt x="762" y="1960"/>
                    <a:pt x="762" y="1913"/>
                  </a:cubicBezTo>
                  <a:cubicBezTo>
                    <a:pt x="778" y="1851"/>
                    <a:pt x="794" y="1789"/>
                    <a:pt x="794" y="1711"/>
                  </a:cubicBezTo>
                  <a:lnTo>
                    <a:pt x="825" y="1494"/>
                  </a:lnTo>
                  <a:lnTo>
                    <a:pt x="933" y="887"/>
                  </a:lnTo>
                  <a:close/>
                  <a:moveTo>
                    <a:pt x="1136" y="1"/>
                  </a:moveTo>
                  <a:lnTo>
                    <a:pt x="560" y="48"/>
                  </a:lnTo>
                  <a:lnTo>
                    <a:pt x="1" y="3624"/>
                  </a:lnTo>
                  <a:lnTo>
                    <a:pt x="514" y="3593"/>
                  </a:lnTo>
                  <a:lnTo>
                    <a:pt x="638" y="2738"/>
                  </a:lnTo>
                  <a:lnTo>
                    <a:pt x="1509" y="2660"/>
                  </a:lnTo>
                  <a:lnTo>
                    <a:pt x="1789" y="3468"/>
                  </a:lnTo>
                  <a:lnTo>
                    <a:pt x="2286" y="3437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8" name="Google Shape;2028;p57"/>
            <p:cNvSpPr/>
            <p:nvPr/>
          </p:nvSpPr>
          <p:spPr>
            <a:xfrm>
              <a:off x="3601105" y="3276927"/>
              <a:ext cx="871331" cy="545025"/>
            </a:xfrm>
            <a:custGeom>
              <a:rect b="b" l="l" r="r" t="t"/>
              <a:pathLst>
                <a:path extrusionOk="0" h="16312" w="26078">
                  <a:moveTo>
                    <a:pt x="20370" y="1"/>
                  </a:moveTo>
                  <a:lnTo>
                    <a:pt x="17711" y="545"/>
                  </a:lnTo>
                  <a:cubicBezTo>
                    <a:pt x="16110" y="825"/>
                    <a:pt x="13964" y="1214"/>
                    <a:pt x="11834" y="1602"/>
                  </a:cubicBezTo>
                  <a:cubicBezTo>
                    <a:pt x="9688" y="1929"/>
                    <a:pt x="7542" y="2287"/>
                    <a:pt x="5941" y="2520"/>
                  </a:cubicBezTo>
                  <a:cubicBezTo>
                    <a:pt x="4324" y="2738"/>
                    <a:pt x="3251" y="2877"/>
                    <a:pt x="3251" y="2877"/>
                  </a:cubicBezTo>
                  <a:cubicBezTo>
                    <a:pt x="3546" y="5008"/>
                    <a:pt x="2084" y="7029"/>
                    <a:pt x="1" y="7231"/>
                  </a:cubicBezTo>
                  <a:lnTo>
                    <a:pt x="47" y="7713"/>
                  </a:lnTo>
                  <a:cubicBezTo>
                    <a:pt x="67" y="7712"/>
                    <a:pt x="87" y="7711"/>
                    <a:pt x="107" y="7711"/>
                  </a:cubicBezTo>
                  <a:cubicBezTo>
                    <a:pt x="455" y="7711"/>
                    <a:pt x="749" y="7967"/>
                    <a:pt x="778" y="8320"/>
                  </a:cubicBezTo>
                  <a:cubicBezTo>
                    <a:pt x="825" y="8677"/>
                    <a:pt x="576" y="9004"/>
                    <a:pt x="203" y="9051"/>
                  </a:cubicBezTo>
                  <a:lnTo>
                    <a:pt x="250" y="9424"/>
                  </a:lnTo>
                  <a:cubicBezTo>
                    <a:pt x="269" y="9422"/>
                    <a:pt x="288" y="9421"/>
                    <a:pt x="307" y="9421"/>
                  </a:cubicBezTo>
                  <a:cubicBezTo>
                    <a:pt x="641" y="9421"/>
                    <a:pt x="936" y="9676"/>
                    <a:pt x="980" y="10015"/>
                  </a:cubicBezTo>
                  <a:cubicBezTo>
                    <a:pt x="1027" y="10388"/>
                    <a:pt x="763" y="10714"/>
                    <a:pt x="405" y="10761"/>
                  </a:cubicBezTo>
                  <a:lnTo>
                    <a:pt x="452" y="11134"/>
                  </a:lnTo>
                  <a:cubicBezTo>
                    <a:pt x="479" y="11131"/>
                    <a:pt x="507" y="11129"/>
                    <a:pt x="534" y="11129"/>
                  </a:cubicBezTo>
                  <a:cubicBezTo>
                    <a:pt x="860" y="11129"/>
                    <a:pt x="1154" y="11381"/>
                    <a:pt x="1183" y="11725"/>
                  </a:cubicBezTo>
                  <a:cubicBezTo>
                    <a:pt x="1229" y="12098"/>
                    <a:pt x="965" y="12425"/>
                    <a:pt x="607" y="12471"/>
                  </a:cubicBezTo>
                  <a:lnTo>
                    <a:pt x="654" y="12907"/>
                  </a:lnTo>
                  <a:cubicBezTo>
                    <a:pt x="801" y="12891"/>
                    <a:pt x="947" y="12883"/>
                    <a:pt x="1091" y="12883"/>
                  </a:cubicBezTo>
                  <a:cubicBezTo>
                    <a:pt x="3058" y="12883"/>
                    <a:pt x="4764" y="14328"/>
                    <a:pt x="5039" y="16312"/>
                  </a:cubicBezTo>
                  <a:lnTo>
                    <a:pt x="7869" y="15939"/>
                  </a:lnTo>
                  <a:cubicBezTo>
                    <a:pt x="9564" y="15690"/>
                    <a:pt x="11818" y="15317"/>
                    <a:pt x="14073" y="14959"/>
                  </a:cubicBezTo>
                  <a:lnTo>
                    <a:pt x="20246" y="13855"/>
                  </a:lnTo>
                  <a:lnTo>
                    <a:pt x="23045" y="13295"/>
                  </a:lnTo>
                  <a:cubicBezTo>
                    <a:pt x="22625" y="11181"/>
                    <a:pt x="23978" y="9128"/>
                    <a:pt x="26077" y="8662"/>
                  </a:cubicBezTo>
                  <a:lnTo>
                    <a:pt x="25984" y="8226"/>
                  </a:lnTo>
                  <a:cubicBezTo>
                    <a:pt x="25937" y="8237"/>
                    <a:pt x="25891" y="8241"/>
                    <a:pt x="25845" y="8241"/>
                  </a:cubicBezTo>
                  <a:cubicBezTo>
                    <a:pt x="25538" y="8241"/>
                    <a:pt x="25258" y="8024"/>
                    <a:pt x="25191" y="7713"/>
                  </a:cubicBezTo>
                  <a:cubicBezTo>
                    <a:pt x="25113" y="7356"/>
                    <a:pt x="25346" y="6998"/>
                    <a:pt x="25704" y="6920"/>
                  </a:cubicBezTo>
                  <a:lnTo>
                    <a:pt x="25626" y="6547"/>
                  </a:lnTo>
                  <a:cubicBezTo>
                    <a:pt x="25580" y="6557"/>
                    <a:pt x="25533" y="6562"/>
                    <a:pt x="25487" y="6562"/>
                  </a:cubicBezTo>
                  <a:cubicBezTo>
                    <a:pt x="25180" y="6562"/>
                    <a:pt x="24901" y="6345"/>
                    <a:pt x="24833" y="6034"/>
                  </a:cubicBezTo>
                  <a:cubicBezTo>
                    <a:pt x="24755" y="5676"/>
                    <a:pt x="24989" y="5319"/>
                    <a:pt x="25346" y="5241"/>
                  </a:cubicBezTo>
                  <a:lnTo>
                    <a:pt x="25268" y="4868"/>
                  </a:lnTo>
                  <a:cubicBezTo>
                    <a:pt x="25222" y="4878"/>
                    <a:pt x="25175" y="4883"/>
                    <a:pt x="25130" y="4883"/>
                  </a:cubicBezTo>
                  <a:cubicBezTo>
                    <a:pt x="24823" y="4883"/>
                    <a:pt x="24543" y="4666"/>
                    <a:pt x="24475" y="4355"/>
                  </a:cubicBezTo>
                  <a:cubicBezTo>
                    <a:pt x="24398" y="3997"/>
                    <a:pt x="24631" y="3639"/>
                    <a:pt x="24989" y="3546"/>
                  </a:cubicBezTo>
                  <a:lnTo>
                    <a:pt x="24880" y="3080"/>
                  </a:lnTo>
                  <a:cubicBezTo>
                    <a:pt x="24617" y="3139"/>
                    <a:pt x="24354" y="3168"/>
                    <a:pt x="24094" y="3168"/>
                  </a:cubicBezTo>
                  <a:cubicBezTo>
                    <a:pt x="22332" y="3168"/>
                    <a:pt x="20736" y="1844"/>
                    <a:pt x="20370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p57"/>
            <p:cNvSpPr/>
            <p:nvPr/>
          </p:nvSpPr>
          <p:spPr>
            <a:xfrm>
              <a:off x="3755939" y="3336168"/>
              <a:ext cx="514385" cy="170437"/>
            </a:xfrm>
            <a:custGeom>
              <a:rect b="b" l="l" r="r" t="t"/>
              <a:pathLst>
                <a:path extrusionOk="0" h="5101" w="15395">
                  <a:moveTo>
                    <a:pt x="14881" y="1"/>
                  </a:moveTo>
                  <a:cubicBezTo>
                    <a:pt x="14881" y="1"/>
                    <a:pt x="13948" y="187"/>
                    <a:pt x="12564" y="467"/>
                  </a:cubicBezTo>
                  <a:cubicBezTo>
                    <a:pt x="11165" y="716"/>
                    <a:pt x="9315" y="1042"/>
                    <a:pt x="7449" y="1369"/>
                  </a:cubicBezTo>
                  <a:cubicBezTo>
                    <a:pt x="5583" y="1664"/>
                    <a:pt x="3732" y="1960"/>
                    <a:pt x="2333" y="2177"/>
                  </a:cubicBezTo>
                  <a:lnTo>
                    <a:pt x="1" y="2504"/>
                  </a:lnTo>
                  <a:lnTo>
                    <a:pt x="358" y="5101"/>
                  </a:lnTo>
                  <a:cubicBezTo>
                    <a:pt x="358" y="5101"/>
                    <a:pt x="1291" y="4976"/>
                    <a:pt x="2706" y="4774"/>
                  </a:cubicBezTo>
                  <a:cubicBezTo>
                    <a:pt x="4121" y="4556"/>
                    <a:pt x="6003" y="4261"/>
                    <a:pt x="7884" y="3966"/>
                  </a:cubicBezTo>
                  <a:cubicBezTo>
                    <a:pt x="9765" y="3623"/>
                    <a:pt x="11647" y="3297"/>
                    <a:pt x="13046" y="3033"/>
                  </a:cubicBezTo>
                  <a:lnTo>
                    <a:pt x="15394" y="2582"/>
                  </a:lnTo>
                  <a:lnTo>
                    <a:pt x="1488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57"/>
            <p:cNvSpPr/>
            <p:nvPr/>
          </p:nvSpPr>
          <p:spPr>
            <a:xfrm>
              <a:off x="3792292" y="3599560"/>
              <a:ext cx="529989" cy="173043"/>
            </a:xfrm>
            <a:custGeom>
              <a:rect b="b" l="l" r="r" t="t"/>
              <a:pathLst>
                <a:path extrusionOk="0" h="5179" w="15862">
                  <a:moveTo>
                    <a:pt x="15348" y="1"/>
                  </a:moveTo>
                  <a:lnTo>
                    <a:pt x="12969" y="467"/>
                  </a:lnTo>
                  <a:cubicBezTo>
                    <a:pt x="11523" y="732"/>
                    <a:pt x="9610" y="1074"/>
                    <a:pt x="7698" y="1416"/>
                  </a:cubicBezTo>
                  <a:lnTo>
                    <a:pt x="2411" y="2256"/>
                  </a:lnTo>
                  <a:cubicBezTo>
                    <a:pt x="965" y="2458"/>
                    <a:pt x="1" y="2582"/>
                    <a:pt x="1" y="2582"/>
                  </a:cubicBezTo>
                  <a:lnTo>
                    <a:pt x="359" y="5179"/>
                  </a:lnTo>
                  <a:lnTo>
                    <a:pt x="2800" y="4852"/>
                  </a:lnTo>
                  <a:cubicBezTo>
                    <a:pt x="4261" y="4619"/>
                    <a:pt x="6190" y="4308"/>
                    <a:pt x="8133" y="3997"/>
                  </a:cubicBezTo>
                  <a:cubicBezTo>
                    <a:pt x="10061" y="3655"/>
                    <a:pt x="12005" y="3313"/>
                    <a:pt x="13451" y="3049"/>
                  </a:cubicBezTo>
                  <a:cubicBezTo>
                    <a:pt x="14897" y="2769"/>
                    <a:pt x="15861" y="2582"/>
                    <a:pt x="15861" y="2582"/>
                  </a:cubicBezTo>
                  <a:lnTo>
                    <a:pt x="1534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57"/>
            <p:cNvSpPr/>
            <p:nvPr/>
          </p:nvSpPr>
          <p:spPr>
            <a:xfrm>
              <a:off x="4287968" y="3466043"/>
              <a:ext cx="69632" cy="71737"/>
            </a:xfrm>
            <a:custGeom>
              <a:rect b="b" l="l" r="r" t="t"/>
              <a:pathLst>
                <a:path extrusionOk="0" h="2147" w="2084">
                  <a:moveTo>
                    <a:pt x="886" y="1"/>
                  </a:moveTo>
                  <a:lnTo>
                    <a:pt x="700" y="716"/>
                  </a:lnTo>
                  <a:lnTo>
                    <a:pt x="0" y="980"/>
                  </a:lnTo>
                  <a:lnTo>
                    <a:pt x="622" y="1385"/>
                  </a:lnTo>
                  <a:lnTo>
                    <a:pt x="653" y="2147"/>
                  </a:lnTo>
                  <a:lnTo>
                    <a:pt x="1228" y="1665"/>
                  </a:lnTo>
                  <a:lnTo>
                    <a:pt x="1944" y="1882"/>
                  </a:lnTo>
                  <a:lnTo>
                    <a:pt x="1664" y="1183"/>
                  </a:lnTo>
                  <a:lnTo>
                    <a:pt x="2084" y="561"/>
                  </a:lnTo>
                  <a:lnTo>
                    <a:pt x="1337" y="592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p57"/>
            <p:cNvSpPr/>
            <p:nvPr/>
          </p:nvSpPr>
          <p:spPr>
            <a:xfrm>
              <a:off x="3705553" y="3563207"/>
              <a:ext cx="70166" cy="71202"/>
            </a:xfrm>
            <a:custGeom>
              <a:rect b="b" l="l" r="r" t="t"/>
              <a:pathLst>
                <a:path extrusionOk="0" h="2131" w="2100">
                  <a:moveTo>
                    <a:pt x="949" y="1"/>
                  </a:moveTo>
                  <a:lnTo>
                    <a:pt x="700" y="716"/>
                  </a:lnTo>
                  <a:lnTo>
                    <a:pt x="0" y="918"/>
                  </a:lnTo>
                  <a:lnTo>
                    <a:pt x="591" y="1369"/>
                  </a:lnTo>
                  <a:lnTo>
                    <a:pt x="560" y="2131"/>
                  </a:lnTo>
                  <a:lnTo>
                    <a:pt x="560" y="2131"/>
                  </a:lnTo>
                  <a:lnTo>
                    <a:pt x="1166" y="1695"/>
                  </a:lnTo>
                  <a:lnTo>
                    <a:pt x="1866" y="1960"/>
                  </a:lnTo>
                  <a:lnTo>
                    <a:pt x="1648" y="1229"/>
                  </a:lnTo>
                  <a:lnTo>
                    <a:pt x="2099" y="638"/>
                  </a:lnTo>
                  <a:lnTo>
                    <a:pt x="1353" y="638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p57"/>
            <p:cNvSpPr/>
            <p:nvPr/>
          </p:nvSpPr>
          <p:spPr>
            <a:xfrm>
              <a:off x="3791256" y="3430726"/>
              <a:ext cx="35384" cy="49384"/>
            </a:xfrm>
            <a:custGeom>
              <a:rect b="b" l="l" r="r" t="t"/>
              <a:pathLst>
                <a:path extrusionOk="0" h="1478" w="1059">
                  <a:moveTo>
                    <a:pt x="1027" y="0"/>
                  </a:moveTo>
                  <a:lnTo>
                    <a:pt x="1" y="140"/>
                  </a:lnTo>
                  <a:lnTo>
                    <a:pt x="32" y="311"/>
                  </a:lnTo>
                  <a:lnTo>
                    <a:pt x="452" y="265"/>
                  </a:lnTo>
                  <a:lnTo>
                    <a:pt x="623" y="1478"/>
                  </a:lnTo>
                  <a:lnTo>
                    <a:pt x="809" y="1447"/>
                  </a:lnTo>
                  <a:lnTo>
                    <a:pt x="638" y="234"/>
                  </a:lnTo>
                  <a:lnTo>
                    <a:pt x="1058" y="171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4" name="Google Shape;2034;p57"/>
            <p:cNvSpPr/>
            <p:nvPr/>
          </p:nvSpPr>
          <p:spPr>
            <a:xfrm>
              <a:off x="3870745" y="3422941"/>
              <a:ext cx="13565" cy="47312"/>
            </a:xfrm>
            <a:custGeom>
              <a:rect b="b" l="l" r="r" t="t"/>
              <a:pathLst>
                <a:path extrusionOk="0" h="1416" w="406">
                  <a:moveTo>
                    <a:pt x="187" y="0"/>
                  </a:moveTo>
                  <a:lnTo>
                    <a:pt x="1" y="16"/>
                  </a:lnTo>
                  <a:lnTo>
                    <a:pt x="203" y="1415"/>
                  </a:lnTo>
                  <a:lnTo>
                    <a:pt x="405" y="1384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5" name="Google Shape;2035;p57"/>
            <p:cNvSpPr/>
            <p:nvPr/>
          </p:nvSpPr>
          <p:spPr>
            <a:xfrm>
              <a:off x="3927379" y="3410478"/>
              <a:ext cx="37957" cy="48849"/>
            </a:xfrm>
            <a:custGeom>
              <a:rect b="b" l="l" r="r" t="t"/>
              <a:pathLst>
                <a:path extrusionOk="0" h="1462" w="1136">
                  <a:moveTo>
                    <a:pt x="701" y="0"/>
                  </a:moveTo>
                  <a:cubicBezTo>
                    <a:pt x="654" y="0"/>
                    <a:pt x="592" y="16"/>
                    <a:pt x="561" y="16"/>
                  </a:cubicBezTo>
                  <a:cubicBezTo>
                    <a:pt x="483" y="31"/>
                    <a:pt x="421" y="47"/>
                    <a:pt x="343" y="78"/>
                  </a:cubicBezTo>
                  <a:cubicBezTo>
                    <a:pt x="281" y="109"/>
                    <a:pt x="203" y="156"/>
                    <a:pt x="156" y="218"/>
                  </a:cubicBezTo>
                  <a:cubicBezTo>
                    <a:pt x="94" y="295"/>
                    <a:pt x="63" y="373"/>
                    <a:pt x="32" y="467"/>
                  </a:cubicBezTo>
                  <a:cubicBezTo>
                    <a:pt x="1" y="591"/>
                    <a:pt x="1" y="715"/>
                    <a:pt x="32" y="840"/>
                  </a:cubicBezTo>
                  <a:cubicBezTo>
                    <a:pt x="47" y="917"/>
                    <a:pt x="63" y="1011"/>
                    <a:pt x="94" y="1088"/>
                  </a:cubicBezTo>
                  <a:cubicBezTo>
                    <a:pt x="125" y="1151"/>
                    <a:pt x="156" y="1213"/>
                    <a:pt x="203" y="1260"/>
                  </a:cubicBezTo>
                  <a:cubicBezTo>
                    <a:pt x="250" y="1306"/>
                    <a:pt x="296" y="1353"/>
                    <a:pt x="343" y="1384"/>
                  </a:cubicBezTo>
                  <a:cubicBezTo>
                    <a:pt x="390" y="1415"/>
                    <a:pt x="436" y="1431"/>
                    <a:pt x="498" y="1446"/>
                  </a:cubicBezTo>
                  <a:cubicBezTo>
                    <a:pt x="545" y="1462"/>
                    <a:pt x="592" y="1462"/>
                    <a:pt x="638" y="1462"/>
                  </a:cubicBezTo>
                  <a:lnTo>
                    <a:pt x="778" y="1462"/>
                  </a:lnTo>
                  <a:cubicBezTo>
                    <a:pt x="825" y="1446"/>
                    <a:pt x="872" y="1431"/>
                    <a:pt x="918" y="1431"/>
                  </a:cubicBezTo>
                  <a:cubicBezTo>
                    <a:pt x="965" y="1415"/>
                    <a:pt x="996" y="1399"/>
                    <a:pt x="1043" y="1384"/>
                  </a:cubicBezTo>
                  <a:cubicBezTo>
                    <a:pt x="1074" y="1368"/>
                    <a:pt x="1105" y="1353"/>
                    <a:pt x="1136" y="1337"/>
                  </a:cubicBezTo>
                  <a:lnTo>
                    <a:pt x="1105" y="1166"/>
                  </a:lnTo>
                  <a:cubicBezTo>
                    <a:pt x="1058" y="1197"/>
                    <a:pt x="996" y="1213"/>
                    <a:pt x="934" y="1244"/>
                  </a:cubicBezTo>
                  <a:cubicBezTo>
                    <a:pt x="887" y="1260"/>
                    <a:pt x="825" y="1275"/>
                    <a:pt x="763" y="1275"/>
                  </a:cubicBezTo>
                  <a:cubicBezTo>
                    <a:pt x="742" y="1280"/>
                    <a:pt x="721" y="1282"/>
                    <a:pt x="701" y="1282"/>
                  </a:cubicBezTo>
                  <a:cubicBezTo>
                    <a:pt x="661" y="1282"/>
                    <a:pt x="623" y="1275"/>
                    <a:pt x="592" y="1275"/>
                  </a:cubicBezTo>
                  <a:cubicBezTo>
                    <a:pt x="529" y="1260"/>
                    <a:pt x="467" y="1244"/>
                    <a:pt x="436" y="1197"/>
                  </a:cubicBezTo>
                  <a:cubicBezTo>
                    <a:pt x="374" y="1166"/>
                    <a:pt x="343" y="1104"/>
                    <a:pt x="312" y="1057"/>
                  </a:cubicBezTo>
                  <a:cubicBezTo>
                    <a:pt x="234" y="902"/>
                    <a:pt x="203" y="715"/>
                    <a:pt x="234" y="544"/>
                  </a:cubicBezTo>
                  <a:cubicBezTo>
                    <a:pt x="234" y="482"/>
                    <a:pt x="265" y="420"/>
                    <a:pt x="296" y="373"/>
                  </a:cubicBezTo>
                  <a:cubicBezTo>
                    <a:pt x="327" y="327"/>
                    <a:pt x="374" y="280"/>
                    <a:pt x="421" y="264"/>
                  </a:cubicBezTo>
                  <a:cubicBezTo>
                    <a:pt x="467" y="233"/>
                    <a:pt x="529" y="202"/>
                    <a:pt x="592" y="202"/>
                  </a:cubicBezTo>
                  <a:cubicBezTo>
                    <a:pt x="638" y="187"/>
                    <a:pt x="701" y="171"/>
                    <a:pt x="763" y="171"/>
                  </a:cubicBezTo>
                  <a:cubicBezTo>
                    <a:pt x="825" y="171"/>
                    <a:pt x="887" y="187"/>
                    <a:pt x="949" y="187"/>
                  </a:cubicBezTo>
                  <a:lnTo>
                    <a:pt x="918" y="16"/>
                  </a:lnTo>
                  <a:cubicBezTo>
                    <a:pt x="887" y="16"/>
                    <a:pt x="856" y="16"/>
                    <a:pt x="809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6" name="Google Shape;2036;p57"/>
            <p:cNvSpPr/>
            <p:nvPr/>
          </p:nvSpPr>
          <p:spPr>
            <a:xfrm>
              <a:off x="4003760" y="3396946"/>
              <a:ext cx="42133" cy="51990"/>
            </a:xfrm>
            <a:custGeom>
              <a:rect b="b" l="l" r="r" t="t"/>
              <a:pathLst>
                <a:path extrusionOk="0" h="1556" w="1261">
                  <a:moveTo>
                    <a:pt x="1011" y="1"/>
                  </a:moveTo>
                  <a:lnTo>
                    <a:pt x="778" y="32"/>
                  </a:lnTo>
                  <a:lnTo>
                    <a:pt x="467" y="685"/>
                  </a:lnTo>
                  <a:lnTo>
                    <a:pt x="296" y="716"/>
                  </a:lnTo>
                  <a:lnTo>
                    <a:pt x="203" y="141"/>
                  </a:lnTo>
                  <a:lnTo>
                    <a:pt x="1" y="172"/>
                  </a:lnTo>
                  <a:lnTo>
                    <a:pt x="234" y="1556"/>
                  </a:lnTo>
                  <a:lnTo>
                    <a:pt x="436" y="1525"/>
                  </a:lnTo>
                  <a:lnTo>
                    <a:pt x="327" y="887"/>
                  </a:lnTo>
                  <a:lnTo>
                    <a:pt x="498" y="856"/>
                  </a:lnTo>
                  <a:lnTo>
                    <a:pt x="1042" y="1416"/>
                  </a:lnTo>
                  <a:lnTo>
                    <a:pt x="1260" y="1385"/>
                  </a:lnTo>
                  <a:lnTo>
                    <a:pt x="638" y="74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7" name="Google Shape;2037;p57"/>
            <p:cNvSpPr/>
            <p:nvPr/>
          </p:nvSpPr>
          <p:spPr>
            <a:xfrm>
              <a:off x="4083249" y="3383982"/>
              <a:ext cx="33279" cy="50921"/>
            </a:xfrm>
            <a:custGeom>
              <a:rect b="b" l="l" r="r" t="t"/>
              <a:pathLst>
                <a:path extrusionOk="0" h="1524" w="996">
                  <a:moveTo>
                    <a:pt x="747" y="0"/>
                  </a:moveTo>
                  <a:lnTo>
                    <a:pt x="1" y="140"/>
                  </a:lnTo>
                  <a:lnTo>
                    <a:pt x="249" y="1524"/>
                  </a:lnTo>
                  <a:lnTo>
                    <a:pt x="996" y="1384"/>
                  </a:lnTo>
                  <a:lnTo>
                    <a:pt x="965" y="1213"/>
                  </a:lnTo>
                  <a:lnTo>
                    <a:pt x="405" y="1322"/>
                  </a:lnTo>
                  <a:lnTo>
                    <a:pt x="327" y="855"/>
                  </a:lnTo>
                  <a:lnTo>
                    <a:pt x="840" y="777"/>
                  </a:lnTo>
                  <a:lnTo>
                    <a:pt x="809" y="591"/>
                  </a:lnTo>
                  <a:lnTo>
                    <a:pt x="296" y="684"/>
                  </a:lnTo>
                  <a:lnTo>
                    <a:pt x="218" y="280"/>
                  </a:lnTo>
                  <a:lnTo>
                    <a:pt x="747" y="187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8" name="Google Shape;2038;p57"/>
            <p:cNvSpPr/>
            <p:nvPr/>
          </p:nvSpPr>
          <p:spPr>
            <a:xfrm>
              <a:off x="4151845" y="3369948"/>
              <a:ext cx="35350" cy="49885"/>
            </a:xfrm>
            <a:custGeom>
              <a:rect b="b" l="l" r="r" t="t"/>
              <a:pathLst>
                <a:path extrusionOk="0" h="1493" w="1058">
                  <a:moveTo>
                    <a:pt x="1026" y="0"/>
                  </a:moveTo>
                  <a:lnTo>
                    <a:pt x="0" y="187"/>
                  </a:lnTo>
                  <a:lnTo>
                    <a:pt x="31" y="358"/>
                  </a:lnTo>
                  <a:lnTo>
                    <a:pt x="451" y="296"/>
                  </a:lnTo>
                  <a:lnTo>
                    <a:pt x="684" y="1493"/>
                  </a:lnTo>
                  <a:lnTo>
                    <a:pt x="871" y="1462"/>
                  </a:lnTo>
                  <a:lnTo>
                    <a:pt x="653" y="249"/>
                  </a:lnTo>
                  <a:lnTo>
                    <a:pt x="1057" y="187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57"/>
            <p:cNvSpPr/>
            <p:nvPr/>
          </p:nvSpPr>
          <p:spPr>
            <a:xfrm>
              <a:off x="3816717" y="3701402"/>
              <a:ext cx="46811" cy="50419"/>
            </a:xfrm>
            <a:custGeom>
              <a:rect b="b" l="l" r="r" t="t"/>
              <a:pathLst>
                <a:path extrusionOk="0" h="1509" w="1401">
                  <a:moveTo>
                    <a:pt x="529" y="203"/>
                  </a:moveTo>
                  <a:lnTo>
                    <a:pt x="918" y="856"/>
                  </a:lnTo>
                  <a:lnTo>
                    <a:pt x="327" y="934"/>
                  </a:lnTo>
                  <a:lnTo>
                    <a:pt x="529" y="203"/>
                  </a:lnTo>
                  <a:close/>
                  <a:moveTo>
                    <a:pt x="607" y="1"/>
                  </a:moveTo>
                  <a:lnTo>
                    <a:pt x="405" y="32"/>
                  </a:lnTo>
                  <a:lnTo>
                    <a:pt x="1" y="1509"/>
                  </a:lnTo>
                  <a:lnTo>
                    <a:pt x="187" y="1478"/>
                  </a:lnTo>
                  <a:lnTo>
                    <a:pt x="296" y="1105"/>
                  </a:lnTo>
                  <a:lnTo>
                    <a:pt x="1011" y="1011"/>
                  </a:lnTo>
                  <a:lnTo>
                    <a:pt x="1198" y="1338"/>
                  </a:lnTo>
                  <a:lnTo>
                    <a:pt x="1400" y="1322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p57"/>
            <p:cNvSpPr/>
            <p:nvPr/>
          </p:nvSpPr>
          <p:spPr>
            <a:xfrm>
              <a:off x="3875957" y="3693283"/>
              <a:ext cx="42634" cy="49183"/>
            </a:xfrm>
            <a:custGeom>
              <a:rect b="b" l="l" r="r" t="t"/>
              <a:pathLst>
                <a:path extrusionOk="0" h="1472" w="1276">
                  <a:moveTo>
                    <a:pt x="568" y="175"/>
                  </a:moveTo>
                  <a:cubicBezTo>
                    <a:pt x="612" y="175"/>
                    <a:pt x="656" y="186"/>
                    <a:pt x="700" y="197"/>
                  </a:cubicBezTo>
                  <a:cubicBezTo>
                    <a:pt x="747" y="212"/>
                    <a:pt x="809" y="228"/>
                    <a:pt x="856" y="275"/>
                  </a:cubicBezTo>
                  <a:cubicBezTo>
                    <a:pt x="902" y="306"/>
                    <a:pt x="949" y="368"/>
                    <a:pt x="980" y="415"/>
                  </a:cubicBezTo>
                  <a:cubicBezTo>
                    <a:pt x="1011" y="477"/>
                    <a:pt x="1042" y="555"/>
                    <a:pt x="1042" y="617"/>
                  </a:cubicBezTo>
                  <a:cubicBezTo>
                    <a:pt x="1058" y="695"/>
                    <a:pt x="1058" y="757"/>
                    <a:pt x="1042" y="834"/>
                  </a:cubicBezTo>
                  <a:cubicBezTo>
                    <a:pt x="1027" y="897"/>
                    <a:pt x="1011" y="959"/>
                    <a:pt x="964" y="1021"/>
                  </a:cubicBezTo>
                  <a:cubicBezTo>
                    <a:pt x="933" y="1068"/>
                    <a:pt x="887" y="1114"/>
                    <a:pt x="840" y="1161"/>
                  </a:cubicBezTo>
                  <a:cubicBezTo>
                    <a:pt x="793" y="1192"/>
                    <a:pt x="731" y="1223"/>
                    <a:pt x="669" y="1223"/>
                  </a:cubicBezTo>
                  <a:lnTo>
                    <a:pt x="389" y="1270"/>
                  </a:lnTo>
                  <a:lnTo>
                    <a:pt x="234" y="228"/>
                  </a:lnTo>
                  <a:lnTo>
                    <a:pt x="514" y="181"/>
                  </a:lnTo>
                  <a:cubicBezTo>
                    <a:pt x="532" y="177"/>
                    <a:pt x="550" y="175"/>
                    <a:pt x="568" y="175"/>
                  </a:cubicBezTo>
                  <a:close/>
                  <a:moveTo>
                    <a:pt x="537" y="0"/>
                  </a:moveTo>
                  <a:cubicBezTo>
                    <a:pt x="498" y="0"/>
                    <a:pt x="459" y="4"/>
                    <a:pt x="420" y="10"/>
                  </a:cubicBezTo>
                  <a:lnTo>
                    <a:pt x="0" y="88"/>
                  </a:lnTo>
                  <a:lnTo>
                    <a:pt x="218" y="1472"/>
                  </a:lnTo>
                  <a:lnTo>
                    <a:pt x="700" y="1394"/>
                  </a:lnTo>
                  <a:cubicBezTo>
                    <a:pt x="793" y="1379"/>
                    <a:pt x="887" y="1348"/>
                    <a:pt x="964" y="1301"/>
                  </a:cubicBezTo>
                  <a:cubicBezTo>
                    <a:pt x="1042" y="1254"/>
                    <a:pt x="1104" y="1192"/>
                    <a:pt x="1151" y="1114"/>
                  </a:cubicBezTo>
                  <a:cubicBezTo>
                    <a:pt x="1198" y="1052"/>
                    <a:pt x="1229" y="959"/>
                    <a:pt x="1244" y="866"/>
                  </a:cubicBezTo>
                  <a:cubicBezTo>
                    <a:pt x="1275" y="772"/>
                    <a:pt x="1275" y="679"/>
                    <a:pt x="1260" y="586"/>
                  </a:cubicBezTo>
                  <a:cubicBezTo>
                    <a:pt x="1244" y="492"/>
                    <a:pt x="1213" y="399"/>
                    <a:pt x="1151" y="306"/>
                  </a:cubicBezTo>
                  <a:cubicBezTo>
                    <a:pt x="1104" y="228"/>
                    <a:pt x="1042" y="166"/>
                    <a:pt x="964" y="119"/>
                  </a:cubicBezTo>
                  <a:cubicBezTo>
                    <a:pt x="887" y="73"/>
                    <a:pt x="793" y="41"/>
                    <a:pt x="716" y="26"/>
                  </a:cubicBezTo>
                  <a:cubicBezTo>
                    <a:pt x="652" y="8"/>
                    <a:pt x="593" y="0"/>
                    <a:pt x="537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57"/>
            <p:cNvSpPr/>
            <p:nvPr/>
          </p:nvSpPr>
          <p:spPr>
            <a:xfrm>
              <a:off x="3937770" y="3678548"/>
              <a:ext cx="57703" cy="54061"/>
            </a:xfrm>
            <a:custGeom>
              <a:rect b="b" l="l" r="r" t="t"/>
              <a:pathLst>
                <a:path extrusionOk="0" h="1618" w="1727">
                  <a:moveTo>
                    <a:pt x="1509" y="0"/>
                  </a:moveTo>
                  <a:lnTo>
                    <a:pt x="1183" y="47"/>
                  </a:lnTo>
                  <a:lnTo>
                    <a:pt x="934" y="1275"/>
                  </a:lnTo>
                  <a:lnTo>
                    <a:pt x="312" y="187"/>
                  </a:lnTo>
                  <a:lnTo>
                    <a:pt x="1" y="234"/>
                  </a:lnTo>
                  <a:lnTo>
                    <a:pt x="218" y="1618"/>
                  </a:lnTo>
                  <a:lnTo>
                    <a:pt x="421" y="1586"/>
                  </a:lnTo>
                  <a:lnTo>
                    <a:pt x="234" y="389"/>
                  </a:lnTo>
                  <a:lnTo>
                    <a:pt x="234" y="389"/>
                  </a:lnTo>
                  <a:lnTo>
                    <a:pt x="856" y="1524"/>
                  </a:lnTo>
                  <a:lnTo>
                    <a:pt x="1089" y="1493"/>
                  </a:lnTo>
                  <a:cubicBezTo>
                    <a:pt x="1136" y="1244"/>
                    <a:pt x="1183" y="1042"/>
                    <a:pt x="1214" y="856"/>
                  </a:cubicBezTo>
                  <a:cubicBezTo>
                    <a:pt x="1229" y="778"/>
                    <a:pt x="1245" y="700"/>
                    <a:pt x="1260" y="622"/>
                  </a:cubicBezTo>
                  <a:cubicBezTo>
                    <a:pt x="1276" y="545"/>
                    <a:pt x="1291" y="482"/>
                    <a:pt x="1291" y="420"/>
                  </a:cubicBezTo>
                  <a:cubicBezTo>
                    <a:pt x="1307" y="343"/>
                    <a:pt x="1322" y="280"/>
                    <a:pt x="1338" y="218"/>
                  </a:cubicBezTo>
                  <a:lnTo>
                    <a:pt x="1525" y="1415"/>
                  </a:lnTo>
                  <a:lnTo>
                    <a:pt x="1727" y="1384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57"/>
            <p:cNvSpPr/>
            <p:nvPr/>
          </p:nvSpPr>
          <p:spPr>
            <a:xfrm>
              <a:off x="4013116" y="3673335"/>
              <a:ext cx="14568" cy="47312"/>
            </a:xfrm>
            <a:custGeom>
              <a:rect b="b" l="l" r="r" t="t"/>
              <a:pathLst>
                <a:path extrusionOk="0" h="1416" w="436">
                  <a:moveTo>
                    <a:pt x="203" y="1"/>
                  </a:moveTo>
                  <a:lnTo>
                    <a:pt x="0" y="32"/>
                  </a:lnTo>
                  <a:lnTo>
                    <a:pt x="234" y="1416"/>
                  </a:lnTo>
                  <a:lnTo>
                    <a:pt x="436" y="138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p57"/>
            <p:cNvSpPr/>
            <p:nvPr/>
          </p:nvSpPr>
          <p:spPr>
            <a:xfrm>
              <a:off x="4039612" y="3664013"/>
              <a:ext cx="36386" cy="50419"/>
            </a:xfrm>
            <a:custGeom>
              <a:rect b="b" l="l" r="r" t="t"/>
              <a:pathLst>
                <a:path extrusionOk="0" h="1509" w="1089">
                  <a:moveTo>
                    <a:pt x="1058" y="0"/>
                  </a:moveTo>
                  <a:cubicBezTo>
                    <a:pt x="1058" y="0"/>
                    <a:pt x="793" y="47"/>
                    <a:pt x="529" y="93"/>
                  </a:cubicBezTo>
                  <a:lnTo>
                    <a:pt x="0" y="187"/>
                  </a:lnTo>
                  <a:lnTo>
                    <a:pt x="32" y="358"/>
                  </a:lnTo>
                  <a:lnTo>
                    <a:pt x="467" y="295"/>
                  </a:lnTo>
                  <a:lnTo>
                    <a:pt x="669" y="1508"/>
                  </a:lnTo>
                  <a:lnTo>
                    <a:pt x="871" y="1477"/>
                  </a:lnTo>
                  <a:lnTo>
                    <a:pt x="669" y="264"/>
                  </a:lnTo>
                  <a:lnTo>
                    <a:pt x="1089" y="187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4" name="Google Shape;2044;p57"/>
            <p:cNvSpPr/>
            <p:nvPr/>
          </p:nvSpPr>
          <p:spPr>
            <a:xfrm>
              <a:off x="4127420" y="3650113"/>
              <a:ext cx="45742" cy="48715"/>
            </a:xfrm>
            <a:custGeom>
              <a:rect b="b" l="l" r="r" t="t"/>
              <a:pathLst>
                <a:path extrusionOk="0" h="1458" w="1369">
                  <a:moveTo>
                    <a:pt x="684" y="187"/>
                  </a:moveTo>
                  <a:cubicBezTo>
                    <a:pt x="716" y="187"/>
                    <a:pt x="747" y="191"/>
                    <a:pt x="778" y="198"/>
                  </a:cubicBezTo>
                  <a:cubicBezTo>
                    <a:pt x="840" y="198"/>
                    <a:pt x="887" y="229"/>
                    <a:pt x="933" y="261"/>
                  </a:cubicBezTo>
                  <a:cubicBezTo>
                    <a:pt x="995" y="307"/>
                    <a:pt x="1027" y="354"/>
                    <a:pt x="1058" y="416"/>
                  </a:cubicBezTo>
                  <a:cubicBezTo>
                    <a:pt x="1104" y="478"/>
                    <a:pt x="1135" y="572"/>
                    <a:pt x="1135" y="649"/>
                  </a:cubicBezTo>
                  <a:cubicBezTo>
                    <a:pt x="1151" y="727"/>
                    <a:pt x="1166" y="820"/>
                    <a:pt x="1151" y="898"/>
                  </a:cubicBezTo>
                  <a:cubicBezTo>
                    <a:pt x="1135" y="976"/>
                    <a:pt x="1120" y="1038"/>
                    <a:pt x="1089" y="1085"/>
                  </a:cubicBezTo>
                  <a:cubicBezTo>
                    <a:pt x="1058" y="1147"/>
                    <a:pt x="1011" y="1178"/>
                    <a:pt x="964" y="1209"/>
                  </a:cubicBezTo>
                  <a:cubicBezTo>
                    <a:pt x="885" y="1255"/>
                    <a:pt x="797" y="1283"/>
                    <a:pt x="706" y="1283"/>
                  </a:cubicBezTo>
                  <a:cubicBezTo>
                    <a:pt x="673" y="1283"/>
                    <a:pt x="640" y="1280"/>
                    <a:pt x="607" y="1271"/>
                  </a:cubicBezTo>
                  <a:cubicBezTo>
                    <a:pt x="544" y="1271"/>
                    <a:pt x="482" y="1240"/>
                    <a:pt x="436" y="1209"/>
                  </a:cubicBezTo>
                  <a:cubicBezTo>
                    <a:pt x="389" y="1162"/>
                    <a:pt x="342" y="1116"/>
                    <a:pt x="311" y="1054"/>
                  </a:cubicBezTo>
                  <a:cubicBezTo>
                    <a:pt x="234" y="898"/>
                    <a:pt x="202" y="727"/>
                    <a:pt x="218" y="556"/>
                  </a:cubicBezTo>
                  <a:cubicBezTo>
                    <a:pt x="234" y="494"/>
                    <a:pt x="265" y="432"/>
                    <a:pt x="296" y="369"/>
                  </a:cubicBezTo>
                  <a:cubicBezTo>
                    <a:pt x="327" y="323"/>
                    <a:pt x="373" y="276"/>
                    <a:pt x="420" y="261"/>
                  </a:cubicBezTo>
                  <a:cubicBezTo>
                    <a:pt x="467" y="229"/>
                    <a:pt x="529" y="198"/>
                    <a:pt x="591" y="198"/>
                  </a:cubicBezTo>
                  <a:cubicBezTo>
                    <a:pt x="622" y="191"/>
                    <a:pt x="653" y="187"/>
                    <a:pt x="684" y="187"/>
                  </a:cubicBezTo>
                  <a:close/>
                  <a:moveTo>
                    <a:pt x="675" y="0"/>
                  </a:moveTo>
                  <a:cubicBezTo>
                    <a:pt x="638" y="0"/>
                    <a:pt x="599" y="4"/>
                    <a:pt x="560" y="12"/>
                  </a:cubicBezTo>
                  <a:cubicBezTo>
                    <a:pt x="482" y="27"/>
                    <a:pt x="420" y="58"/>
                    <a:pt x="342" y="90"/>
                  </a:cubicBezTo>
                  <a:cubicBezTo>
                    <a:pt x="265" y="121"/>
                    <a:pt x="202" y="167"/>
                    <a:pt x="156" y="229"/>
                  </a:cubicBezTo>
                  <a:cubicBezTo>
                    <a:pt x="94" y="307"/>
                    <a:pt x="47" y="400"/>
                    <a:pt x="16" y="478"/>
                  </a:cubicBezTo>
                  <a:cubicBezTo>
                    <a:pt x="0" y="603"/>
                    <a:pt x="0" y="727"/>
                    <a:pt x="16" y="851"/>
                  </a:cubicBezTo>
                  <a:cubicBezTo>
                    <a:pt x="31" y="945"/>
                    <a:pt x="62" y="1022"/>
                    <a:pt x="94" y="1100"/>
                  </a:cubicBezTo>
                  <a:cubicBezTo>
                    <a:pt x="125" y="1162"/>
                    <a:pt x="171" y="1225"/>
                    <a:pt x="218" y="1271"/>
                  </a:cubicBezTo>
                  <a:cubicBezTo>
                    <a:pt x="249" y="1318"/>
                    <a:pt x="296" y="1365"/>
                    <a:pt x="358" y="1396"/>
                  </a:cubicBezTo>
                  <a:cubicBezTo>
                    <a:pt x="405" y="1411"/>
                    <a:pt x="451" y="1427"/>
                    <a:pt x="513" y="1442"/>
                  </a:cubicBezTo>
                  <a:cubicBezTo>
                    <a:pt x="560" y="1458"/>
                    <a:pt x="622" y="1458"/>
                    <a:pt x="669" y="1458"/>
                  </a:cubicBezTo>
                  <a:lnTo>
                    <a:pt x="809" y="1458"/>
                  </a:lnTo>
                  <a:cubicBezTo>
                    <a:pt x="871" y="1442"/>
                    <a:pt x="918" y="1427"/>
                    <a:pt x="964" y="1411"/>
                  </a:cubicBezTo>
                  <a:cubicBezTo>
                    <a:pt x="1011" y="1396"/>
                    <a:pt x="1058" y="1365"/>
                    <a:pt x="1104" y="1333"/>
                  </a:cubicBezTo>
                  <a:cubicBezTo>
                    <a:pt x="1151" y="1302"/>
                    <a:pt x="1182" y="1271"/>
                    <a:pt x="1229" y="1225"/>
                  </a:cubicBezTo>
                  <a:cubicBezTo>
                    <a:pt x="1260" y="1178"/>
                    <a:pt x="1291" y="1131"/>
                    <a:pt x="1322" y="1085"/>
                  </a:cubicBezTo>
                  <a:cubicBezTo>
                    <a:pt x="1338" y="1007"/>
                    <a:pt x="1353" y="945"/>
                    <a:pt x="1369" y="867"/>
                  </a:cubicBezTo>
                  <a:cubicBezTo>
                    <a:pt x="1369" y="789"/>
                    <a:pt x="1369" y="696"/>
                    <a:pt x="1353" y="618"/>
                  </a:cubicBezTo>
                  <a:cubicBezTo>
                    <a:pt x="1338" y="494"/>
                    <a:pt x="1291" y="369"/>
                    <a:pt x="1213" y="276"/>
                  </a:cubicBezTo>
                  <a:cubicBezTo>
                    <a:pt x="1166" y="198"/>
                    <a:pt x="1104" y="121"/>
                    <a:pt x="1011" y="74"/>
                  </a:cubicBezTo>
                  <a:cubicBezTo>
                    <a:pt x="949" y="43"/>
                    <a:pt x="871" y="12"/>
                    <a:pt x="778" y="12"/>
                  </a:cubicBezTo>
                  <a:cubicBezTo>
                    <a:pt x="747" y="4"/>
                    <a:pt x="712" y="0"/>
                    <a:pt x="675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5" name="Google Shape;2045;p57"/>
            <p:cNvSpPr/>
            <p:nvPr/>
          </p:nvSpPr>
          <p:spPr>
            <a:xfrm>
              <a:off x="4190804" y="3636982"/>
              <a:ext cx="44706" cy="52491"/>
            </a:xfrm>
            <a:custGeom>
              <a:rect b="b" l="l" r="r" t="t"/>
              <a:pathLst>
                <a:path extrusionOk="0" h="1571" w="1338">
                  <a:moveTo>
                    <a:pt x="1073" y="0"/>
                  </a:moveTo>
                  <a:lnTo>
                    <a:pt x="887" y="32"/>
                  </a:lnTo>
                  <a:lnTo>
                    <a:pt x="1089" y="1151"/>
                  </a:lnTo>
                  <a:lnTo>
                    <a:pt x="265" y="140"/>
                  </a:lnTo>
                  <a:lnTo>
                    <a:pt x="0" y="187"/>
                  </a:lnTo>
                  <a:lnTo>
                    <a:pt x="249" y="1571"/>
                  </a:lnTo>
                  <a:lnTo>
                    <a:pt x="451" y="1540"/>
                  </a:lnTo>
                  <a:lnTo>
                    <a:pt x="249" y="405"/>
                  </a:lnTo>
                  <a:lnTo>
                    <a:pt x="249" y="405"/>
                  </a:lnTo>
                  <a:lnTo>
                    <a:pt x="1089" y="1431"/>
                  </a:lnTo>
                  <a:lnTo>
                    <a:pt x="1338" y="1384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6" name="Google Shape;2046;p57"/>
            <p:cNvSpPr/>
            <p:nvPr/>
          </p:nvSpPr>
          <p:spPr>
            <a:xfrm>
              <a:off x="4252116" y="3627126"/>
              <a:ext cx="34315" cy="51455"/>
            </a:xfrm>
            <a:custGeom>
              <a:rect b="b" l="l" r="r" t="t"/>
              <a:pathLst>
                <a:path extrusionOk="0" h="1540" w="1027">
                  <a:moveTo>
                    <a:pt x="762" y="0"/>
                  </a:moveTo>
                  <a:lnTo>
                    <a:pt x="0" y="156"/>
                  </a:lnTo>
                  <a:lnTo>
                    <a:pt x="264" y="1539"/>
                  </a:lnTo>
                  <a:lnTo>
                    <a:pt x="1026" y="1384"/>
                  </a:lnTo>
                  <a:lnTo>
                    <a:pt x="995" y="1213"/>
                  </a:lnTo>
                  <a:lnTo>
                    <a:pt x="420" y="1322"/>
                  </a:lnTo>
                  <a:lnTo>
                    <a:pt x="342" y="871"/>
                  </a:lnTo>
                  <a:lnTo>
                    <a:pt x="855" y="762"/>
                  </a:lnTo>
                  <a:lnTo>
                    <a:pt x="824" y="591"/>
                  </a:lnTo>
                  <a:lnTo>
                    <a:pt x="296" y="700"/>
                  </a:lnTo>
                  <a:lnTo>
                    <a:pt x="218" y="295"/>
                  </a:lnTo>
                  <a:lnTo>
                    <a:pt x="762" y="187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57"/>
            <p:cNvSpPr/>
            <p:nvPr/>
          </p:nvSpPr>
          <p:spPr>
            <a:xfrm>
              <a:off x="3798005" y="3524382"/>
              <a:ext cx="66558" cy="120619"/>
            </a:xfrm>
            <a:custGeom>
              <a:rect b="b" l="l" r="r" t="t"/>
              <a:pathLst>
                <a:path extrusionOk="0" h="3610" w="1992">
                  <a:moveTo>
                    <a:pt x="1004" y="0"/>
                  </a:moveTo>
                  <a:cubicBezTo>
                    <a:pt x="965" y="0"/>
                    <a:pt x="926" y="4"/>
                    <a:pt x="887" y="12"/>
                  </a:cubicBezTo>
                  <a:cubicBezTo>
                    <a:pt x="810" y="27"/>
                    <a:pt x="732" y="43"/>
                    <a:pt x="654" y="74"/>
                  </a:cubicBezTo>
                  <a:cubicBezTo>
                    <a:pt x="576" y="105"/>
                    <a:pt x="499" y="167"/>
                    <a:pt x="421" y="230"/>
                  </a:cubicBezTo>
                  <a:cubicBezTo>
                    <a:pt x="343" y="292"/>
                    <a:pt x="281" y="369"/>
                    <a:pt x="219" y="463"/>
                  </a:cubicBezTo>
                  <a:cubicBezTo>
                    <a:pt x="156" y="572"/>
                    <a:pt x="110" y="696"/>
                    <a:pt x="79" y="820"/>
                  </a:cubicBezTo>
                  <a:cubicBezTo>
                    <a:pt x="32" y="991"/>
                    <a:pt x="17" y="1147"/>
                    <a:pt x="17" y="1318"/>
                  </a:cubicBezTo>
                  <a:cubicBezTo>
                    <a:pt x="1" y="1753"/>
                    <a:pt x="63" y="2173"/>
                    <a:pt x="188" y="2593"/>
                  </a:cubicBezTo>
                  <a:cubicBezTo>
                    <a:pt x="234" y="2749"/>
                    <a:pt x="312" y="2904"/>
                    <a:pt x="390" y="3044"/>
                  </a:cubicBezTo>
                  <a:cubicBezTo>
                    <a:pt x="452" y="3153"/>
                    <a:pt x="545" y="3262"/>
                    <a:pt x="639" y="3355"/>
                  </a:cubicBezTo>
                  <a:cubicBezTo>
                    <a:pt x="716" y="3417"/>
                    <a:pt x="794" y="3479"/>
                    <a:pt x="903" y="3526"/>
                  </a:cubicBezTo>
                  <a:cubicBezTo>
                    <a:pt x="981" y="3573"/>
                    <a:pt x="1074" y="3588"/>
                    <a:pt x="1152" y="3604"/>
                  </a:cubicBezTo>
                  <a:cubicBezTo>
                    <a:pt x="1192" y="3607"/>
                    <a:pt x="1232" y="3609"/>
                    <a:pt x="1270" y="3609"/>
                  </a:cubicBezTo>
                  <a:cubicBezTo>
                    <a:pt x="1396" y="3609"/>
                    <a:pt x="1515" y="3589"/>
                    <a:pt x="1634" y="3542"/>
                  </a:cubicBezTo>
                  <a:cubicBezTo>
                    <a:pt x="1696" y="3526"/>
                    <a:pt x="1758" y="3495"/>
                    <a:pt x="1820" y="3448"/>
                  </a:cubicBezTo>
                  <a:cubicBezTo>
                    <a:pt x="1882" y="3417"/>
                    <a:pt x="1929" y="3370"/>
                    <a:pt x="1991" y="3324"/>
                  </a:cubicBezTo>
                  <a:lnTo>
                    <a:pt x="1898" y="2780"/>
                  </a:lnTo>
                  <a:cubicBezTo>
                    <a:pt x="1820" y="2857"/>
                    <a:pt x="1743" y="2904"/>
                    <a:pt x="1649" y="2951"/>
                  </a:cubicBezTo>
                  <a:cubicBezTo>
                    <a:pt x="1571" y="2997"/>
                    <a:pt x="1478" y="3028"/>
                    <a:pt x="1385" y="3044"/>
                  </a:cubicBezTo>
                  <a:cubicBezTo>
                    <a:pt x="1360" y="3048"/>
                    <a:pt x="1335" y="3050"/>
                    <a:pt x="1310" y="3050"/>
                  </a:cubicBezTo>
                  <a:cubicBezTo>
                    <a:pt x="1242" y="3050"/>
                    <a:pt x="1173" y="3036"/>
                    <a:pt x="1105" y="3013"/>
                  </a:cubicBezTo>
                  <a:cubicBezTo>
                    <a:pt x="1012" y="2966"/>
                    <a:pt x="934" y="2904"/>
                    <a:pt x="872" y="2826"/>
                  </a:cubicBezTo>
                  <a:cubicBezTo>
                    <a:pt x="778" y="2717"/>
                    <a:pt x="716" y="2593"/>
                    <a:pt x="670" y="2469"/>
                  </a:cubicBezTo>
                  <a:cubicBezTo>
                    <a:pt x="607" y="2282"/>
                    <a:pt x="561" y="2080"/>
                    <a:pt x="530" y="1893"/>
                  </a:cubicBezTo>
                  <a:cubicBezTo>
                    <a:pt x="499" y="1707"/>
                    <a:pt x="499" y="1505"/>
                    <a:pt x="499" y="1318"/>
                  </a:cubicBezTo>
                  <a:cubicBezTo>
                    <a:pt x="514" y="1178"/>
                    <a:pt x="545" y="1038"/>
                    <a:pt x="592" y="914"/>
                  </a:cubicBezTo>
                  <a:cubicBezTo>
                    <a:pt x="639" y="820"/>
                    <a:pt x="701" y="743"/>
                    <a:pt x="778" y="680"/>
                  </a:cubicBezTo>
                  <a:cubicBezTo>
                    <a:pt x="841" y="618"/>
                    <a:pt x="934" y="587"/>
                    <a:pt x="1027" y="572"/>
                  </a:cubicBezTo>
                  <a:cubicBezTo>
                    <a:pt x="1074" y="564"/>
                    <a:pt x="1121" y="560"/>
                    <a:pt x="1167" y="560"/>
                  </a:cubicBezTo>
                  <a:cubicBezTo>
                    <a:pt x="1214" y="560"/>
                    <a:pt x="1260" y="564"/>
                    <a:pt x="1307" y="572"/>
                  </a:cubicBezTo>
                  <a:cubicBezTo>
                    <a:pt x="1400" y="587"/>
                    <a:pt x="1494" y="618"/>
                    <a:pt x="1587" y="649"/>
                  </a:cubicBezTo>
                  <a:lnTo>
                    <a:pt x="1509" y="105"/>
                  </a:lnTo>
                  <a:cubicBezTo>
                    <a:pt x="1447" y="90"/>
                    <a:pt x="1385" y="59"/>
                    <a:pt x="1323" y="43"/>
                  </a:cubicBezTo>
                  <a:cubicBezTo>
                    <a:pt x="1260" y="27"/>
                    <a:pt x="1183" y="12"/>
                    <a:pt x="1121" y="12"/>
                  </a:cubicBezTo>
                  <a:cubicBezTo>
                    <a:pt x="1082" y="4"/>
                    <a:pt x="1043" y="0"/>
                    <a:pt x="100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57"/>
            <p:cNvSpPr/>
            <p:nvPr/>
          </p:nvSpPr>
          <p:spPr>
            <a:xfrm>
              <a:off x="3868673" y="3518000"/>
              <a:ext cx="32778" cy="119015"/>
            </a:xfrm>
            <a:custGeom>
              <a:rect b="b" l="l" r="r" t="t"/>
              <a:pathLst>
                <a:path extrusionOk="0" h="3562" w="981">
                  <a:moveTo>
                    <a:pt x="452" y="1"/>
                  </a:moveTo>
                  <a:lnTo>
                    <a:pt x="1" y="78"/>
                  </a:lnTo>
                  <a:lnTo>
                    <a:pt x="514" y="3561"/>
                  </a:lnTo>
                  <a:lnTo>
                    <a:pt x="980" y="348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57"/>
            <p:cNvSpPr/>
            <p:nvPr/>
          </p:nvSpPr>
          <p:spPr>
            <a:xfrm>
              <a:off x="3909737" y="3503966"/>
              <a:ext cx="81059" cy="126299"/>
            </a:xfrm>
            <a:custGeom>
              <a:rect b="b" l="l" r="r" t="t"/>
              <a:pathLst>
                <a:path extrusionOk="0" h="3780" w="2426">
                  <a:moveTo>
                    <a:pt x="1866" y="1"/>
                  </a:moveTo>
                  <a:lnTo>
                    <a:pt x="1431" y="63"/>
                  </a:lnTo>
                  <a:lnTo>
                    <a:pt x="1850" y="2675"/>
                  </a:lnTo>
                  <a:lnTo>
                    <a:pt x="591" y="203"/>
                  </a:lnTo>
                  <a:lnTo>
                    <a:pt x="0" y="296"/>
                  </a:lnTo>
                  <a:lnTo>
                    <a:pt x="544" y="3779"/>
                  </a:lnTo>
                  <a:lnTo>
                    <a:pt x="980" y="3702"/>
                  </a:lnTo>
                  <a:lnTo>
                    <a:pt x="575" y="1089"/>
                  </a:lnTo>
                  <a:lnTo>
                    <a:pt x="1819" y="3577"/>
                  </a:lnTo>
                  <a:lnTo>
                    <a:pt x="2426" y="3484"/>
                  </a:lnTo>
                  <a:lnTo>
                    <a:pt x="186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57"/>
            <p:cNvSpPr/>
            <p:nvPr/>
          </p:nvSpPr>
          <p:spPr>
            <a:xfrm>
              <a:off x="3999617" y="3492539"/>
              <a:ext cx="64453" cy="123158"/>
            </a:xfrm>
            <a:custGeom>
              <a:rect b="b" l="l" r="r" t="t"/>
              <a:pathLst>
                <a:path extrusionOk="0" h="3686" w="1929">
                  <a:moveTo>
                    <a:pt x="1322" y="1"/>
                  </a:moveTo>
                  <a:lnTo>
                    <a:pt x="669" y="110"/>
                  </a:lnTo>
                  <a:lnTo>
                    <a:pt x="0" y="219"/>
                  </a:lnTo>
                  <a:lnTo>
                    <a:pt x="575" y="3686"/>
                  </a:lnTo>
                  <a:cubicBezTo>
                    <a:pt x="575" y="3686"/>
                    <a:pt x="902" y="3639"/>
                    <a:pt x="1244" y="3577"/>
                  </a:cubicBezTo>
                  <a:lnTo>
                    <a:pt x="1928" y="3468"/>
                  </a:lnTo>
                  <a:lnTo>
                    <a:pt x="1819" y="2909"/>
                  </a:lnTo>
                  <a:cubicBezTo>
                    <a:pt x="1819" y="2909"/>
                    <a:pt x="1602" y="2955"/>
                    <a:pt x="1384" y="2986"/>
                  </a:cubicBezTo>
                  <a:lnTo>
                    <a:pt x="933" y="3064"/>
                  </a:lnTo>
                  <a:lnTo>
                    <a:pt x="778" y="2100"/>
                  </a:lnTo>
                  <a:lnTo>
                    <a:pt x="1182" y="2038"/>
                  </a:lnTo>
                  <a:lnTo>
                    <a:pt x="1586" y="1960"/>
                  </a:lnTo>
                  <a:lnTo>
                    <a:pt x="1493" y="1416"/>
                  </a:lnTo>
                  <a:cubicBezTo>
                    <a:pt x="1493" y="1416"/>
                    <a:pt x="1291" y="1447"/>
                    <a:pt x="1089" y="1478"/>
                  </a:cubicBezTo>
                  <a:cubicBezTo>
                    <a:pt x="886" y="1509"/>
                    <a:pt x="684" y="1540"/>
                    <a:pt x="684" y="1540"/>
                  </a:cubicBezTo>
                  <a:lnTo>
                    <a:pt x="544" y="701"/>
                  </a:lnTo>
                  <a:lnTo>
                    <a:pt x="949" y="638"/>
                  </a:lnTo>
                  <a:cubicBezTo>
                    <a:pt x="1151" y="592"/>
                    <a:pt x="1353" y="561"/>
                    <a:pt x="1353" y="561"/>
                  </a:cubicBezTo>
                  <a:lnTo>
                    <a:pt x="132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57"/>
            <p:cNvSpPr/>
            <p:nvPr/>
          </p:nvSpPr>
          <p:spPr>
            <a:xfrm>
              <a:off x="4070252" y="3472291"/>
              <a:ext cx="105517" cy="131478"/>
            </a:xfrm>
            <a:custGeom>
              <a:rect b="b" l="l" r="r" t="t"/>
              <a:pathLst>
                <a:path extrusionOk="0" h="3935" w="3158">
                  <a:moveTo>
                    <a:pt x="2520" y="0"/>
                  </a:moveTo>
                  <a:lnTo>
                    <a:pt x="1836" y="125"/>
                  </a:lnTo>
                  <a:lnTo>
                    <a:pt x="1727" y="2846"/>
                  </a:lnTo>
                  <a:lnTo>
                    <a:pt x="685" y="342"/>
                  </a:lnTo>
                  <a:lnTo>
                    <a:pt x="1" y="467"/>
                  </a:lnTo>
                  <a:lnTo>
                    <a:pt x="592" y="3934"/>
                  </a:lnTo>
                  <a:lnTo>
                    <a:pt x="1027" y="3857"/>
                  </a:lnTo>
                  <a:lnTo>
                    <a:pt x="545" y="1042"/>
                  </a:lnTo>
                  <a:lnTo>
                    <a:pt x="1665" y="3732"/>
                  </a:lnTo>
                  <a:lnTo>
                    <a:pt x="2084" y="3670"/>
                  </a:lnTo>
                  <a:lnTo>
                    <a:pt x="2209" y="747"/>
                  </a:lnTo>
                  <a:lnTo>
                    <a:pt x="2722" y="3546"/>
                  </a:lnTo>
                  <a:lnTo>
                    <a:pt x="3157" y="3468"/>
                  </a:lnTo>
                  <a:lnTo>
                    <a:pt x="252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2" name="Google Shape;2052;p57"/>
            <p:cNvSpPr/>
            <p:nvPr/>
          </p:nvSpPr>
          <p:spPr>
            <a:xfrm>
              <a:off x="4196518" y="3460330"/>
              <a:ext cx="74844" cy="124228"/>
            </a:xfrm>
            <a:custGeom>
              <a:rect b="b" l="l" r="r" t="t"/>
              <a:pathLst>
                <a:path extrusionOk="0" h="3718" w="2240">
                  <a:moveTo>
                    <a:pt x="622" y="903"/>
                  </a:moveTo>
                  <a:cubicBezTo>
                    <a:pt x="669" y="996"/>
                    <a:pt x="716" y="1105"/>
                    <a:pt x="778" y="1245"/>
                  </a:cubicBezTo>
                  <a:lnTo>
                    <a:pt x="949" y="1602"/>
                  </a:lnTo>
                  <a:cubicBezTo>
                    <a:pt x="995" y="1727"/>
                    <a:pt x="1058" y="1867"/>
                    <a:pt x="1120" y="2022"/>
                  </a:cubicBezTo>
                  <a:lnTo>
                    <a:pt x="560" y="2131"/>
                  </a:lnTo>
                  <a:cubicBezTo>
                    <a:pt x="576" y="2053"/>
                    <a:pt x="576" y="1991"/>
                    <a:pt x="576" y="1944"/>
                  </a:cubicBezTo>
                  <a:cubicBezTo>
                    <a:pt x="576" y="1882"/>
                    <a:pt x="576" y="1820"/>
                    <a:pt x="591" y="1742"/>
                  </a:cubicBezTo>
                  <a:lnTo>
                    <a:pt x="591" y="1509"/>
                  </a:lnTo>
                  <a:lnTo>
                    <a:pt x="622" y="903"/>
                  </a:lnTo>
                  <a:close/>
                  <a:moveTo>
                    <a:pt x="747" y="1"/>
                  </a:moveTo>
                  <a:lnTo>
                    <a:pt x="187" y="110"/>
                  </a:lnTo>
                  <a:lnTo>
                    <a:pt x="0" y="3717"/>
                  </a:lnTo>
                  <a:lnTo>
                    <a:pt x="498" y="3624"/>
                  </a:lnTo>
                  <a:lnTo>
                    <a:pt x="529" y="2784"/>
                  </a:lnTo>
                  <a:lnTo>
                    <a:pt x="964" y="2706"/>
                  </a:lnTo>
                  <a:lnTo>
                    <a:pt x="1400" y="2613"/>
                  </a:lnTo>
                  <a:lnTo>
                    <a:pt x="1742" y="3390"/>
                  </a:lnTo>
                  <a:lnTo>
                    <a:pt x="2239" y="3297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3" name="Google Shape;2053;p57"/>
            <p:cNvSpPr/>
            <p:nvPr/>
          </p:nvSpPr>
          <p:spPr>
            <a:xfrm>
              <a:off x="4432377" y="3082098"/>
              <a:ext cx="871832" cy="584518"/>
            </a:xfrm>
            <a:custGeom>
              <a:rect b="b" l="l" r="r" t="t"/>
              <a:pathLst>
                <a:path extrusionOk="0" h="17494" w="26093">
                  <a:moveTo>
                    <a:pt x="19935" y="1"/>
                  </a:moveTo>
                  <a:lnTo>
                    <a:pt x="17229" y="716"/>
                  </a:lnTo>
                  <a:cubicBezTo>
                    <a:pt x="16436" y="918"/>
                    <a:pt x="15488" y="1167"/>
                    <a:pt x="14477" y="1431"/>
                  </a:cubicBezTo>
                  <a:lnTo>
                    <a:pt x="11352" y="2224"/>
                  </a:lnTo>
                  <a:cubicBezTo>
                    <a:pt x="9237" y="2769"/>
                    <a:pt x="7107" y="3282"/>
                    <a:pt x="5521" y="3655"/>
                  </a:cubicBezTo>
                  <a:cubicBezTo>
                    <a:pt x="4728" y="3842"/>
                    <a:pt x="4059" y="3997"/>
                    <a:pt x="3593" y="4106"/>
                  </a:cubicBezTo>
                  <a:lnTo>
                    <a:pt x="2862" y="4277"/>
                  </a:lnTo>
                  <a:cubicBezTo>
                    <a:pt x="3375" y="6345"/>
                    <a:pt x="2084" y="8429"/>
                    <a:pt x="1" y="8911"/>
                  </a:cubicBezTo>
                  <a:lnTo>
                    <a:pt x="110" y="9393"/>
                  </a:lnTo>
                  <a:cubicBezTo>
                    <a:pt x="163" y="9382"/>
                    <a:pt x="214" y="9377"/>
                    <a:pt x="263" y="9377"/>
                  </a:cubicBezTo>
                  <a:cubicBezTo>
                    <a:pt x="995" y="9377"/>
                    <a:pt x="1191" y="10509"/>
                    <a:pt x="389" y="10699"/>
                  </a:cubicBezTo>
                  <a:lnTo>
                    <a:pt x="467" y="11072"/>
                  </a:lnTo>
                  <a:cubicBezTo>
                    <a:pt x="521" y="11061"/>
                    <a:pt x="572" y="11056"/>
                    <a:pt x="621" y="11056"/>
                  </a:cubicBezTo>
                  <a:cubicBezTo>
                    <a:pt x="1353" y="11056"/>
                    <a:pt x="1549" y="12189"/>
                    <a:pt x="747" y="12378"/>
                  </a:cubicBezTo>
                  <a:lnTo>
                    <a:pt x="825" y="12751"/>
                  </a:lnTo>
                  <a:cubicBezTo>
                    <a:pt x="883" y="12739"/>
                    <a:pt x="938" y="12733"/>
                    <a:pt x="990" y="12733"/>
                  </a:cubicBezTo>
                  <a:cubicBezTo>
                    <a:pt x="1728" y="12733"/>
                    <a:pt x="1918" y="13883"/>
                    <a:pt x="1105" y="14057"/>
                  </a:cubicBezTo>
                  <a:lnTo>
                    <a:pt x="1198" y="14493"/>
                  </a:lnTo>
                  <a:cubicBezTo>
                    <a:pt x="1470" y="14437"/>
                    <a:pt x="1740" y="14410"/>
                    <a:pt x="2007" y="14410"/>
                  </a:cubicBezTo>
                  <a:cubicBezTo>
                    <a:pt x="3818" y="14410"/>
                    <a:pt x="5443" y="15651"/>
                    <a:pt x="5863" y="17494"/>
                  </a:cubicBezTo>
                  <a:lnTo>
                    <a:pt x="6625" y="17323"/>
                  </a:lnTo>
                  <a:cubicBezTo>
                    <a:pt x="7107" y="17198"/>
                    <a:pt x="7791" y="17043"/>
                    <a:pt x="8615" y="16841"/>
                  </a:cubicBezTo>
                  <a:cubicBezTo>
                    <a:pt x="10279" y="16452"/>
                    <a:pt x="12487" y="15939"/>
                    <a:pt x="14679" y="15364"/>
                  </a:cubicBezTo>
                  <a:cubicBezTo>
                    <a:pt x="15783" y="15084"/>
                    <a:pt x="16872" y="14804"/>
                    <a:pt x="17898" y="14539"/>
                  </a:cubicBezTo>
                  <a:cubicBezTo>
                    <a:pt x="18909" y="14275"/>
                    <a:pt x="19857" y="14026"/>
                    <a:pt x="20666" y="13824"/>
                  </a:cubicBezTo>
                  <a:lnTo>
                    <a:pt x="23356" y="13124"/>
                  </a:lnTo>
                  <a:cubicBezTo>
                    <a:pt x="22796" y="11056"/>
                    <a:pt x="24009" y="8911"/>
                    <a:pt x="26093" y="8351"/>
                  </a:cubicBezTo>
                  <a:lnTo>
                    <a:pt x="25968" y="7931"/>
                  </a:lnTo>
                  <a:cubicBezTo>
                    <a:pt x="25919" y="7942"/>
                    <a:pt x="25870" y="7947"/>
                    <a:pt x="25822" y="7947"/>
                  </a:cubicBezTo>
                  <a:cubicBezTo>
                    <a:pt x="25518" y="7947"/>
                    <a:pt x="25240" y="7742"/>
                    <a:pt x="25160" y="7433"/>
                  </a:cubicBezTo>
                  <a:lnTo>
                    <a:pt x="25175" y="7433"/>
                  </a:lnTo>
                  <a:cubicBezTo>
                    <a:pt x="25066" y="7076"/>
                    <a:pt x="25284" y="6718"/>
                    <a:pt x="25642" y="6625"/>
                  </a:cubicBezTo>
                  <a:lnTo>
                    <a:pt x="25548" y="6252"/>
                  </a:lnTo>
                  <a:cubicBezTo>
                    <a:pt x="25481" y="6269"/>
                    <a:pt x="25418" y="6277"/>
                    <a:pt x="25358" y="6277"/>
                  </a:cubicBezTo>
                  <a:cubicBezTo>
                    <a:pt x="24647" y="6277"/>
                    <a:pt x="24418" y="5176"/>
                    <a:pt x="25206" y="4961"/>
                  </a:cubicBezTo>
                  <a:lnTo>
                    <a:pt x="25113" y="4604"/>
                  </a:lnTo>
                  <a:cubicBezTo>
                    <a:pt x="25051" y="4618"/>
                    <a:pt x="24991" y="4625"/>
                    <a:pt x="24934" y="4625"/>
                  </a:cubicBezTo>
                  <a:cubicBezTo>
                    <a:pt x="24216" y="4625"/>
                    <a:pt x="23992" y="3514"/>
                    <a:pt x="24771" y="3297"/>
                  </a:cubicBezTo>
                  <a:lnTo>
                    <a:pt x="24646" y="2831"/>
                  </a:lnTo>
                  <a:cubicBezTo>
                    <a:pt x="24332" y="2908"/>
                    <a:pt x="24018" y="2945"/>
                    <a:pt x="23708" y="2945"/>
                  </a:cubicBezTo>
                  <a:cubicBezTo>
                    <a:pt x="21965" y="2945"/>
                    <a:pt x="20384" y="1770"/>
                    <a:pt x="19935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4" name="Google Shape;2054;p57"/>
            <p:cNvSpPr/>
            <p:nvPr/>
          </p:nvSpPr>
          <p:spPr>
            <a:xfrm>
              <a:off x="4578391" y="3142909"/>
              <a:ext cx="516457" cy="209396"/>
            </a:xfrm>
            <a:custGeom>
              <a:rect b="b" l="l" r="r" t="t"/>
              <a:pathLst>
                <a:path extrusionOk="0" h="6267" w="15457">
                  <a:moveTo>
                    <a:pt x="14788" y="0"/>
                  </a:moveTo>
                  <a:lnTo>
                    <a:pt x="12455" y="622"/>
                  </a:lnTo>
                  <a:cubicBezTo>
                    <a:pt x="11056" y="995"/>
                    <a:pt x="9205" y="1462"/>
                    <a:pt x="7370" y="1928"/>
                  </a:cubicBezTo>
                  <a:cubicBezTo>
                    <a:pt x="6453" y="2162"/>
                    <a:pt x="5536" y="2395"/>
                    <a:pt x="4665" y="2612"/>
                  </a:cubicBezTo>
                  <a:lnTo>
                    <a:pt x="2301" y="3172"/>
                  </a:lnTo>
                  <a:cubicBezTo>
                    <a:pt x="918" y="3499"/>
                    <a:pt x="0" y="3716"/>
                    <a:pt x="0" y="3716"/>
                  </a:cubicBezTo>
                  <a:lnTo>
                    <a:pt x="591" y="6267"/>
                  </a:lnTo>
                  <a:lnTo>
                    <a:pt x="2908" y="5722"/>
                  </a:lnTo>
                  <a:cubicBezTo>
                    <a:pt x="3608" y="5551"/>
                    <a:pt x="4416" y="5365"/>
                    <a:pt x="5302" y="5147"/>
                  </a:cubicBezTo>
                  <a:cubicBezTo>
                    <a:pt x="6158" y="4929"/>
                    <a:pt x="7091" y="4696"/>
                    <a:pt x="8024" y="4463"/>
                  </a:cubicBezTo>
                  <a:cubicBezTo>
                    <a:pt x="9874" y="3996"/>
                    <a:pt x="11724" y="3530"/>
                    <a:pt x="13124" y="3157"/>
                  </a:cubicBezTo>
                  <a:lnTo>
                    <a:pt x="15456" y="2550"/>
                  </a:lnTo>
                  <a:lnTo>
                    <a:pt x="1478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5" name="Google Shape;2055;p57"/>
            <p:cNvSpPr/>
            <p:nvPr/>
          </p:nvSpPr>
          <p:spPr>
            <a:xfrm>
              <a:off x="4638634" y="3403194"/>
              <a:ext cx="523741" cy="210967"/>
            </a:xfrm>
            <a:custGeom>
              <a:rect b="b" l="l" r="r" t="t"/>
              <a:pathLst>
                <a:path extrusionOk="0" h="6314" w="15675">
                  <a:moveTo>
                    <a:pt x="15021" y="0"/>
                  </a:moveTo>
                  <a:cubicBezTo>
                    <a:pt x="15021" y="0"/>
                    <a:pt x="14089" y="234"/>
                    <a:pt x="12689" y="607"/>
                  </a:cubicBezTo>
                  <a:cubicBezTo>
                    <a:pt x="11305" y="964"/>
                    <a:pt x="9424" y="1446"/>
                    <a:pt x="7542" y="1928"/>
                  </a:cubicBezTo>
                  <a:cubicBezTo>
                    <a:pt x="6594" y="2162"/>
                    <a:pt x="5661" y="2395"/>
                    <a:pt x="4774" y="2628"/>
                  </a:cubicBezTo>
                  <a:cubicBezTo>
                    <a:pt x="3888" y="2830"/>
                    <a:pt x="3064" y="3032"/>
                    <a:pt x="2364" y="3203"/>
                  </a:cubicBezTo>
                  <a:cubicBezTo>
                    <a:pt x="949" y="3530"/>
                    <a:pt x="1" y="3748"/>
                    <a:pt x="1" y="3748"/>
                  </a:cubicBezTo>
                  <a:lnTo>
                    <a:pt x="592" y="6313"/>
                  </a:lnTo>
                  <a:cubicBezTo>
                    <a:pt x="592" y="6313"/>
                    <a:pt x="1540" y="6080"/>
                    <a:pt x="2971" y="5754"/>
                  </a:cubicBezTo>
                  <a:cubicBezTo>
                    <a:pt x="3686" y="5583"/>
                    <a:pt x="4510" y="5380"/>
                    <a:pt x="5412" y="5163"/>
                  </a:cubicBezTo>
                  <a:cubicBezTo>
                    <a:pt x="6298" y="4945"/>
                    <a:pt x="7231" y="4712"/>
                    <a:pt x="8180" y="4463"/>
                  </a:cubicBezTo>
                  <a:cubicBezTo>
                    <a:pt x="10077" y="3996"/>
                    <a:pt x="11958" y="3499"/>
                    <a:pt x="13358" y="3141"/>
                  </a:cubicBezTo>
                  <a:cubicBezTo>
                    <a:pt x="14742" y="2768"/>
                    <a:pt x="15675" y="2535"/>
                    <a:pt x="15675" y="2535"/>
                  </a:cubicBezTo>
                  <a:lnTo>
                    <a:pt x="1502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6" name="Google Shape;2056;p57"/>
            <p:cNvSpPr/>
            <p:nvPr/>
          </p:nvSpPr>
          <p:spPr>
            <a:xfrm>
              <a:off x="5117136" y="3268641"/>
              <a:ext cx="68629" cy="71703"/>
            </a:xfrm>
            <a:custGeom>
              <a:rect b="b" l="l" r="r" t="t"/>
              <a:pathLst>
                <a:path extrusionOk="0" h="2146" w="2054">
                  <a:moveTo>
                    <a:pt x="825" y="0"/>
                  </a:moveTo>
                  <a:lnTo>
                    <a:pt x="685" y="731"/>
                  </a:lnTo>
                  <a:lnTo>
                    <a:pt x="1" y="1026"/>
                  </a:lnTo>
                  <a:lnTo>
                    <a:pt x="654" y="1400"/>
                  </a:lnTo>
                  <a:lnTo>
                    <a:pt x="716" y="2146"/>
                  </a:lnTo>
                  <a:lnTo>
                    <a:pt x="1260" y="1648"/>
                  </a:lnTo>
                  <a:lnTo>
                    <a:pt x="1991" y="1819"/>
                  </a:lnTo>
                  <a:lnTo>
                    <a:pt x="1680" y="1135"/>
                  </a:lnTo>
                  <a:lnTo>
                    <a:pt x="2053" y="498"/>
                  </a:lnTo>
                  <a:lnTo>
                    <a:pt x="1322" y="575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7" name="Google Shape;2057;p57"/>
            <p:cNvSpPr/>
            <p:nvPr/>
          </p:nvSpPr>
          <p:spPr>
            <a:xfrm>
              <a:off x="4543575" y="3411514"/>
              <a:ext cx="69130" cy="71703"/>
            </a:xfrm>
            <a:custGeom>
              <a:rect b="b" l="l" r="r" t="t"/>
              <a:pathLst>
                <a:path extrusionOk="0" h="2146" w="2069">
                  <a:moveTo>
                    <a:pt x="871" y="0"/>
                  </a:moveTo>
                  <a:lnTo>
                    <a:pt x="700" y="731"/>
                  </a:lnTo>
                  <a:lnTo>
                    <a:pt x="0" y="995"/>
                  </a:lnTo>
                  <a:lnTo>
                    <a:pt x="638" y="1400"/>
                  </a:lnTo>
                  <a:lnTo>
                    <a:pt x="669" y="2146"/>
                  </a:lnTo>
                  <a:lnTo>
                    <a:pt x="1244" y="1664"/>
                  </a:lnTo>
                  <a:lnTo>
                    <a:pt x="1960" y="1866"/>
                  </a:lnTo>
                  <a:lnTo>
                    <a:pt x="1680" y="1166"/>
                  </a:lnTo>
                  <a:lnTo>
                    <a:pt x="2068" y="529"/>
                  </a:lnTo>
                  <a:lnTo>
                    <a:pt x="1338" y="591"/>
                  </a:lnTo>
                  <a:lnTo>
                    <a:pt x="87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8" name="Google Shape;2058;p57"/>
            <p:cNvSpPr/>
            <p:nvPr/>
          </p:nvSpPr>
          <p:spPr>
            <a:xfrm>
              <a:off x="4615278" y="3270713"/>
              <a:ext cx="35350" cy="50954"/>
            </a:xfrm>
            <a:custGeom>
              <a:rect b="b" l="l" r="r" t="t"/>
              <a:pathLst>
                <a:path extrusionOk="0" h="1525" w="1058">
                  <a:moveTo>
                    <a:pt x="1011" y="0"/>
                  </a:moveTo>
                  <a:lnTo>
                    <a:pt x="0" y="249"/>
                  </a:lnTo>
                  <a:lnTo>
                    <a:pt x="47" y="420"/>
                  </a:lnTo>
                  <a:lnTo>
                    <a:pt x="451" y="327"/>
                  </a:lnTo>
                  <a:lnTo>
                    <a:pt x="731" y="1524"/>
                  </a:lnTo>
                  <a:lnTo>
                    <a:pt x="933" y="1477"/>
                  </a:lnTo>
                  <a:lnTo>
                    <a:pt x="638" y="280"/>
                  </a:lnTo>
                  <a:lnTo>
                    <a:pt x="1057" y="187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9" name="Google Shape;2059;p57"/>
            <p:cNvSpPr/>
            <p:nvPr/>
          </p:nvSpPr>
          <p:spPr>
            <a:xfrm>
              <a:off x="4693731" y="3258751"/>
              <a:ext cx="17174" cy="47312"/>
            </a:xfrm>
            <a:custGeom>
              <a:rect b="b" l="l" r="r" t="t"/>
              <a:pathLst>
                <a:path extrusionOk="0" h="1416" w="514">
                  <a:moveTo>
                    <a:pt x="187" y="1"/>
                  </a:moveTo>
                  <a:lnTo>
                    <a:pt x="0" y="47"/>
                  </a:lnTo>
                  <a:lnTo>
                    <a:pt x="327" y="1416"/>
                  </a:lnTo>
                  <a:lnTo>
                    <a:pt x="513" y="1369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0" name="Google Shape;2060;p57"/>
            <p:cNvSpPr/>
            <p:nvPr/>
          </p:nvSpPr>
          <p:spPr>
            <a:xfrm>
              <a:off x="4751401" y="3240574"/>
              <a:ext cx="39494" cy="48882"/>
            </a:xfrm>
            <a:custGeom>
              <a:rect b="b" l="l" r="r" t="t"/>
              <a:pathLst>
                <a:path extrusionOk="0" h="1463" w="1182">
                  <a:moveTo>
                    <a:pt x="638" y="0"/>
                  </a:moveTo>
                  <a:cubicBezTo>
                    <a:pt x="591" y="16"/>
                    <a:pt x="544" y="16"/>
                    <a:pt x="498" y="32"/>
                  </a:cubicBezTo>
                  <a:cubicBezTo>
                    <a:pt x="420" y="47"/>
                    <a:pt x="358" y="78"/>
                    <a:pt x="295" y="109"/>
                  </a:cubicBezTo>
                  <a:cubicBezTo>
                    <a:pt x="233" y="156"/>
                    <a:pt x="171" y="203"/>
                    <a:pt x="124" y="280"/>
                  </a:cubicBezTo>
                  <a:cubicBezTo>
                    <a:pt x="62" y="358"/>
                    <a:pt x="31" y="436"/>
                    <a:pt x="16" y="529"/>
                  </a:cubicBezTo>
                  <a:cubicBezTo>
                    <a:pt x="0" y="654"/>
                    <a:pt x="0" y="778"/>
                    <a:pt x="47" y="902"/>
                  </a:cubicBezTo>
                  <a:cubicBezTo>
                    <a:pt x="62" y="980"/>
                    <a:pt x="93" y="1058"/>
                    <a:pt x="124" y="1136"/>
                  </a:cubicBezTo>
                  <a:cubicBezTo>
                    <a:pt x="156" y="1198"/>
                    <a:pt x="202" y="1260"/>
                    <a:pt x="249" y="1307"/>
                  </a:cubicBezTo>
                  <a:cubicBezTo>
                    <a:pt x="295" y="1353"/>
                    <a:pt x="342" y="1384"/>
                    <a:pt x="404" y="1415"/>
                  </a:cubicBezTo>
                  <a:cubicBezTo>
                    <a:pt x="451" y="1431"/>
                    <a:pt x="498" y="1447"/>
                    <a:pt x="560" y="1462"/>
                  </a:cubicBezTo>
                  <a:lnTo>
                    <a:pt x="700" y="1462"/>
                  </a:lnTo>
                  <a:cubicBezTo>
                    <a:pt x="746" y="1462"/>
                    <a:pt x="809" y="1462"/>
                    <a:pt x="840" y="1447"/>
                  </a:cubicBezTo>
                  <a:cubicBezTo>
                    <a:pt x="886" y="1431"/>
                    <a:pt x="933" y="1415"/>
                    <a:pt x="980" y="1400"/>
                  </a:cubicBezTo>
                  <a:lnTo>
                    <a:pt x="1088" y="1353"/>
                  </a:lnTo>
                  <a:cubicBezTo>
                    <a:pt x="1120" y="1338"/>
                    <a:pt x="1151" y="1307"/>
                    <a:pt x="1182" y="1291"/>
                  </a:cubicBezTo>
                  <a:lnTo>
                    <a:pt x="1151" y="1136"/>
                  </a:lnTo>
                  <a:cubicBezTo>
                    <a:pt x="1088" y="1167"/>
                    <a:pt x="1042" y="1182"/>
                    <a:pt x="980" y="1213"/>
                  </a:cubicBezTo>
                  <a:cubicBezTo>
                    <a:pt x="917" y="1229"/>
                    <a:pt x="871" y="1260"/>
                    <a:pt x="809" y="1260"/>
                  </a:cubicBezTo>
                  <a:cubicBezTo>
                    <a:pt x="746" y="1275"/>
                    <a:pt x="684" y="1275"/>
                    <a:pt x="638" y="1275"/>
                  </a:cubicBezTo>
                  <a:cubicBezTo>
                    <a:pt x="575" y="1275"/>
                    <a:pt x="513" y="1260"/>
                    <a:pt x="466" y="1229"/>
                  </a:cubicBezTo>
                  <a:cubicBezTo>
                    <a:pt x="420" y="1182"/>
                    <a:pt x="373" y="1136"/>
                    <a:pt x="342" y="1089"/>
                  </a:cubicBezTo>
                  <a:cubicBezTo>
                    <a:pt x="295" y="1011"/>
                    <a:pt x="264" y="933"/>
                    <a:pt x="233" y="840"/>
                  </a:cubicBezTo>
                  <a:cubicBezTo>
                    <a:pt x="218" y="762"/>
                    <a:pt x="202" y="685"/>
                    <a:pt x="218" y="591"/>
                  </a:cubicBezTo>
                  <a:cubicBezTo>
                    <a:pt x="218" y="529"/>
                    <a:pt x="233" y="467"/>
                    <a:pt x="264" y="405"/>
                  </a:cubicBezTo>
                  <a:cubicBezTo>
                    <a:pt x="295" y="358"/>
                    <a:pt x="342" y="311"/>
                    <a:pt x="389" y="280"/>
                  </a:cubicBezTo>
                  <a:cubicBezTo>
                    <a:pt x="435" y="249"/>
                    <a:pt x="482" y="218"/>
                    <a:pt x="544" y="203"/>
                  </a:cubicBezTo>
                  <a:cubicBezTo>
                    <a:pt x="606" y="187"/>
                    <a:pt x="653" y="171"/>
                    <a:pt x="715" y="171"/>
                  </a:cubicBezTo>
                  <a:cubicBezTo>
                    <a:pt x="777" y="171"/>
                    <a:pt x="840" y="156"/>
                    <a:pt x="902" y="156"/>
                  </a:cubicBezTo>
                  <a:lnTo>
                    <a:pt x="871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57"/>
            <p:cNvSpPr/>
            <p:nvPr/>
          </p:nvSpPr>
          <p:spPr>
            <a:xfrm>
              <a:off x="4825176" y="3219257"/>
              <a:ext cx="45207" cy="54095"/>
            </a:xfrm>
            <a:custGeom>
              <a:rect b="b" l="l" r="r" t="t"/>
              <a:pathLst>
                <a:path extrusionOk="0" h="1619" w="1353">
                  <a:moveTo>
                    <a:pt x="995" y="1"/>
                  </a:moveTo>
                  <a:lnTo>
                    <a:pt x="777" y="63"/>
                  </a:lnTo>
                  <a:lnTo>
                    <a:pt x="513" y="732"/>
                  </a:lnTo>
                  <a:lnTo>
                    <a:pt x="342" y="778"/>
                  </a:lnTo>
                  <a:lnTo>
                    <a:pt x="187" y="203"/>
                  </a:lnTo>
                  <a:lnTo>
                    <a:pt x="0" y="250"/>
                  </a:lnTo>
                  <a:lnTo>
                    <a:pt x="342" y="1618"/>
                  </a:lnTo>
                  <a:lnTo>
                    <a:pt x="544" y="1571"/>
                  </a:lnTo>
                  <a:lnTo>
                    <a:pt x="373" y="949"/>
                  </a:lnTo>
                  <a:lnTo>
                    <a:pt x="544" y="903"/>
                  </a:lnTo>
                  <a:lnTo>
                    <a:pt x="1135" y="1416"/>
                  </a:lnTo>
                  <a:lnTo>
                    <a:pt x="1353" y="1369"/>
                  </a:lnTo>
                  <a:lnTo>
                    <a:pt x="684" y="77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57"/>
            <p:cNvSpPr/>
            <p:nvPr/>
          </p:nvSpPr>
          <p:spPr>
            <a:xfrm>
              <a:off x="4903596" y="3201615"/>
              <a:ext cx="36921" cy="51990"/>
            </a:xfrm>
            <a:custGeom>
              <a:rect b="b" l="l" r="r" t="t"/>
              <a:pathLst>
                <a:path extrusionOk="0" h="1556" w="1105">
                  <a:moveTo>
                    <a:pt x="747" y="0"/>
                  </a:moveTo>
                  <a:lnTo>
                    <a:pt x="1" y="187"/>
                  </a:lnTo>
                  <a:lnTo>
                    <a:pt x="359" y="1555"/>
                  </a:lnTo>
                  <a:lnTo>
                    <a:pt x="1105" y="1369"/>
                  </a:lnTo>
                  <a:lnTo>
                    <a:pt x="1058" y="1198"/>
                  </a:lnTo>
                  <a:lnTo>
                    <a:pt x="514" y="1337"/>
                  </a:lnTo>
                  <a:lnTo>
                    <a:pt x="390" y="887"/>
                  </a:lnTo>
                  <a:lnTo>
                    <a:pt x="887" y="762"/>
                  </a:lnTo>
                  <a:lnTo>
                    <a:pt x="856" y="591"/>
                  </a:lnTo>
                  <a:lnTo>
                    <a:pt x="343" y="716"/>
                  </a:lnTo>
                  <a:lnTo>
                    <a:pt x="250" y="311"/>
                  </a:lnTo>
                  <a:lnTo>
                    <a:pt x="763" y="187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p57"/>
            <p:cNvSpPr/>
            <p:nvPr/>
          </p:nvSpPr>
          <p:spPr>
            <a:xfrm>
              <a:off x="4972192" y="3181334"/>
              <a:ext cx="35885" cy="50954"/>
            </a:xfrm>
            <a:custGeom>
              <a:rect b="b" l="l" r="r" t="t"/>
              <a:pathLst>
                <a:path extrusionOk="0" h="1525" w="1074">
                  <a:moveTo>
                    <a:pt x="1027" y="1"/>
                  </a:moveTo>
                  <a:lnTo>
                    <a:pt x="0" y="265"/>
                  </a:lnTo>
                  <a:lnTo>
                    <a:pt x="47" y="436"/>
                  </a:lnTo>
                  <a:lnTo>
                    <a:pt x="467" y="327"/>
                  </a:lnTo>
                  <a:lnTo>
                    <a:pt x="778" y="1525"/>
                  </a:lnTo>
                  <a:lnTo>
                    <a:pt x="965" y="1462"/>
                  </a:lnTo>
                  <a:lnTo>
                    <a:pt x="654" y="281"/>
                  </a:lnTo>
                  <a:lnTo>
                    <a:pt x="1073" y="172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4" name="Google Shape;2064;p57"/>
            <p:cNvSpPr/>
            <p:nvPr/>
          </p:nvSpPr>
          <p:spPr>
            <a:xfrm>
              <a:off x="4668772" y="3539818"/>
              <a:ext cx="45241" cy="51990"/>
            </a:xfrm>
            <a:custGeom>
              <a:rect b="b" l="l" r="r" t="t"/>
              <a:pathLst>
                <a:path extrusionOk="0" h="1556" w="1354">
                  <a:moveTo>
                    <a:pt x="405" y="218"/>
                  </a:moveTo>
                  <a:lnTo>
                    <a:pt x="840" y="825"/>
                  </a:lnTo>
                  <a:lnTo>
                    <a:pt x="265" y="949"/>
                  </a:lnTo>
                  <a:lnTo>
                    <a:pt x="265" y="949"/>
                  </a:lnTo>
                  <a:lnTo>
                    <a:pt x="405" y="218"/>
                  </a:lnTo>
                  <a:close/>
                  <a:moveTo>
                    <a:pt x="467" y="1"/>
                  </a:moveTo>
                  <a:lnTo>
                    <a:pt x="249" y="47"/>
                  </a:lnTo>
                  <a:lnTo>
                    <a:pt x="1" y="1556"/>
                  </a:lnTo>
                  <a:lnTo>
                    <a:pt x="187" y="1525"/>
                  </a:lnTo>
                  <a:lnTo>
                    <a:pt x="249" y="1136"/>
                  </a:lnTo>
                  <a:lnTo>
                    <a:pt x="949" y="965"/>
                  </a:lnTo>
                  <a:lnTo>
                    <a:pt x="1167" y="1276"/>
                  </a:lnTo>
                  <a:lnTo>
                    <a:pt x="1353" y="1245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5" name="Google Shape;2065;p57"/>
            <p:cNvSpPr/>
            <p:nvPr/>
          </p:nvSpPr>
          <p:spPr>
            <a:xfrm>
              <a:off x="4722299" y="3526854"/>
              <a:ext cx="44171" cy="49885"/>
            </a:xfrm>
            <a:custGeom>
              <a:rect b="b" l="l" r="r" t="t"/>
              <a:pathLst>
                <a:path extrusionOk="0" h="1493" w="1322">
                  <a:moveTo>
                    <a:pt x="700" y="171"/>
                  </a:moveTo>
                  <a:cubicBezTo>
                    <a:pt x="762" y="187"/>
                    <a:pt x="824" y="218"/>
                    <a:pt x="871" y="249"/>
                  </a:cubicBezTo>
                  <a:cubicBezTo>
                    <a:pt x="918" y="280"/>
                    <a:pt x="964" y="327"/>
                    <a:pt x="995" y="373"/>
                  </a:cubicBezTo>
                  <a:cubicBezTo>
                    <a:pt x="1042" y="435"/>
                    <a:pt x="1073" y="513"/>
                    <a:pt x="1089" y="575"/>
                  </a:cubicBezTo>
                  <a:cubicBezTo>
                    <a:pt x="1104" y="653"/>
                    <a:pt x="1104" y="715"/>
                    <a:pt x="1104" y="793"/>
                  </a:cubicBezTo>
                  <a:cubicBezTo>
                    <a:pt x="1089" y="855"/>
                    <a:pt x="1073" y="917"/>
                    <a:pt x="1042" y="980"/>
                  </a:cubicBezTo>
                  <a:cubicBezTo>
                    <a:pt x="1011" y="1042"/>
                    <a:pt x="980" y="1089"/>
                    <a:pt x="933" y="1120"/>
                  </a:cubicBezTo>
                  <a:cubicBezTo>
                    <a:pt x="887" y="1166"/>
                    <a:pt x="824" y="1197"/>
                    <a:pt x="762" y="1213"/>
                  </a:cubicBezTo>
                  <a:lnTo>
                    <a:pt x="482" y="1275"/>
                  </a:lnTo>
                  <a:lnTo>
                    <a:pt x="249" y="249"/>
                  </a:lnTo>
                  <a:lnTo>
                    <a:pt x="529" y="187"/>
                  </a:lnTo>
                  <a:cubicBezTo>
                    <a:pt x="576" y="171"/>
                    <a:pt x="638" y="171"/>
                    <a:pt x="700" y="171"/>
                  </a:cubicBezTo>
                  <a:close/>
                  <a:moveTo>
                    <a:pt x="700" y="0"/>
                  </a:moveTo>
                  <a:cubicBezTo>
                    <a:pt x="607" y="0"/>
                    <a:pt x="498" y="0"/>
                    <a:pt x="405" y="31"/>
                  </a:cubicBezTo>
                  <a:lnTo>
                    <a:pt x="0" y="124"/>
                  </a:lnTo>
                  <a:lnTo>
                    <a:pt x="327" y="1493"/>
                  </a:lnTo>
                  <a:lnTo>
                    <a:pt x="809" y="1384"/>
                  </a:lnTo>
                  <a:cubicBezTo>
                    <a:pt x="902" y="1353"/>
                    <a:pt x="995" y="1322"/>
                    <a:pt x="1073" y="1260"/>
                  </a:cubicBezTo>
                  <a:cubicBezTo>
                    <a:pt x="1135" y="1213"/>
                    <a:pt x="1198" y="1135"/>
                    <a:pt x="1244" y="1057"/>
                  </a:cubicBezTo>
                  <a:cubicBezTo>
                    <a:pt x="1275" y="980"/>
                    <a:pt x="1306" y="902"/>
                    <a:pt x="1322" y="809"/>
                  </a:cubicBezTo>
                  <a:cubicBezTo>
                    <a:pt x="1322" y="715"/>
                    <a:pt x="1322" y="622"/>
                    <a:pt x="1291" y="529"/>
                  </a:cubicBezTo>
                  <a:cubicBezTo>
                    <a:pt x="1275" y="435"/>
                    <a:pt x="1229" y="342"/>
                    <a:pt x="1166" y="264"/>
                  </a:cubicBezTo>
                  <a:cubicBezTo>
                    <a:pt x="1120" y="187"/>
                    <a:pt x="1042" y="124"/>
                    <a:pt x="964" y="78"/>
                  </a:cubicBezTo>
                  <a:cubicBezTo>
                    <a:pt x="887" y="47"/>
                    <a:pt x="793" y="16"/>
                    <a:pt x="700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6" name="Google Shape;2066;p57"/>
            <p:cNvSpPr/>
            <p:nvPr/>
          </p:nvSpPr>
          <p:spPr>
            <a:xfrm>
              <a:off x="4783076" y="3504501"/>
              <a:ext cx="60310" cy="57703"/>
            </a:xfrm>
            <a:custGeom>
              <a:rect b="b" l="l" r="r" t="t"/>
              <a:pathLst>
                <a:path extrusionOk="0" h="1727" w="1805">
                  <a:moveTo>
                    <a:pt x="1478" y="0"/>
                  </a:moveTo>
                  <a:lnTo>
                    <a:pt x="1167" y="78"/>
                  </a:lnTo>
                  <a:lnTo>
                    <a:pt x="1011" y="1322"/>
                  </a:lnTo>
                  <a:lnTo>
                    <a:pt x="312" y="280"/>
                  </a:lnTo>
                  <a:lnTo>
                    <a:pt x="1" y="358"/>
                  </a:lnTo>
                  <a:lnTo>
                    <a:pt x="327" y="1726"/>
                  </a:lnTo>
                  <a:lnTo>
                    <a:pt x="529" y="1680"/>
                  </a:lnTo>
                  <a:lnTo>
                    <a:pt x="234" y="498"/>
                  </a:lnTo>
                  <a:lnTo>
                    <a:pt x="965" y="1586"/>
                  </a:lnTo>
                  <a:lnTo>
                    <a:pt x="1182" y="1524"/>
                  </a:lnTo>
                  <a:cubicBezTo>
                    <a:pt x="1213" y="1291"/>
                    <a:pt x="1229" y="1073"/>
                    <a:pt x="1260" y="887"/>
                  </a:cubicBezTo>
                  <a:cubicBezTo>
                    <a:pt x="1260" y="793"/>
                    <a:pt x="1276" y="716"/>
                    <a:pt x="1276" y="638"/>
                  </a:cubicBezTo>
                  <a:cubicBezTo>
                    <a:pt x="1291" y="576"/>
                    <a:pt x="1291" y="498"/>
                    <a:pt x="1307" y="436"/>
                  </a:cubicBezTo>
                  <a:cubicBezTo>
                    <a:pt x="1307" y="374"/>
                    <a:pt x="1322" y="296"/>
                    <a:pt x="1322" y="234"/>
                  </a:cubicBezTo>
                  <a:lnTo>
                    <a:pt x="1618" y="1415"/>
                  </a:lnTo>
                  <a:lnTo>
                    <a:pt x="1804" y="1369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p57"/>
            <p:cNvSpPr/>
            <p:nvPr/>
          </p:nvSpPr>
          <p:spPr>
            <a:xfrm>
              <a:off x="4856851" y="3496716"/>
              <a:ext cx="18210" cy="47312"/>
            </a:xfrm>
            <a:custGeom>
              <a:rect b="b" l="l" r="r" t="t"/>
              <a:pathLst>
                <a:path extrusionOk="0" h="1416" w="545">
                  <a:moveTo>
                    <a:pt x="203" y="0"/>
                  </a:moveTo>
                  <a:lnTo>
                    <a:pt x="1" y="47"/>
                  </a:lnTo>
                  <a:lnTo>
                    <a:pt x="343" y="1415"/>
                  </a:lnTo>
                  <a:lnTo>
                    <a:pt x="545" y="13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p57"/>
            <p:cNvSpPr/>
            <p:nvPr/>
          </p:nvSpPr>
          <p:spPr>
            <a:xfrm>
              <a:off x="4882813" y="3482683"/>
              <a:ext cx="35885" cy="50954"/>
            </a:xfrm>
            <a:custGeom>
              <a:rect b="b" l="l" r="r" t="t"/>
              <a:pathLst>
                <a:path extrusionOk="0" h="1525" w="1074">
                  <a:moveTo>
                    <a:pt x="1027" y="0"/>
                  </a:moveTo>
                  <a:lnTo>
                    <a:pt x="1" y="265"/>
                  </a:lnTo>
                  <a:lnTo>
                    <a:pt x="48" y="436"/>
                  </a:lnTo>
                  <a:lnTo>
                    <a:pt x="467" y="327"/>
                  </a:lnTo>
                  <a:lnTo>
                    <a:pt x="763" y="1524"/>
                  </a:lnTo>
                  <a:lnTo>
                    <a:pt x="965" y="1478"/>
                  </a:lnTo>
                  <a:lnTo>
                    <a:pt x="654" y="280"/>
                  </a:lnTo>
                  <a:lnTo>
                    <a:pt x="1074" y="171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9" name="Google Shape;2069;p57"/>
            <p:cNvSpPr/>
            <p:nvPr/>
          </p:nvSpPr>
          <p:spPr>
            <a:xfrm>
              <a:off x="4969586" y="3463470"/>
              <a:ext cx="46276" cy="48849"/>
            </a:xfrm>
            <a:custGeom>
              <a:rect b="b" l="l" r="r" t="t"/>
              <a:pathLst>
                <a:path extrusionOk="0" h="1462" w="1385">
                  <a:moveTo>
                    <a:pt x="747" y="187"/>
                  </a:moveTo>
                  <a:cubicBezTo>
                    <a:pt x="809" y="187"/>
                    <a:pt x="856" y="218"/>
                    <a:pt x="918" y="249"/>
                  </a:cubicBezTo>
                  <a:cubicBezTo>
                    <a:pt x="965" y="280"/>
                    <a:pt x="1011" y="327"/>
                    <a:pt x="1043" y="389"/>
                  </a:cubicBezTo>
                  <a:cubicBezTo>
                    <a:pt x="1089" y="451"/>
                    <a:pt x="1120" y="529"/>
                    <a:pt x="1151" y="622"/>
                  </a:cubicBezTo>
                  <a:cubicBezTo>
                    <a:pt x="1167" y="700"/>
                    <a:pt x="1182" y="778"/>
                    <a:pt x="1182" y="871"/>
                  </a:cubicBezTo>
                  <a:cubicBezTo>
                    <a:pt x="1167" y="933"/>
                    <a:pt x="1151" y="995"/>
                    <a:pt x="1120" y="1057"/>
                  </a:cubicBezTo>
                  <a:cubicBezTo>
                    <a:pt x="1105" y="1120"/>
                    <a:pt x="1058" y="1151"/>
                    <a:pt x="1011" y="1197"/>
                  </a:cubicBezTo>
                  <a:cubicBezTo>
                    <a:pt x="921" y="1249"/>
                    <a:pt x="820" y="1279"/>
                    <a:pt x="718" y="1279"/>
                  </a:cubicBezTo>
                  <a:cubicBezTo>
                    <a:pt x="696" y="1279"/>
                    <a:pt x="675" y="1278"/>
                    <a:pt x="654" y="1275"/>
                  </a:cubicBezTo>
                  <a:cubicBezTo>
                    <a:pt x="607" y="1275"/>
                    <a:pt x="545" y="1260"/>
                    <a:pt x="498" y="1228"/>
                  </a:cubicBezTo>
                  <a:cubicBezTo>
                    <a:pt x="436" y="1182"/>
                    <a:pt x="389" y="1135"/>
                    <a:pt x="358" y="1089"/>
                  </a:cubicBezTo>
                  <a:cubicBezTo>
                    <a:pt x="312" y="1011"/>
                    <a:pt x="281" y="933"/>
                    <a:pt x="265" y="840"/>
                  </a:cubicBezTo>
                  <a:cubicBezTo>
                    <a:pt x="234" y="762"/>
                    <a:pt x="218" y="684"/>
                    <a:pt x="234" y="591"/>
                  </a:cubicBezTo>
                  <a:cubicBezTo>
                    <a:pt x="234" y="529"/>
                    <a:pt x="250" y="467"/>
                    <a:pt x="281" y="404"/>
                  </a:cubicBezTo>
                  <a:cubicBezTo>
                    <a:pt x="312" y="358"/>
                    <a:pt x="343" y="311"/>
                    <a:pt x="405" y="280"/>
                  </a:cubicBezTo>
                  <a:cubicBezTo>
                    <a:pt x="452" y="233"/>
                    <a:pt x="498" y="218"/>
                    <a:pt x="561" y="202"/>
                  </a:cubicBezTo>
                  <a:cubicBezTo>
                    <a:pt x="623" y="187"/>
                    <a:pt x="685" y="187"/>
                    <a:pt x="747" y="187"/>
                  </a:cubicBezTo>
                  <a:close/>
                  <a:moveTo>
                    <a:pt x="747" y="0"/>
                  </a:moveTo>
                  <a:cubicBezTo>
                    <a:pt x="669" y="0"/>
                    <a:pt x="592" y="16"/>
                    <a:pt x="514" y="31"/>
                  </a:cubicBezTo>
                  <a:cubicBezTo>
                    <a:pt x="452" y="47"/>
                    <a:pt x="374" y="78"/>
                    <a:pt x="312" y="109"/>
                  </a:cubicBezTo>
                  <a:cubicBezTo>
                    <a:pt x="250" y="156"/>
                    <a:pt x="187" y="202"/>
                    <a:pt x="125" y="280"/>
                  </a:cubicBezTo>
                  <a:cubicBezTo>
                    <a:pt x="78" y="358"/>
                    <a:pt x="47" y="435"/>
                    <a:pt x="32" y="529"/>
                  </a:cubicBezTo>
                  <a:cubicBezTo>
                    <a:pt x="1" y="653"/>
                    <a:pt x="16" y="778"/>
                    <a:pt x="47" y="902"/>
                  </a:cubicBezTo>
                  <a:cubicBezTo>
                    <a:pt x="78" y="980"/>
                    <a:pt x="110" y="1057"/>
                    <a:pt x="141" y="1135"/>
                  </a:cubicBezTo>
                  <a:cubicBezTo>
                    <a:pt x="187" y="1197"/>
                    <a:pt x="218" y="1260"/>
                    <a:pt x="281" y="1306"/>
                  </a:cubicBezTo>
                  <a:cubicBezTo>
                    <a:pt x="312" y="1353"/>
                    <a:pt x="374" y="1384"/>
                    <a:pt x="421" y="1415"/>
                  </a:cubicBezTo>
                  <a:cubicBezTo>
                    <a:pt x="483" y="1431"/>
                    <a:pt x="529" y="1446"/>
                    <a:pt x="592" y="1462"/>
                  </a:cubicBezTo>
                  <a:lnTo>
                    <a:pt x="747" y="1462"/>
                  </a:lnTo>
                  <a:cubicBezTo>
                    <a:pt x="794" y="1462"/>
                    <a:pt x="840" y="1446"/>
                    <a:pt x="887" y="1431"/>
                  </a:cubicBezTo>
                  <a:cubicBezTo>
                    <a:pt x="934" y="1431"/>
                    <a:pt x="980" y="1415"/>
                    <a:pt x="1027" y="1384"/>
                  </a:cubicBezTo>
                  <a:cubicBezTo>
                    <a:pt x="1120" y="1337"/>
                    <a:pt x="1214" y="1275"/>
                    <a:pt x="1276" y="1182"/>
                  </a:cubicBezTo>
                  <a:cubicBezTo>
                    <a:pt x="1307" y="1135"/>
                    <a:pt x="1338" y="1089"/>
                    <a:pt x="1354" y="1026"/>
                  </a:cubicBezTo>
                  <a:cubicBezTo>
                    <a:pt x="1369" y="964"/>
                    <a:pt x="1385" y="886"/>
                    <a:pt x="1385" y="824"/>
                  </a:cubicBezTo>
                  <a:cubicBezTo>
                    <a:pt x="1385" y="731"/>
                    <a:pt x="1369" y="653"/>
                    <a:pt x="1354" y="560"/>
                  </a:cubicBezTo>
                  <a:cubicBezTo>
                    <a:pt x="1322" y="435"/>
                    <a:pt x="1276" y="327"/>
                    <a:pt x="1198" y="233"/>
                  </a:cubicBezTo>
                  <a:cubicBezTo>
                    <a:pt x="1136" y="156"/>
                    <a:pt x="1058" y="93"/>
                    <a:pt x="980" y="62"/>
                  </a:cubicBezTo>
                  <a:cubicBezTo>
                    <a:pt x="903" y="16"/>
                    <a:pt x="825" y="0"/>
                    <a:pt x="747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0" name="Google Shape;2070;p57"/>
            <p:cNvSpPr/>
            <p:nvPr/>
          </p:nvSpPr>
          <p:spPr>
            <a:xfrm>
              <a:off x="5030396" y="3444759"/>
              <a:ext cx="46778" cy="54563"/>
            </a:xfrm>
            <a:custGeom>
              <a:rect b="b" l="l" r="r" t="t"/>
              <a:pathLst>
                <a:path extrusionOk="0" h="1633" w="1400">
                  <a:moveTo>
                    <a:pt x="1057" y="0"/>
                  </a:moveTo>
                  <a:lnTo>
                    <a:pt x="855" y="47"/>
                  </a:lnTo>
                  <a:lnTo>
                    <a:pt x="1151" y="1135"/>
                  </a:lnTo>
                  <a:lnTo>
                    <a:pt x="1151" y="1135"/>
                  </a:lnTo>
                  <a:lnTo>
                    <a:pt x="264" y="202"/>
                  </a:lnTo>
                  <a:lnTo>
                    <a:pt x="0" y="265"/>
                  </a:lnTo>
                  <a:lnTo>
                    <a:pt x="358" y="1633"/>
                  </a:lnTo>
                  <a:lnTo>
                    <a:pt x="560" y="1586"/>
                  </a:lnTo>
                  <a:lnTo>
                    <a:pt x="264" y="467"/>
                  </a:lnTo>
                  <a:lnTo>
                    <a:pt x="1166" y="1431"/>
                  </a:lnTo>
                  <a:lnTo>
                    <a:pt x="1399" y="1369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57"/>
            <p:cNvSpPr/>
            <p:nvPr/>
          </p:nvSpPr>
          <p:spPr>
            <a:xfrm>
              <a:off x="5090138" y="3431762"/>
              <a:ext cx="36921" cy="51990"/>
            </a:xfrm>
            <a:custGeom>
              <a:rect b="b" l="l" r="r" t="t"/>
              <a:pathLst>
                <a:path extrusionOk="0" h="1556" w="1105">
                  <a:moveTo>
                    <a:pt x="747" y="1"/>
                  </a:moveTo>
                  <a:lnTo>
                    <a:pt x="0" y="203"/>
                  </a:lnTo>
                  <a:lnTo>
                    <a:pt x="342" y="1555"/>
                  </a:lnTo>
                  <a:lnTo>
                    <a:pt x="1104" y="1369"/>
                  </a:lnTo>
                  <a:lnTo>
                    <a:pt x="1058" y="1198"/>
                  </a:lnTo>
                  <a:lnTo>
                    <a:pt x="498" y="1338"/>
                  </a:lnTo>
                  <a:lnTo>
                    <a:pt x="373" y="887"/>
                  </a:lnTo>
                  <a:lnTo>
                    <a:pt x="886" y="762"/>
                  </a:lnTo>
                  <a:lnTo>
                    <a:pt x="840" y="591"/>
                  </a:lnTo>
                  <a:lnTo>
                    <a:pt x="342" y="716"/>
                  </a:lnTo>
                  <a:lnTo>
                    <a:pt x="233" y="327"/>
                  </a:lnTo>
                  <a:lnTo>
                    <a:pt x="762" y="187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57"/>
            <p:cNvSpPr/>
            <p:nvPr/>
          </p:nvSpPr>
          <p:spPr>
            <a:xfrm>
              <a:off x="4633455" y="3363700"/>
              <a:ext cx="72238" cy="119750"/>
            </a:xfrm>
            <a:custGeom>
              <a:rect b="b" l="l" r="r" t="t"/>
              <a:pathLst>
                <a:path extrusionOk="0" h="3584" w="2162">
                  <a:moveTo>
                    <a:pt x="1011" y="1"/>
                  </a:moveTo>
                  <a:cubicBezTo>
                    <a:pt x="918" y="1"/>
                    <a:pt x="840" y="16"/>
                    <a:pt x="762" y="32"/>
                  </a:cubicBezTo>
                  <a:cubicBezTo>
                    <a:pt x="684" y="47"/>
                    <a:pt x="622" y="78"/>
                    <a:pt x="545" y="109"/>
                  </a:cubicBezTo>
                  <a:cubicBezTo>
                    <a:pt x="467" y="156"/>
                    <a:pt x="389" y="218"/>
                    <a:pt x="327" y="280"/>
                  </a:cubicBezTo>
                  <a:cubicBezTo>
                    <a:pt x="265" y="358"/>
                    <a:pt x="202" y="452"/>
                    <a:pt x="156" y="545"/>
                  </a:cubicBezTo>
                  <a:cubicBezTo>
                    <a:pt x="94" y="669"/>
                    <a:pt x="63" y="794"/>
                    <a:pt x="47" y="918"/>
                  </a:cubicBezTo>
                  <a:cubicBezTo>
                    <a:pt x="16" y="1074"/>
                    <a:pt x="0" y="1245"/>
                    <a:pt x="16" y="1416"/>
                  </a:cubicBezTo>
                  <a:cubicBezTo>
                    <a:pt x="47" y="1835"/>
                    <a:pt x="156" y="2271"/>
                    <a:pt x="311" y="2660"/>
                  </a:cubicBezTo>
                  <a:cubicBezTo>
                    <a:pt x="374" y="2815"/>
                    <a:pt x="451" y="2971"/>
                    <a:pt x="545" y="3095"/>
                  </a:cubicBezTo>
                  <a:cubicBezTo>
                    <a:pt x="622" y="3204"/>
                    <a:pt x="716" y="3297"/>
                    <a:pt x="824" y="3375"/>
                  </a:cubicBezTo>
                  <a:cubicBezTo>
                    <a:pt x="902" y="3453"/>
                    <a:pt x="995" y="3499"/>
                    <a:pt x="1089" y="3530"/>
                  </a:cubicBezTo>
                  <a:cubicBezTo>
                    <a:pt x="1182" y="3561"/>
                    <a:pt x="1275" y="3577"/>
                    <a:pt x="1353" y="3577"/>
                  </a:cubicBezTo>
                  <a:cubicBezTo>
                    <a:pt x="1380" y="3581"/>
                    <a:pt x="1406" y="3583"/>
                    <a:pt x="1431" y="3583"/>
                  </a:cubicBezTo>
                  <a:cubicBezTo>
                    <a:pt x="1492" y="3583"/>
                    <a:pt x="1547" y="3572"/>
                    <a:pt x="1602" y="3561"/>
                  </a:cubicBezTo>
                  <a:cubicBezTo>
                    <a:pt x="1680" y="3546"/>
                    <a:pt x="1757" y="3515"/>
                    <a:pt x="1820" y="3484"/>
                  </a:cubicBezTo>
                  <a:cubicBezTo>
                    <a:pt x="1882" y="3453"/>
                    <a:pt x="1944" y="3406"/>
                    <a:pt x="2006" y="3375"/>
                  </a:cubicBezTo>
                  <a:cubicBezTo>
                    <a:pt x="2053" y="3328"/>
                    <a:pt x="2115" y="3281"/>
                    <a:pt x="2162" y="3235"/>
                  </a:cubicBezTo>
                  <a:lnTo>
                    <a:pt x="2022" y="2691"/>
                  </a:lnTo>
                  <a:cubicBezTo>
                    <a:pt x="1960" y="2768"/>
                    <a:pt x="1882" y="2831"/>
                    <a:pt x="1788" y="2893"/>
                  </a:cubicBezTo>
                  <a:cubicBezTo>
                    <a:pt x="1711" y="2939"/>
                    <a:pt x="1617" y="2971"/>
                    <a:pt x="1524" y="3002"/>
                  </a:cubicBezTo>
                  <a:cubicBezTo>
                    <a:pt x="1486" y="3008"/>
                    <a:pt x="1450" y="3012"/>
                    <a:pt x="1414" y="3012"/>
                  </a:cubicBezTo>
                  <a:cubicBezTo>
                    <a:pt x="1364" y="3012"/>
                    <a:pt x="1314" y="3004"/>
                    <a:pt x="1260" y="2986"/>
                  </a:cubicBezTo>
                  <a:cubicBezTo>
                    <a:pt x="1167" y="2971"/>
                    <a:pt x="1073" y="2908"/>
                    <a:pt x="995" y="2831"/>
                  </a:cubicBezTo>
                  <a:cubicBezTo>
                    <a:pt x="902" y="2737"/>
                    <a:pt x="824" y="2613"/>
                    <a:pt x="762" y="2488"/>
                  </a:cubicBezTo>
                  <a:cubicBezTo>
                    <a:pt x="684" y="2317"/>
                    <a:pt x="622" y="2131"/>
                    <a:pt x="576" y="1929"/>
                  </a:cubicBezTo>
                  <a:cubicBezTo>
                    <a:pt x="529" y="1742"/>
                    <a:pt x="513" y="1556"/>
                    <a:pt x="498" y="1353"/>
                  </a:cubicBezTo>
                  <a:cubicBezTo>
                    <a:pt x="498" y="1229"/>
                    <a:pt x="513" y="1089"/>
                    <a:pt x="560" y="949"/>
                  </a:cubicBezTo>
                  <a:cubicBezTo>
                    <a:pt x="591" y="856"/>
                    <a:pt x="638" y="763"/>
                    <a:pt x="716" y="700"/>
                  </a:cubicBezTo>
                  <a:cubicBezTo>
                    <a:pt x="793" y="638"/>
                    <a:pt x="871" y="591"/>
                    <a:pt x="949" y="560"/>
                  </a:cubicBezTo>
                  <a:cubicBezTo>
                    <a:pt x="1015" y="549"/>
                    <a:pt x="1081" y="538"/>
                    <a:pt x="1147" y="538"/>
                  </a:cubicBezTo>
                  <a:cubicBezTo>
                    <a:pt x="1174" y="538"/>
                    <a:pt x="1201" y="540"/>
                    <a:pt x="1229" y="545"/>
                  </a:cubicBezTo>
                  <a:cubicBezTo>
                    <a:pt x="1338" y="545"/>
                    <a:pt x="1431" y="560"/>
                    <a:pt x="1524" y="591"/>
                  </a:cubicBezTo>
                  <a:lnTo>
                    <a:pt x="1400" y="63"/>
                  </a:lnTo>
                  <a:cubicBezTo>
                    <a:pt x="1338" y="47"/>
                    <a:pt x="1275" y="32"/>
                    <a:pt x="1213" y="16"/>
                  </a:cubicBezTo>
                  <a:cubicBezTo>
                    <a:pt x="1135" y="1"/>
                    <a:pt x="1073" y="1"/>
                    <a:pt x="1011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3" name="Google Shape;2073;p57"/>
            <p:cNvSpPr/>
            <p:nvPr/>
          </p:nvSpPr>
          <p:spPr>
            <a:xfrm>
              <a:off x="4699946" y="3353309"/>
              <a:ext cx="42133" cy="117980"/>
            </a:xfrm>
            <a:custGeom>
              <a:rect b="b" l="l" r="r" t="t"/>
              <a:pathLst>
                <a:path extrusionOk="0" h="3531" w="1261">
                  <a:moveTo>
                    <a:pt x="436" y="1"/>
                  </a:moveTo>
                  <a:lnTo>
                    <a:pt x="1" y="109"/>
                  </a:lnTo>
                  <a:lnTo>
                    <a:pt x="809" y="3530"/>
                  </a:lnTo>
                  <a:lnTo>
                    <a:pt x="1260" y="3421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4" name="Google Shape;2074;p57"/>
            <p:cNvSpPr/>
            <p:nvPr/>
          </p:nvSpPr>
          <p:spPr>
            <a:xfrm>
              <a:off x="4740475" y="3332025"/>
              <a:ext cx="89378" cy="129373"/>
            </a:xfrm>
            <a:custGeom>
              <a:rect b="b" l="l" r="r" t="t"/>
              <a:pathLst>
                <a:path extrusionOk="0" h="3872" w="2675">
                  <a:moveTo>
                    <a:pt x="1835" y="0"/>
                  </a:moveTo>
                  <a:lnTo>
                    <a:pt x="1400" y="109"/>
                  </a:lnTo>
                  <a:lnTo>
                    <a:pt x="2037" y="2675"/>
                  </a:lnTo>
                  <a:lnTo>
                    <a:pt x="591" y="311"/>
                  </a:lnTo>
                  <a:lnTo>
                    <a:pt x="0" y="451"/>
                  </a:lnTo>
                  <a:lnTo>
                    <a:pt x="840" y="3872"/>
                  </a:lnTo>
                  <a:lnTo>
                    <a:pt x="1260" y="3779"/>
                  </a:lnTo>
                  <a:lnTo>
                    <a:pt x="638" y="1197"/>
                  </a:lnTo>
                  <a:lnTo>
                    <a:pt x="2084" y="3561"/>
                  </a:lnTo>
                  <a:lnTo>
                    <a:pt x="2675" y="3421"/>
                  </a:lnTo>
                  <a:lnTo>
                    <a:pt x="183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5" name="Google Shape;2075;p57"/>
            <p:cNvSpPr/>
            <p:nvPr/>
          </p:nvSpPr>
          <p:spPr>
            <a:xfrm>
              <a:off x="4828785" y="3313815"/>
              <a:ext cx="72772" cy="125263"/>
            </a:xfrm>
            <a:custGeom>
              <a:rect b="b" l="l" r="r" t="t"/>
              <a:pathLst>
                <a:path extrusionOk="0" h="3749" w="2178">
                  <a:moveTo>
                    <a:pt x="1307" y="1"/>
                  </a:moveTo>
                  <a:lnTo>
                    <a:pt x="1" y="343"/>
                  </a:lnTo>
                  <a:lnTo>
                    <a:pt x="856" y="3748"/>
                  </a:lnTo>
                  <a:lnTo>
                    <a:pt x="2178" y="3422"/>
                  </a:lnTo>
                  <a:lnTo>
                    <a:pt x="2038" y="2877"/>
                  </a:lnTo>
                  <a:lnTo>
                    <a:pt x="1167" y="3095"/>
                  </a:lnTo>
                  <a:lnTo>
                    <a:pt x="934" y="2147"/>
                  </a:lnTo>
                  <a:lnTo>
                    <a:pt x="1727" y="1945"/>
                  </a:lnTo>
                  <a:lnTo>
                    <a:pt x="1587" y="1400"/>
                  </a:lnTo>
                  <a:lnTo>
                    <a:pt x="794" y="1602"/>
                  </a:lnTo>
                  <a:lnTo>
                    <a:pt x="576" y="763"/>
                  </a:lnTo>
                  <a:lnTo>
                    <a:pt x="1369" y="561"/>
                  </a:lnTo>
                  <a:lnTo>
                    <a:pt x="130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6" name="Google Shape;2076;p57"/>
            <p:cNvSpPr/>
            <p:nvPr/>
          </p:nvSpPr>
          <p:spPr>
            <a:xfrm>
              <a:off x="4898417" y="3286283"/>
              <a:ext cx="112767" cy="135120"/>
            </a:xfrm>
            <a:custGeom>
              <a:rect b="b" l="l" r="r" t="t"/>
              <a:pathLst>
                <a:path extrusionOk="0" h="4044" w="3375">
                  <a:moveTo>
                    <a:pt x="2488" y="1"/>
                  </a:moveTo>
                  <a:lnTo>
                    <a:pt x="1820" y="172"/>
                  </a:lnTo>
                  <a:lnTo>
                    <a:pt x="1913" y="2877"/>
                  </a:lnTo>
                  <a:lnTo>
                    <a:pt x="669" y="467"/>
                  </a:lnTo>
                  <a:lnTo>
                    <a:pt x="0" y="638"/>
                  </a:lnTo>
                  <a:lnTo>
                    <a:pt x="871" y="4044"/>
                  </a:lnTo>
                  <a:lnTo>
                    <a:pt x="1307" y="3935"/>
                  </a:lnTo>
                  <a:lnTo>
                    <a:pt x="591" y="1183"/>
                  </a:lnTo>
                  <a:lnTo>
                    <a:pt x="1929" y="3779"/>
                  </a:lnTo>
                  <a:lnTo>
                    <a:pt x="2333" y="3670"/>
                  </a:lnTo>
                  <a:lnTo>
                    <a:pt x="2240" y="763"/>
                  </a:lnTo>
                  <a:lnTo>
                    <a:pt x="2955" y="3515"/>
                  </a:lnTo>
                  <a:lnTo>
                    <a:pt x="3375" y="3406"/>
                  </a:lnTo>
                  <a:lnTo>
                    <a:pt x="248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7" name="Google Shape;2077;p57"/>
            <p:cNvSpPr/>
            <p:nvPr/>
          </p:nvSpPr>
          <p:spPr>
            <a:xfrm>
              <a:off x="5029327" y="3268641"/>
              <a:ext cx="75913" cy="126266"/>
            </a:xfrm>
            <a:custGeom>
              <a:rect b="b" l="l" r="r" t="t"/>
              <a:pathLst>
                <a:path extrusionOk="0" h="3779" w="2272">
                  <a:moveTo>
                    <a:pt x="498" y="918"/>
                  </a:moveTo>
                  <a:lnTo>
                    <a:pt x="498" y="918"/>
                  </a:lnTo>
                  <a:cubicBezTo>
                    <a:pt x="545" y="1011"/>
                    <a:pt x="607" y="1120"/>
                    <a:pt x="670" y="1244"/>
                  </a:cubicBezTo>
                  <a:cubicBezTo>
                    <a:pt x="732" y="1368"/>
                    <a:pt x="809" y="1493"/>
                    <a:pt x="856" y="1602"/>
                  </a:cubicBezTo>
                  <a:cubicBezTo>
                    <a:pt x="918" y="1711"/>
                    <a:pt x="996" y="1850"/>
                    <a:pt x="1074" y="1990"/>
                  </a:cubicBezTo>
                  <a:lnTo>
                    <a:pt x="514" y="2146"/>
                  </a:lnTo>
                  <a:cubicBezTo>
                    <a:pt x="514" y="2068"/>
                    <a:pt x="514" y="2006"/>
                    <a:pt x="514" y="1944"/>
                  </a:cubicBezTo>
                  <a:cubicBezTo>
                    <a:pt x="514" y="1897"/>
                    <a:pt x="514" y="1835"/>
                    <a:pt x="514" y="1757"/>
                  </a:cubicBezTo>
                  <a:lnTo>
                    <a:pt x="514" y="1524"/>
                  </a:lnTo>
                  <a:lnTo>
                    <a:pt x="498" y="918"/>
                  </a:lnTo>
                  <a:close/>
                  <a:moveTo>
                    <a:pt x="561" y="0"/>
                  </a:moveTo>
                  <a:lnTo>
                    <a:pt x="1" y="156"/>
                  </a:lnTo>
                  <a:lnTo>
                    <a:pt x="63" y="3779"/>
                  </a:lnTo>
                  <a:lnTo>
                    <a:pt x="561" y="3639"/>
                  </a:lnTo>
                  <a:lnTo>
                    <a:pt x="530" y="2799"/>
                  </a:lnTo>
                  <a:lnTo>
                    <a:pt x="1385" y="2566"/>
                  </a:lnTo>
                  <a:lnTo>
                    <a:pt x="1789" y="3328"/>
                  </a:lnTo>
                  <a:lnTo>
                    <a:pt x="2271" y="3203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8" name="Google Shape;2078;p57"/>
          <p:cNvSpPr txBox="1"/>
          <p:nvPr/>
        </p:nvSpPr>
        <p:spPr>
          <a:xfrm>
            <a:off x="1422625" y="137575"/>
            <a:ext cx="59742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aitree Medium"/>
                <a:ea typeface="Maitree Medium"/>
                <a:cs typeface="Maitree Medium"/>
                <a:sym typeface="Maitree Medium"/>
              </a:rPr>
              <a:t>Sports Leader</a:t>
            </a:r>
            <a:r>
              <a:rPr lang="en" sz="3000">
                <a:latin typeface="Maitree Medium"/>
                <a:ea typeface="Maitree Medium"/>
                <a:cs typeface="Maitree Medium"/>
                <a:sym typeface="Maitree Medium"/>
              </a:rPr>
              <a:t>ship Award</a:t>
            </a:r>
            <a:endParaRPr sz="30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079" name="Google Shape;2079;p57"/>
          <p:cNvSpPr txBox="1"/>
          <p:nvPr>
            <p:ph idx="1" type="subTitle"/>
          </p:nvPr>
        </p:nvSpPr>
        <p:spPr>
          <a:xfrm>
            <a:off x="3425475" y="683750"/>
            <a:ext cx="5860500" cy="216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This award goes to a student who participates in at least 2 sports in 7th and 8th grade, follows rules, maintains 85% in all subjects, shows good moral character and leadership qualities, is cooperative, determined to develop and use their ability wisely and makes important contributions to the team.</a:t>
            </a:r>
            <a:endParaRPr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3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p58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Winners Are:</a:t>
            </a:r>
            <a:endParaRPr/>
          </a:p>
        </p:txBody>
      </p:sp>
      <p:sp>
        <p:nvSpPr>
          <p:cNvPr id="2085" name="Google Shape;2085;p58"/>
          <p:cNvSpPr txBox="1"/>
          <p:nvPr/>
        </p:nvSpPr>
        <p:spPr>
          <a:xfrm>
            <a:off x="2661850" y="1645350"/>
            <a:ext cx="37977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086" name="Google Shape;2086;p58"/>
          <p:cNvSpPr txBox="1"/>
          <p:nvPr/>
        </p:nvSpPr>
        <p:spPr>
          <a:xfrm>
            <a:off x="2765475" y="1366525"/>
            <a:ext cx="3675600" cy="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aitree Medium"/>
                <a:ea typeface="Maitree Medium"/>
                <a:cs typeface="Maitree Medium"/>
                <a:sym typeface="Maitree Medium"/>
              </a:rPr>
              <a:t>Cassidy Armstrong</a:t>
            </a:r>
            <a:endParaRPr sz="20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087" name="Google Shape;2087;p58"/>
          <p:cNvSpPr txBox="1"/>
          <p:nvPr/>
        </p:nvSpPr>
        <p:spPr>
          <a:xfrm>
            <a:off x="3436875" y="3983775"/>
            <a:ext cx="65544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088" name="Google Shape;2088;p58"/>
          <p:cNvSpPr txBox="1"/>
          <p:nvPr/>
        </p:nvSpPr>
        <p:spPr>
          <a:xfrm>
            <a:off x="3163750" y="2020838"/>
            <a:ext cx="3038400" cy="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aitree Medium"/>
                <a:ea typeface="Maitree Medium"/>
                <a:cs typeface="Maitree Medium"/>
                <a:sym typeface="Maitree Medium"/>
              </a:rPr>
              <a:t>Olivia Fischer</a:t>
            </a:r>
            <a:endParaRPr sz="20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089" name="Google Shape;2089;p58"/>
          <p:cNvSpPr txBox="1"/>
          <p:nvPr/>
        </p:nvSpPr>
        <p:spPr>
          <a:xfrm>
            <a:off x="3397150" y="2675150"/>
            <a:ext cx="2571600" cy="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aitree Medium"/>
                <a:ea typeface="Maitree Medium"/>
                <a:cs typeface="Maitree Medium"/>
                <a:sym typeface="Maitree Medium"/>
              </a:rPr>
              <a:t>Lilah Flores</a:t>
            </a:r>
            <a:endParaRPr sz="20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090" name="Google Shape;2090;p58"/>
          <p:cNvSpPr txBox="1"/>
          <p:nvPr/>
        </p:nvSpPr>
        <p:spPr>
          <a:xfrm>
            <a:off x="3596200" y="3818650"/>
            <a:ext cx="21735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aitree Medium"/>
                <a:ea typeface="Maitree Medium"/>
                <a:cs typeface="Maitree Medium"/>
                <a:sym typeface="Maitree Medium"/>
              </a:rPr>
              <a:t>Lacey Patten</a:t>
            </a:r>
            <a:endParaRPr sz="20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091" name="Google Shape;2091;p58"/>
          <p:cNvSpPr txBox="1"/>
          <p:nvPr/>
        </p:nvSpPr>
        <p:spPr>
          <a:xfrm>
            <a:off x="4293250" y="3255650"/>
            <a:ext cx="534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aitree Medium"/>
                <a:ea typeface="Maitree Medium"/>
                <a:cs typeface="Maitree Medium"/>
                <a:sym typeface="Maitree Medium"/>
              </a:rPr>
              <a:t>&amp;</a:t>
            </a:r>
            <a:endParaRPr sz="20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5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59"/>
          <p:cNvSpPr txBox="1"/>
          <p:nvPr>
            <p:ph type="title"/>
          </p:nvPr>
        </p:nvSpPr>
        <p:spPr>
          <a:xfrm rot="-1334941">
            <a:off x="2574110" y="1236312"/>
            <a:ext cx="6089804" cy="102819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             Honor Roll</a:t>
            </a:r>
            <a:endParaRPr sz="4800"/>
          </a:p>
        </p:txBody>
      </p:sp>
      <p:grpSp>
        <p:nvGrpSpPr>
          <p:cNvPr id="2097" name="Google Shape;2097;p59"/>
          <p:cNvGrpSpPr/>
          <p:nvPr/>
        </p:nvGrpSpPr>
        <p:grpSpPr>
          <a:xfrm>
            <a:off x="371571" y="1764085"/>
            <a:ext cx="2318904" cy="3102941"/>
            <a:chOff x="371571" y="1764085"/>
            <a:chExt cx="2318904" cy="3102941"/>
          </a:xfrm>
        </p:grpSpPr>
        <p:sp>
          <p:nvSpPr>
            <p:cNvPr id="2098" name="Google Shape;2098;p59"/>
            <p:cNvSpPr/>
            <p:nvPr/>
          </p:nvSpPr>
          <p:spPr>
            <a:xfrm>
              <a:off x="1462999" y="2701093"/>
              <a:ext cx="1030130" cy="1797339"/>
            </a:xfrm>
            <a:custGeom>
              <a:rect b="b" l="l" r="r" t="t"/>
              <a:pathLst>
                <a:path extrusionOk="0" h="55857" w="32014">
                  <a:moveTo>
                    <a:pt x="0" y="0"/>
                  </a:moveTo>
                  <a:lnTo>
                    <a:pt x="67" y="1003"/>
                  </a:lnTo>
                  <a:lnTo>
                    <a:pt x="3392" y="50694"/>
                  </a:lnTo>
                  <a:cubicBezTo>
                    <a:pt x="3576" y="53585"/>
                    <a:pt x="9224" y="55857"/>
                    <a:pt x="16007" y="55857"/>
                  </a:cubicBezTo>
                  <a:cubicBezTo>
                    <a:pt x="17511" y="55857"/>
                    <a:pt x="19015" y="55740"/>
                    <a:pt x="20502" y="55506"/>
                  </a:cubicBezTo>
                  <a:cubicBezTo>
                    <a:pt x="25113" y="54771"/>
                    <a:pt x="28472" y="52916"/>
                    <a:pt x="28622" y="50694"/>
                  </a:cubicBezTo>
                  <a:lnTo>
                    <a:pt x="3201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p59"/>
            <p:cNvSpPr/>
            <p:nvPr/>
          </p:nvSpPr>
          <p:spPr>
            <a:xfrm>
              <a:off x="1465155" y="2733335"/>
              <a:ext cx="657547" cy="1765097"/>
            </a:xfrm>
            <a:custGeom>
              <a:rect b="b" l="l" r="r" t="t"/>
              <a:pathLst>
                <a:path extrusionOk="0" h="54855" w="20435">
                  <a:moveTo>
                    <a:pt x="0" y="1"/>
                  </a:moveTo>
                  <a:lnTo>
                    <a:pt x="3325" y="49692"/>
                  </a:lnTo>
                  <a:cubicBezTo>
                    <a:pt x="3509" y="52583"/>
                    <a:pt x="9157" y="54855"/>
                    <a:pt x="15940" y="54855"/>
                  </a:cubicBezTo>
                  <a:cubicBezTo>
                    <a:pt x="17444" y="54855"/>
                    <a:pt x="18948" y="54738"/>
                    <a:pt x="20435" y="54504"/>
                  </a:cubicBezTo>
                  <a:lnTo>
                    <a:pt x="13568" y="44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59"/>
            <p:cNvSpPr/>
            <p:nvPr/>
          </p:nvSpPr>
          <p:spPr>
            <a:xfrm>
              <a:off x="1536107" y="2562376"/>
              <a:ext cx="883916" cy="180162"/>
            </a:xfrm>
            <a:custGeom>
              <a:rect b="b" l="l" r="r" t="t"/>
              <a:pathLst>
                <a:path extrusionOk="0" h="5599" w="27470">
                  <a:moveTo>
                    <a:pt x="1" y="1"/>
                  </a:moveTo>
                  <a:lnTo>
                    <a:pt x="1" y="5598"/>
                  </a:lnTo>
                  <a:lnTo>
                    <a:pt x="27470" y="5598"/>
                  </a:lnTo>
                  <a:lnTo>
                    <a:pt x="274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59"/>
            <p:cNvSpPr/>
            <p:nvPr/>
          </p:nvSpPr>
          <p:spPr>
            <a:xfrm>
              <a:off x="1372677" y="2701093"/>
              <a:ext cx="1210260" cy="180130"/>
            </a:xfrm>
            <a:custGeom>
              <a:rect b="b" l="l" r="r" t="t"/>
              <a:pathLst>
                <a:path extrusionOk="0" h="5598" w="37612">
                  <a:moveTo>
                    <a:pt x="0" y="0"/>
                  </a:moveTo>
                  <a:lnTo>
                    <a:pt x="0" y="5598"/>
                  </a:lnTo>
                  <a:lnTo>
                    <a:pt x="37611" y="5598"/>
                  </a:lnTo>
                  <a:lnTo>
                    <a:pt x="376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59"/>
            <p:cNvSpPr/>
            <p:nvPr/>
          </p:nvSpPr>
          <p:spPr>
            <a:xfrm>
              <a:off x="1372677" y="2562376"/>
              <a:ext cx="880151" cy="318847"/>
            </a:xfrm>
            <a:custGeom>
              <a:rect b="b" l="l" r="r" t="t"/>
              <a:pathLst>
                <a:path extrusionOk="0" h="9909" w="27353">
                  <a:moveTo>
                    <a:pt x="5080" y="1"/>
                  </a:moveTo>
                  <a:lnTo>
                    <a:pt x="5080" y="4311"/>
                  </a:lnTo>
                  <a:lnTo>
                    <a:pt x="0" y="4311"/>
                  </a:lnTo>
                  <a:lnTo>
                    <a:pt x="0" y="9909"/>
                  </a:lnTo>
                  <a:lnTo>
                    <a:pt x="27352" y="9909"/>
                  </a:lnTo>
                  <a:lnTo>
                    <a:pt x="27352" y="6417"/>
                  </a:lnTo>
                  <a:lnTo>
                    <a:pt x="14169" y="6417"/>
                  </a:lnTo>
                  <a:lnTo>
                    <a:pt x="14169" y="4311"/>
                  </a:lnTo>
                  <a:lnTo>
                    <a:pt x="21872" y="4311"/>
                  </a:lnTo>
                  <a:lnTo>
                    <a:pt x="18814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59"/>
            <p:cNvSpPr/>
            <p:nvPr/>
          </p:nvSpPr>
          <p:spPr>
            <a:xfrm>
              <a:off x="1536107" y="2672584"/>
              <a:ext cx="883916" cy="28541"/>
            </a:xfrm>
            <a:custGeom>
              <a:rect b="b" l="l" r="r" t="t"/>
              <a:pathLst>
                <a:path extrusionOk="0" h="887" w="27470">
                  <a:moveTo>
                    <a:pt x="1" y="1"/>
                  </a:moveTo>
                  <a:lnTo>
                    <a:pt x="1" y="886"/>
                  </a:lnTo>
                  <a:lnTo>
                    <a:pt x="27470" y="886"/>
                  </a:lnTo>
                  <a:lnTo>
                    <a:pt x="27470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59"/>
            <p:cNvSpPr/>
            <p:nvPr/>
          </p:nvSpPr>
          <p:spPr>
            <a:xfrm>
              <a:off x="1918922" y="1764085"/>
              <a:ext cx="563460" cy="798324"/>
            </a:xfrm>
            <a:custGeom>
              <a:rect b="b" l="l" r="r" t="t"/>
              <a:pathLst>
                <a:path extrusionOk="0" h="24810" w="17511">
                  <a:moveTo>
                    <a:pt x="2873" y="1"/>
                  </a:moveTo>
                  <a:cubicBezTo>
                    <a:pt x="1360" y="1"/>
                    <a:pt x="0" y="1223"/>
                    <a:pt x="0" y="2888"/>
                  </a:cubicBezTo>
                  <a:lnTo>
                    <a:pt x="0" y="24810"/>
                  </a:lnTo>
                  <a:lnTo>
                    <a:pt x="3492" y="24810"/>
                  </a:lnTo>
                  <a:lnTo>
                    <a:pt x="2674" y="4442"/>
                  </a:lnTo>
                  <a:cubicBezTo>
                    <a:pt x="2634" y="3628"/>
                    <a:pt x="3297" y="3016"/>
                    <a:pt x="4043" y="3016"/>
                  </a:cubicBezTo>
                  <a:cubicBezTo>
                    <a:pt x="4231" y="3016"/>
                    <a:pt x="4424" y="3055"/>
                    <a:pt x="4612" y="3139"/>
                  </a:cubicBezTo>
                  <a:lnTo>
                    <a:pt x="15422" y="8018"/>
                  </a:lnTo>
                  <a:cubicBezTo>
                    <a:pt x="15596" y="8090"/>
                    <a:pt x="15778" y="8124"/>
                    <a:pt x="15957" y="8124"/>
                  </a:cubicBezTo>
                  <a:cubicBezTo>
                    <a:pt x="16482" y="8124"/>
                    <a:pt x="16986" y="7827"/>
                    <a:pt x="17210" y="7316"/>
                  </a:cubicBezTo>
                  <a:cubicBezTo>
                    <a:pt x="17511" y="6631"/>
                    <a:pt x="17193" y="5829"/>
                    <a:pt x="16508" y="5528"/>
                  </a:cubicBezTo>
                  <a:lnTo>
                    <a:pt x="3994" y="231"/>
                  </a:lnTo>
                  <a:cubicBezTo>
                    <a:pt x="3623" y="74"/>
                    <a:pt x="324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59"/>
            <p:cNvSpPr/>
            <p:nvPr/>
          </p:nvSpPr>
          <p:spPr>
            <a:xfrm>
              <a:off x="462987" y="2618108"/>
              <a:ext cx="1131232" cy="801799"/>
            </a:xfrm>
            <a:custGeom>
              <a:rect b="b" l="l" r="r" t="t"/>
              <a:pathLst>
                <a:path extrusionOk="0" h="24918" w="35156">
                  <a:moveTo>
                    <a:pt x="20415" y="0"/>
                  </a:moveTo>
                  <a:cubicBezTo>
                    <a:pt x="19329" y="0"/>
                    <a:pt x="18249" y="660"/>
                    <a:pt x="17661" y="1577"/>
                  </a:cubicBezTo>
                  <a:cubicBezTo>
                    <a:pt x="16778" y="676"/>
                    <a:pt x="15664" y="263"/>
                    <a:pt x="14567" y="263"/>
                  </a:cubicBezTo>
                  <a:cubicBezTo>
                    <a:pt x="12595" y="263"/>
                    <a:pt x="10678" y="1599"/>
                    <a:pt x="10259" y="3833"/>
                  </a:cubicBezTo>
                  <a:cubicBezTo>
                    <a:pt x="9890" y="2941"/>
                    <a:pt x="9035" y="2399"/>
                    <a:pt x="8131" y="2399"/>
                  </a:cubicBezTo>
                  <a:cubicBezTo>
                    <a:pt x="7850" y="2399"/>
                    <a:pt x="7563" y="2452"/>
                    <a:pt x="7285" y="2563"/>
                  </a:cubicBezTo>
                  <a:cubicBezTo>
                    <a:pt x="6116" y="3014"/>
                    <a:pt x="5531" y="4334"/>
                    <a:pt x="5965" y="5520"/>
                  </a:cubicBezTo>
                  <a:cubicBezTo>
                    <a:pt x="5568" y="5414"/>
                    <a:pt x="5153" y="5361"/>
                    <a:pt x="4739" y="5361"/>
                  </a:cubicBezTo>
                  <a:cubicBezTo>
                    <a:pt x="3518" y="5361"/>
                    <a:pt x="2303" y="5825"/>
                    <a:pt x="1554" y="6773"/>
                  </a:cubicBezTo>
                  <a:cubicBezTo>
                    <a:pt x="1487" y="6840"/>
                    <a:pt x="1437" y="6924"/>
                    <a:pt x="1371" y="7007"/>
                  </a:cubicBezTo>
                  <a:cubicBezTo>
                    <a:pt x="569" y="8277"/>
                    <a:pt x="752" y="10215"/>
                    <a:pt x="2022" y="11051"/>
                  </a:cubicBezTo>
                  <a:cubicBezTo>
                    <a:pt x="0" y="12220"/>
                    <a:pt x="17" y="14994"/>
                    <a:pt x="869" y="16899"/>
                  </a:cubicBezTo>
                  <a:cubicBezTo>
                    <a:pt x="1621" y="18586"/>
                    <a:pt x="1788" y="20424"/>
                    <a:pt x="3259" y="21727"/>
                  </a:cubicBezTo>
                  <a:cubicBezTo>
                    <a:pt x="4579" y="22914"/>
                    <a:pt x="6467" y="23231"/>
                    <a:pt x="8254" y="23281"/>
                  </a:cubicBezTo>
                  <a:cubicBezTo>
                    <a:pt x="8622" y="23292"/>
                    <a:pt x="8991" y="23293"/>
                    <a:pt x="9361" y="23293"/>
                  </a:cubicBezTo>
                  <a:cubicBezTo>
                    <a:pt x="9551" y="23293"/>
                    <a:pt x="9740" y="23293"/>
                    <a:pt x="9930" y="23293"/>
                  </a:cubicBezTo>
                  <a:cubicBezTo>
                    <a:pt x="11153" y="23293"/>
                    <a:pt x="12376" y="23312"/>
                    <a:pt x="13568" y="23599"/>
                  </a:cubicBezTo>
                  <a:cubicBezTo>
                    <a:pt x="14637" y="23866"/>
                    <a:pt x="15640" y="24367"/>
                    <a:pt x="16692" y="24651"/>
                  </a:cubicBezTo>
                  <a:cubicBezTo>
                    <a:pt x="17434" y="24847"/>
                    <a:pt x="18179" y="24918"/>
                    <a:pt x="18926" y="24918"/>
                  </a:cubicBezTo>
                  <a:cubicBezTo>
                    <a:pt x="20667" y="24918"/>
                    <a:pt x="22418" y="24533"/>
                    <a:pt x="24161" y="24451"/>
                  </a:cubicBezTo>
                  <a:cubicBezTo>
                    <a:pt x="24405" y="24441"/>
                    <a:pt x="24651" y="24437"/>
                    <a:pt x="24899" y="24437"/>
                  </a:cubicBezTo>
                  <a:cubicBezTo>
                    <a:pt x="25656" y="24437"/>
                    <a:pt x="26432" y="24472"/>
                    <a:pt x="27205" y="24472"/>
                  </a:cubicBezTo>
                  <a:cubicBezTo>
                    <a:pt x="28756" y="24472"/>
                    <a:pt x="30293" y="24333"/>
                    <a:pt x="31630" y="23498"/>
                  </a:cubicBezTo>
                  <a:cubicBezTo>
                    <a:pt x="32833" y="22747"/>
                    <a:pt x="33685" y="21092"/>
                    <a:pt x="32883" y="19940"/>
                  </a:cubicBezTo>
                  <a:cubicBezTo>
                    <a:pt x="33819" y="19087"/>
                    <a:pt x="34738" y="18085"/>
                    <a:pt x="34921" y="16832"/>
                  </a:cubicBezTo>
                  <a:cubicBezTo>
                    <a:pt x="35072" y="15796"/>
                    <a:pt x="35155" y="14777"/>
                    <a:pt x="34604" y="13824"/>
                  </a:cubicBezTo>
                  <a:cubicBezTo>
                    <a:pt x="34387" y="13557"/>
                    <a:pt x="34136" y="13306"/>
                    <a:pt x="33869" y="13089"/>
                  </a:cubicBezTo>
                  <a:cubicBezTo>
                    <a:pt x="33451" y="12705"/>
                    <a:pt x="33000" y="12371"/>
                    <a:pt x="32515" y="12103"/>
                  </a:cubicBezTo>
                  <a:cubicBezTo>
                    <a:pt x="32410" y="12058"/>
                    <a:pt x="32322" y="12033"/>
                    <a:pt x="32252" y="12033"/>
                  </a:cubicBezTo>
                  <a:cubicBezTo>
                    <a:pt x="32166" y="12033"/>
                    <a:pt x="32108" y="12071"/>
                    <a:pt x="32081" y="12153"/>
                  </a:cubicBezTo>
                  <a:cubicBezTo>
                    <a:pt x="32515" y="10691"/>
                    <a:pt x="31393" y="9329"/>
                    <a:pt x="29999" y="9329"/>
                  </a:cubicBezTo>
                  <a:cubicBezTo>
                    <a:pt x="29784" y="9329"/>
                    <a:pt x="29563" y="9361"/>
                    <a:pt x="29341" y="9430"/>
                  </a:cubicBezTo>
                  <a:cubicBezTo>
                    <a:pt x="30489" y="7905"/>
                    <a:pt x="29383" y="5735"/>
                    <a:pt x="27492" y="5735"/>
                  </a:cubicBezTo>
                  <a:cubicBezTo>
                    <a:pt x="27457" y="5735"/>
                    <a:pt x="27422" y="5736"/>
                    <a:pt x="27386" y="5737"/>
                  </a:cubicBezTo>
                  <a:cubicBezTo>
                    <a:pt x="28338" y="4802"/>
                    <a:pt x="27720" y="3014"/>
                    <a:pt x="26500" y="2462"/>
                  </a:cubicBezTo>
                  <a:cubicBezTo>
                    <a:pt x="26105" y="2282"/>
                    <a:pt x="25684" y="2203"/>
                    <a:pt x="25254" y="2203"/>
                  </a:cubicBezTo>
                  <a:cubicBezTo>
                    <a:pt x="24375" y="2203"/>
                    <a:pt x="23465" y="2531"/>
                    <a:pt x="22691" y="2980"/>
                  </a:cubicBezTo>
                  <a:cubicBezTo>
                    <a:pt x="23159" y="1777"/>
                    <a:pt x="22206" y="341"/>
                    <a:pt x="20953" y="56"/>
                  </a:cubicBezTo>
                  <a:cubicBezTo>
                    <a:pt x="20775" y="18"/>
                    <a:pt x="20595" y="0"/>
                    <a:pt x="20415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59"/>
            <p:cNvSpPr/>
            <p:nvPr/>
          </p:nvSpPr>
          <p:spPr>
            <a:xfrm>
              <a:off x="544718" y="2827969"/>
              <a:ext cx="310223" cy="245868"/>
            </a:xfrm>
            <a:custGeom>
              <a:rect b="b" l="l" r="r" t="t"/>
              <a:pathLst>
                <a:path extrusionOk="0" h="7641" w="9641">
                  <a:moveTo>
                    <a:pt x="2645" y="0"/>
                  </a:moveTo>
                  <a:cubicBezTo>
                    <a:pt x="2632" y="0"/>
                    <a:pt x="2619" y="0"/>
                    <a:pt x="2607" y="1"/>
                  </a:cubicBezTo>
                  <a:cubicBezTo>
                    <a:pt x="1587" y="84"/>
                    <a:pt x="735" y="786"/>
                    <a:pt x="451" y="1755"/>
                  </a:cubicBezTo>
                  <a:cubicBezTo>
                    <a:pt x="0" y="3309"/>
                    <a:pt x="1003" y="5197"/>
                    <a:pt x="2673" y="5398"/>
                  </a:cubicBezTo>
                  <a:cubicBezTo>
                    <a:pt x="2222" y="5949"/>
                    <a:pt x="2239" y="6851"/>
                    <a:pt x="2757" y="7336"/>
                  </a:cubicBezTo>
                  <a:cubicBezTo>
                    <a:pt x="2976" y="7540"/>
                    <a:pt x="3274" y="7640"/>
                    <a:pt x="3572" y="7640"/>
                  </a:cubicBezTo>
                  <a:cubicBezTo>
                    <a:pt x="3980" y="7640"/>
                    <a:pt x="4385" y="7452"/>
                    <a:pt x="4578" y="7085"/>
                  </a:cubicBezTo>
                  <a:cubicBezTo>
                    <a:pt x="4829" y="6651"/>
                    <a:pt x="4745" y="6083"/>
                    <a:pt x="5029" y="5682"/>
                  </a:cubicBezTo>
                  <a:cubicBezTo>
                    <a:pt x="5247" y="6133"/>
                    <a:pt x="5597" y="6517"/>
                    <a:pt x="6032" y="6768"/>
                  </a:cubicBezTo>
                  <a:cubicBezTo>
                    <a:pt x="6224" y="6875"/>
                    <a:pt x="6435" y="6927"/>
                    <a:pt x="6645" y="6927"/>
                  </a:cubicBezTo>
                  <a:cubicBezTo>
                    <a:pt x="6926" y="6927"/>
                    <a:pt x="7206" y="6833"/>
                    <a:pt x="7435" y="6651"/>
                  </a:cubicBezTo>
                  <a:cubicBezTo>
                    <a:pt x="7586" y="6500"/>
                    <a:pt x="7703" y="6316"/>
                    <a:pt x="7786" y="6099"/>
                  </a:cubicBezTo>
                  <a:cubicBezTo>
                    <a:pt x="8004" y="5531"/>
                    <a:pt x="7970" y="4813"/>
                    <a:pt x="7502" y="4395"/>
                  </a:cubicBezTo>
                  <a:lnTo>
                    <a:pt x="7502" y="4395"/>
                  </a:lnTo>
                  <a:cubicBezTo>
                    <a:pt x="7624" y="4502"/>
                    <a:pt x="7773" y="4547"/>
                    <a:pt x="7933" y="4547"/>
                  </a:cubicBezTo>
                  <a:cubicBezTo>
                    <a:pt x="8501" y="4547"/>
                    <a:pt x="9214" y="3980"/>
                    <a:pt x="9357" y="3576"/>
                  </a:cubicBezTo>
                  <a:cubicBezTo>
                    <a:pt x="9641" y="2774"/>
                    <a:pt x="8989" y="1939"/>
                    <a:pt x="8237" y="1538"/>
                  </a:cubicBezTo>
                  <a:cubicBezTo>
                    <a:pt x="7947" y="1383"/>
                    <a:pt x="7640" y="1290"/>
                    <a:pt x="7365" y="1290"/>
                  </a:cubicBezTo>
                  <a:cubicBezTo>
                    <a:pt x="6963" y="1290"/>
                    <a:pt x="6626" y="1487"/>
                    <a:pt x="6504" y="1973"/>
                  </a:cubicBezTo>
                  <a:lnTo>
                    <a:pt x="6504" y="1973"/>
                  </a:lnTo>
                  <a:cubicBezTo>
                    <a:pt x="6660" y="1328"/>
                    <a:pt x="6644" y="179"/>
                    <a:pt x="5774" y="179"/>
                  </a:cubicBezTo>
                  <a:cubicBezTo>
                    <a:pt x="5739" y="179"/>
                    <a:pt x="5702" y="181"/>
                    <a:pt x="5664" y="184"/>
                  </a:cubicBezTo>
                  <a:cubicBezTo>
                    <a:pt x="5046" y="235"/>
                    <a:pt x="4628" y="920"/>
                    <a:pt x="4745" y="1521"/>
                  </a:cubicBezTo>
                  <a:cubicBezTo>
                    <a:pt x="4449" y="614"/>
                    <a:pt x="3599" y="0"/>
                    <a:pt x="264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59"/>
            <p:cNvSpPr/>
            <p:nvPr/>
          </p:nvSpPr>
          <p:spPr>
            <a:xfrm>
              <a:off x="1272122" y="2726160"/>
              <a:ext cx="271546" cy="284803"/>
            </a:xfrm>
            <a:custGeom>
              <a:rect b="b" l="l" r="r" t="t"/>
              <a:pathLst>
                <a:path extrusionOk="0" h="8851" w="8439">
                  <a:moveTo>
                    <a:pt x="4645" y="1"/>
                  </a:moveTo>
                  <a:cubicBezTo>
                    <a:pt x="4502" y="1"/>
                    <a:pt x="4357" y="14"/>
                    <a:pt x="4211" y="40"/>
                  </a:cubicBezTo>
                  <a:cubicBezTo>
                    <a:pt x="2624" y="308"/>
                    <a:pt x="1371" y="2028"/>
                    <a:pt x="1906" y="3616"/>
                  </a:cubicBezTo>
                  <a:cubicBezTo>
                    <a:pt x="1809" y="3595"/>
                    <a:pt x="1710" y="3584"/>
                    <a:pt x="1610" y="3584"/>
                  </a:cubicBezTo>
                  <a:cubicBezTo>
                    <a:pt x="1006" y="3584"/>
                    <a:pt x="388" y="3963"/>
                    <a:pt x="201" y="4551"/>
                  </a:cubicBezTo>
                  <a:cubicBezTo>
                    <a:pt x="1" y="5220"/>
                    <a:pt x="519" y="6055"/>
                    <a:pt x="1221" y="6089"/>
                  </a:cubicBezTo>
                  <a:cubicBezTo>
                    <a:pt x="1233" y="6089"/>
                    <a:pt x="1246" y="6089"/>
                    <a:pt x="1259" y="6089"/>
                  </a:cubicBezTo>
                  <a:cubicBezTo>
                    <a:pt x="1688" y="6089"/>
                    <a:pt x="2092" y="5857"/>
                    <a:pt x="2505" y="5857"/>
                  </a:cubicBezTo>
                  <a:cubicBezTo>
                    <a:pt x="2561" y="5857"/>
                    <a:pt x="2618" y="5862"/>
                    <a:pt x="2674" y="5871"/>
                  </a:cubicBezTo>
                  <a:cubicBezTo>
                    <a:pt x="2373" y="6272"/>
                    <a:pt x="2190" y="6740"/>
                    <a:pt x="2140" y="7242"/>
                  </a:cubicBezTo>
                  <a:cubicBezTo>
                    <a:pt x="2123" y="7759"/>
                    <a:pt x="2390" y="8244"/>
                    <a:pt x="2858" y="8461"/>
                  </a:cubicBezTo>
                  <a:cubicBezTo>
                    <a:pt x="3005" y="8510"/>
                    <a:pt x="3169" y="8541"/>
                    <a:pt x="3332" y="8541"/>
                  </a:cubicBezTo>
                  <a:cubicBezTo>
                    <a:pt x="3392" y="8541"/>
                    <a:pt x="3451" y="8537"/>
                    <a:pt x="3510" y="8528"/>
                  </a:cubicBezTo>
                  <a:cubicBezTo>
                    <a:pt x="4110" y="8478"/>
                    <a:pt x="4759" y="8129"/>
                    <a:pt x="4929" y="7547"/>
                  </a:cubicBezTo>
                  <a:lnTo>
                    <a:pt x="4929" y="7547"/>
                  </a:lnTo>
                  <a:cubicBezTo>
                    <a:pt x="4743" y="8199"/>
                    <a:pt x="5812" y="8850"/>
                    <a:pt x="6388" y="8850"/>
                  </a:cubicBezTo>
                  <a:cubicBezTo>
                    <a:pt x="6416" y="8850"/>
                    <a:pt x="6442" y="8849"/>
                    <a:pt x="6467" y="8846"/>
                  </a:cubicBezTo>
                  <a:cubicBezTo>
                    <a:pt x="7302" y="8745"/>
                    <a:pt x="7770" y="7793"/>
                    <a:pt x="7804" y="6941"/>
                  </a:cubicBezTo>
                  <a:cubicBezTo>
                    <a:pt x="7834" y="6210"/>
                    <a:pt x="7557" y="5558"/>
                    <a:pt x="6902" y="5558"/>
                  </a:cubicBezTo>
                  <a:cubicBezTo>
                    <a:pt x="6824" y="5558"/>
                    <a:pt x="6740" y="5568"/>
                    <a:pt x="6651" y="5587"/>
                  </a:cubicBezTo>
                  <a:cubicBezTo>
                    <a:pt x="7319" y="5437"/>
                    <a:pt x="8439" y="4886"/>
                    <a:pt x="7921" y="4034"/>
                  </a:cubicBezTo>
                  <a:cubicBezTo>
                    <a:pt x="7724" y="3728"/>
                    <a:pt x="7364" y="3574"/>
                    <a:pt x="7003" y="3574"/>
                  </a:cubicBezTo>
                  <a:cubicBezTo>
                    <a:pt x="6751" y="3574"/>
                    <a:pt x="6499" y="3649"/>
                    <a:pt x="6300" y="3800"/>
                  </a:cubicBezTo>
                  <a:cubicBezTo>
                    <a:pt x="7002" y="3131"/>
                    <a:pt x="7169" y="2079"/>
                    <a:pt x="6734" y="1210"/>
                  </a:cubicBezTo>
                  <a:cubicBezTo>
                    <a:pt x="6291" y="452"/>
                    <a:pt x="5494" y="1"/>
                    <a:pt x="4645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p59"/>
            <p:cNvSpPr/>
            <p:nvPr/>
          </p:nvSpPr>
          <p:spPr>
            <a:xfrm>
              <a:off x="925378" y="2641115"/>
              <a:ext cx="289276" cy="191874"/>
            </a:xfrm>
            <a:custGeom>
              <a:rect b="b" l="l" r="r" t="t"/>
              <a:pathLst>
                <a:path extrusionOk="0" h="5963" w="8990">
                  <a:moveTo>
                    <a:pt x="6014" y="0"/>
                  </a:moveTo>
                  <a:cubicBezTo>
                    <a:pt x="5806" y="0"/>
                    <a:pt x="5597" y="60"/>
                    <a:pt x="5413" y="177"/>
                  </a:cubicBezTo>
                  <a:cubicBezTo>
                    <a:pt x="5062" y="411"/>
                    <a:pt x="4845" y="795"/>
                    <a:pt x="4795" y="1196"/>
                  </a:cubicBezTo>
                  <a:cubicBezTo>
                    <a:pt x="4695" y="895"/>
                    <a:pt x="4478" y="645"/>
                    <a:pt x="4177" y="511"/>
                  </a:cubicBezTo>
                  <a:cubicBezTo>
                    <a:pt x="3849" y="338"/>
                    <a:pt x="3525" y="261"/>
                    <a:pt x="3215" y="261"/>
                  </a:cubicBezTo>
                  <a:cubicBezTo>
                    <a:pt x="1345" y="261"/>
                    <a:pt x="1" y="3071"/>
                    <a:pt x="1621" y="4504"/>
                  </a:cubicBezTo>
                  <a:cubicBezTo>
                    <a:pt x="2036" y="4858"/>
                    <a:pt x="2555" y="5039"/>
                    <a:pt x="3077" y="5039"/>
                  </a:cubicBezTo>
                  <a:cubicBezTo>
                    <a:pt x="3542" y="5039"/>
                    <a:pt x="4010" y="4896"/>
                    <a:pt x="4411" y="4605"/>
                  </a:cubicBezTo>
                  <a:cubicBezTo>
                    <a:pt x="4549" y="5432"/>
                    <a:pt x="5144" y="5963"/>
                    <a:pt x="5817" y="5963"/>
                  </a:cubicBezTo>
                  <a:cubicBezTo>
                    <a:pt x="6205" y="5963"/>
                    <a:pt x="6618" y="5787"/>
                    <a:pt x="6984" y="5390"/>
                  </a:cubicBezTo>
                  <a:cubicBezTo>
                    <a:pt x="7402" y="4889"/>
                    <a:pt x="7585" y="4237"/>
                    <a:pt x="7452" y="3602"/>
                  </a:cubicBezTo>
                  <a:cubicBezTo>
                    <a:pt x="8003" y="3519"/>
                    <a:pt x="8605" y="3301"/>
                    <a:pt x="8839" y="2800"/>
                  </a:cubicBezTo>
                  <a:cubicBezTo>
                    <a:pt x="8989" y="2449"/>
                    <a:pt x="8956" y="2032"/>
                    <a:pt x="8722" y="1731"/>
                  </a:cubicBezTo>
                  <a:cubicBezTo>
                    <a:pt x="8488" y="1413"/>
                    <a:pt x="8120" y="1246"/>
                    <a:pt x="7736" y="1246"/>
                  </a:cubicBezTo>
                  <a:cubicBezTo>
                    <a:pt x="7452" y="1246"/>
                    <a:pt x="7118" y="1413"/>
                    <a:pt x="7068" y="1681"/>
                  </a:cubicBezTo>
                  <a:cubicBezTo>
                    <a:pt x="7118" y="1179"/>
                    <a:pt x="7084" y="645"/>
                    <a:pt x="6750" y="294"/>
                  </a:cubicBezTo>
                  <a:cubicBezTo>
                    <a:pt x="6544" y="97"/>
                    <a:pt x="6280" y="0"/>
                    <a:pt x="6014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p59"/>
            <p:cNvSpPr/>
            <p:nvPr/>
          </p:nvSpPr>
          <p:spPr>
            <a:xfrm>
              <a:off x="1025353" y="2884602"/>
              <a:ext cx="243584" cy="264016"/>
            </a:xfrm>
            <a:custGeom>
              <a:rect b="b" l="l" r="r" t="t"/>
              <a:pathLst>
                <a:path extrusionOk="0" h="8205" w="7570">
                  <a:moveTo>
                    <a:pt x="2689" y="1"/>
                  </a:moveTo>
                  <a:cubicBezTo>
                    <a:pt x="1903" y="1"/>
                    <a:pt x="1148" y="256"/>
                    <a:pt x="686" y="897"/>
                  </a:cubicBezTo>
                  <a:cubicBezTo>
                    <a:pt x="235" y="1549"/>
                    <a:pt x="84" y="2384"/>
                    <a:pt x="301" y="3153"/>
                  </a:cubicBezTo>
                  <a:cubicBezTo>
                    <a:pt x="519" y="3905"/>
                    <a:pt x="1087" y="4323"/>
                    <a:pt x="1638" y="4807"/>
                  </a:cubicBezTo>
                  <a:cubicBezTo>
                    <a:pt x="1037" y="5375"/>
                    <a:pt x="1" y="5693"/>
                    <a:pt x="535" y="6812"/>
                  </a:cubicBezTo>
                  <a:cubicBezTo>
                    <a:pt x="796" y="7284"/>
                    <a:pt x="1277" y="7581"/>
                    <a:pt x="1812" y="7581"/>
                  </a:cubicBezTo>
                  <a:cubicBezTo>
                    <a:pt x="1826" y="7581"/>
                    <a:pt x="1841" y="7581"/>
                    <a:pt x="1855" y="7581"/>
                  </a:cubicBezTo>
                  <a:cubicBezTo>
                    <a:pt x="2373" y="7547"/>
                    <a:pt x="2824" y="7297"/>
                    <a:pt x="3108" y="6879"/>
                  </a:cubicBezTo>
                  <a:lnTo>
                    <a:pt x="3108" y="6879"/>
                  </a:lnTo>
                  <a:cubicBezTo>
                    <a:pt x="3092" y="6929"/>
                    <a:pt x="3075" y="6996"/>
                    <a:pt x="3075" y="7063"/>
                  </a:cubicBezTo>
                  <a:cubicBezTo>
                    <a:pt x="3058" y="7547"/>
                    <a:pt x="3392" y="7998"/>
                    <a:pt x="3860" y="8149"/>
                  </a:cubicBezTo>
                  <a:cubicBezTo>
                    <a:pt x="3989" y="8187"/>
                    <a:pt x="4113" y="8205"/>
                    <a:pt x="4232" y="8205"/>
                  </a:cubicBezTo>
                  <a:cubicBezTo>
                    <a:pt x="4841" y="8205"/>
                    <a:pt x="5319" y="7744"/>
                    <a:pt x="5598" y="7213"/>
                  </a:cubicBezTo>
                  <a:cubicBezTo>
                    <a:pt x="5678" y="7068"/>
                    <a:pt x="6115" y="5686"/>
                    <a:pt x="5760" y="5686"/>
                  </a:cubicBezTo>
                  <a:cubicBezTo>
                    <a:pt x="5752" y="5686"/>
                    <a:pt x="5743" y="5687"/>
                    <a:pt x="5733" y="5689"/>
                  </a:cubicBezTo>
                  <a:lnTo>
                    <a:pt x="5733" y="5689"/>
                  </a:lnTo>
                  <a:cubicBezTo>
                    <a:pt x="6261" y="5569"/>
                    <a:pt x="6738" y="5270"/>
                    <a:pt x="7085" y="4857"/>
                  </a:cubicBezTo>
                  <a:cubicBezTo>
                    <a:pt x="7169" y="4757"/>
                    <a:pt x="7235" y="4640"/>
                    <a:pt x="7286" y="4523"/>
                  </a:cubicBezTo>
                  <a:cubicBezTo>
                    <a:pt x="7286" y="4490"/>
                    <a:pt x="7302" y="4473"/>
                    <a:pt x="7302" y="4456"/>
                  </a:cubicBezTo>
                  <a:cubicBezTo>
                    <a:pt x="7570" y="3821"/>
                    <a:pt x="7286" y="2936"/>
                    <a:pt x="6634" y="2735"/>
                  </a:cubicBezTo>
                  <a:cubicBezTo>
                    <a:pt x="6523" y="2700"/>
                    <a:pt x="6413" y="2684"/>
                    <a:pt x="6303" y="2684"/>
                  </a:cubicBezTo>
                  <a:cubicBezTo>
                    <a:pt x="5686" y="2684"/>
                    <a:pt x="5106" y="3203"/>
                    <a:pt x="4779" y="3771"/>
                  </a:cubicBezTo>
                  <a:cubicBezTo>
                    <a:pt x="4996" y="2819"/>
                    <a:pt x="5214" y="1749"/>
                    <a:pt x="4662" y="931"/>
                  </a:cubicBezTo>
                  <a:cubicBezTo>
                    <a:pt x="4278" y="379"/>
                    <a:pt x="3643" y="45"/>
                    <a:pt x="2975" y="12"/>
                  </a:cubicBezTo>
                  <a:cubicBezTo>
                    <a:pt x="2879" y="5"/>
                    <a:pt x="2784" y="1"/>
                    <a:pt x="2689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59"/>
            <p:cNvSpPr/>
            <p:nvPr/>
          </p:nvSpPr>
          <p:spPr>
            <a:xfrm>
              <a:off x="653317" y="2537407"/>
              <a:ext cx="251113" cy="266880"/>
            </a:xfrm>
            <a:custGeom>
              <a:rect b="b" l="l" r="r" t="t"/>
              <a:pathLst>
                <a:path extrusionOk="0" h="8294" w="7804">
                  <a:moveTo>
                    <a:pt x="4391" y="1"/>
                  </a:moveTo>
                  <a:cubicBezTo>
                    <a:pt x="4195" y="1"/>
                    <a:pt x="3995" y="30"/>
                    <a:pt x="3793" y="92"/>
                  </a:cubicBezTo>
                  <a:cubicBezTo>
                    <a:pt x="3041" y="326"/>
                    <a:pt x="2423" y="894"/>
                    <a:pt x="2122" y="1629"/>
                  </a:cubicBezTo>
                  <a:cubicBezTo>
                    <a:pt x="1838" y="2381"/>
                    <a:pt x="2039" y="3032"/>
                    <a:pt x="2189" y="3767"/>
                  </a:cubicBezTo>
                  <a:cubicBezTo>
                    <a:pt x="2087" y="3778"/>
                    <a:pt x="1982" y="3781"/>
                    <a:pt x="1876" y="3781"/>
                  </a:cubicBezTo>
                  <a:cubicBezTo>
                    <a:pt x="1698" y="3781"/>
                    <a:pt x="1517" y="3772"/>
                    <a:pt x="1343" y="3772"/>
                  </a:cubicBezTo>
                  <a:cubicBezTo>
                    <a:pt x="775" y="3772"/>
                    <a:pt x="269" y="3868"/>
                    <a:pt x="101" y="4686"/>
                  </a:cubicBezTo>
                  <a:cubicBezTo>
                    <a:pt x="0" y="5221"/>
                    <a:pt x="217" y="5773"/>
                    <a:pt x="669" y="6107"/>
                  </a:cubicBezTo>
                  <a:cubicBezTo>
                    <a:pt x="942" y="6292"/>
                    <a:pt x="1265" y="6385"/>
                    <a:pt x="1587" y="6385"/>
                  </a:cubicBezTo>
                  <a:cubicBezTo>
                    <a:pt x="1757" y="6385"/>
                    <a:pt x="1927" y="6359"/>
                    <a:pt x="2089" y="6307"/>
                  </a:cubicBezTo>
                  <a:lnTo>
                    <a:pt x="2089" y="6307"/>
                  </a:lnTo>
                  <a:cubicBezTo>
                    <a:pt x="2039" y="6341"/>
                    <a:pt x="1989" y="6374"/>
                    <a:pt x="1955" y="6424"/>
                  </a:cubicBezTo>
                  <a:cubicBezTo>
                    <a:pt x="1638" y="6808"/>
                    <a:pt x="1621" y="7360"/>
                    <a:pt x="1922" y="7761"/>
                  </a:cubicBezTo>
                  <a:cubicBezTo>
                    <a:pt x="2192" y="8147"/>
                    <a:pt x="2579" y="8293"/>
                    <a:pt x="2984" y="8293"/>
                  </a:cubicBezTo>
                  <a:cubicBezTo>
                    <a:pt x="3280" y="8293"/>
                    <a:pt x="3585" y="8215"/>
                    <a:pt x="3860" y="8095"/>
                  </a:cubicBezTo>
                  <a:cubicBezTo>
                    <a:pt x="4009" y="8029"/>
                    <a:pt x="5274" y="7142"/>
                    <a:pt x="4890" y="6963"/>
                  </a:cubicBezTo>
                  <a:lnTo>
                    <a:pt x="4890" y="6963"/>
                  </a:lnTo>
                  <a:cubicBezTo>
                    <a:pt x="5213" y="7102"/>
                    <a:pt x="5556" y="7171"/>
                    <a:pt x="5902" y="7171"/>
                  </a:cubicBezTo>
                  <a:cubicBezTo>
                    <a:pt x="6090" y="7171"/>
                    <a:pt x="6279" y="7150"/>
                    <a:pt x="6466" y="7109"/>
                  </a:cubicBezTo>
                  <a:cubicBezTo>
                    <a:pt x="6600" y="7076"/>
                    <a:pt x="6717" y="7026"/>
                    <a:pt x="6834" y="6959"/>
                  </a:cubicBezTo>
                  <a:cubicBezTo>
                    <a:pt x="6851" y="6959"/>
                    <a:pt x="6867" y="6942"/>
                    <a:pt x="6884" y="6942"/>
                  </a:cubicBezTo>
                  <a:cubicBezTo>
                    <a:pt x="7486" y="6591"/>
                    <a:pt x="7803" y="5722"/>
                    <a:pt x="7402" y="5154"/>
                  </a:cubicBezTo>
                  <a:cubicBezTo>
                    <a:pt x="7153" y="4790"/>
                    <a:pt x="6733" y="4646"/>
                    <a:pt x="6285" y="4646"/>
                  </a:cubicBezTo>
                  <a:cubicBezTo>
                    <a:pt x="5952" y="4646"/>
                    <a:pt x="5603" y="4725"/>
                    <a:pt x="5297" y="4854"/>
                  </a:cubicBezTo>
                  <a:cubicBezTo>
                    <a:pt x="6049" y="4235"/>
                    <a:pt x="6884" y="3500"/>
                    <a:pt x="6951" y="2531"/>
                  </a:cubicBezTo>
                  <a:cubicBezTo>
                    <a:pt x="6968" y="1846"/>
                    <a:pt x="6667" y="1211"/>
                    <a:pt x="6149" y="777"/>
                  </a:cubicBezTo>
                  <a:cubicBezTo>
                    <a:pt x="5649" y="315"/>
                    <a:pt x="5040" y="1"/>
                    <a:pt x="4391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59"/>
            <p:cNvSpPr/>
            <p:nvPr/>
          </p:nvSpPr>
          <p:spPr>
            <a:xfrm>
              <a:off x="462987" y="2842964"/>
              <a:ext cx="1131232" cy="576943"/>
            </a:xfrm>
            <a:custGeom>
              <a:rect b="b" l="l" r="r" t="t"/>
              <a:pathLst>
                <a:path extrusionOk="0" h="17930" w="35156">
                  <a:moveTo>
                    <a:pt x="1675" y="0"/>
                  </a:moveTo>
                  <a:cubicBezTo>
                    <a:pt x="1573" y="0"/>
                    <a:pt x="1471" y="6"/>
                    <a:pt x="1371" y="19"/>
                  </a:cubicBezTo>
                  <a:cubicBezTo>
                    <a:pt x="569" y="1289"/>
                    <a:pt x="752" y="3227"/>
                    <a:pt x="2022" y="4063"/>
                  </a:cubicBezTo>
                  <a:cubicBezTo>
                    <a:pt x="0" y="5232"/>
                    <a:pt x="17" y="8006"/>
                    <a:pt x="869" y="9911"/>
                  </a:cubicBezTo>
                  <a:cubicBezTo>
                    <a:pt x="1621" y="11598"/>
                    <a:pt x="1788" y="13436"/>
                    <a:pt x="3259" y="14739"/>
                  </a:cubicBezTo>
                  <a:cubicBezTo>
                    <a:pt x="4579" y="15926"/>
                    <a:pt x="6467" y="16243"/>
                    <a:pt x="8254" y="16293"/>
                  </a:cubicBezTo>
                  <a:cubicBezTo>
                    <a:pt x="8622" y="16304"/>
                    <a:pt x="8991" y="16305"/>
                    <a:pt x="9361" y="16305"/>
                  </a:cubicBezTo>
                  <a:cubicBezTo>
                    <a:pt x="9551" y="16305"/>
                    <a:pt x="9740" y="16305"/>
                    <a:pt x="9930" y="16305"/>
                  </a:cubicBezTo>
                  <a:cubicBezTo>
                    <a:pt x="11153" y="16305"/>
                    <a:pt x="12376" y="16324"/>
                    <a:pt x="13568" y="16611"/>
                  </a:cubicBezTo>
                  <a:cubicBezTo>
                    <a:pt x="14637" y="16878"/>
                    <a:pt x="15640" y="17379"/>
                    <a:pt x="16692" y="17663"/>
                  </a:cubicBezTo>
                  <a:cubicBezTo>
                    <a:pt x="17434" y="17859"/>
                    <a:pt x="18179" y="17930"/>
                    <a:pt x="18926" y="17930"/>
                  </a:cubicBezTo>
                  <a:cubicBezTo>
                    <a:pt x="20667" y="17930"/>
                    <a:pt x="22418" y="17545"/>
                    <a:pt x="24161" y="17463"/>
                  </a:cubicBezTo>
                  <a:cubicBezTo>
                    <a:pt x="24405" y="17453"/>
                    <a:pt x="24651" y="17449"/>
                    <a:pt x="24899" y="17449"/>
                  </a:cubicBezTo>
                  <a:cubicBezTo>
                    <a:pt x="25656" y="17449"/>
                    <a:pt x="26432" y="17484"/>
                    <a:pt x="27205" y="17484"/>
                  </a:cubicBezTo>
                  <a:cubicBezTo>
                    <a:pt x="28756" y="17484"/>
                    <a:pt x="30293" y="17345"/>
                    <a:pt x="31630" y="16510"/>
                  </a:cubicBezTo>
                  <a:cubicBezTo>
                    <a:pt x="32833" y="15759"/>
                    <a:pt x="33685" y="14104"/>
                    <a:pt x="32883" y="12952"/>
                  </a:cubicBezTo>
                  <a:cubicBezTo>
                    <a:pt x="33819" y="12099"/>
                    <a:pt x="34738" y="11097"/>
                    <a:pt x="34921" y="9844"/>
                  </a:cubicBezTo>
                  <a:cubicBezTo>
                    <a:pt x="35072" y="8808"/>
                    <a:pt x="35155" y="7789"/>
                    <a:pt x="34604" y="6836"/>
                  </a:cubicBezTo>
                  <a:cubicBezTo>
                    <a:pt x="34387" y="6569"/>
                    <a:pt x="34136" y="6318"/>
                    <a:pt x="33869" y="6101"/>
                  </a:cubicBezTo>
                  <a:cubicBezTo>
                    <a:pt x="33852" y="6102"/>
                    <a:pt x="33836" y="6103"/>
                    <a:pt x="33820" y="6103"/>
                  </a:cubicBezTo>
                  <a:cubicBezTo>
                    <a:pt x="33359" y="6103"/>
                    <a:pt x="33005" y="5654"/>
                    <a:pt x="32682" y="5299"/>
                  </a:cubicBezTo>
                  <a:cubicBezTo>
                    <a:pt x="32632" y="5232"/>
                    <a:pt x="32565" y="5165"/>
                    <a:pt x="32515" y="5115"/>
                  </a:cubicBezTo>
                  <a:cubicBezTo>
                    <a:pt x="32398" y="4998"/>
                    <a:pt x="32281" y="4898"/>
                    <a:pt x="32164" y="4798"/>
                  </a:cubicBezTo>
                  <a:cubicBezTo>
                    <a:pt x="31273" y="4080"/>
                    <a:pt x="30114" y="3716"/>
                    <a:pt x="28958" y="3716"/>
                  </a:cubicBezTo>
                  <a:cubicBezTo>
                    <a:pt x="27664" y="3716"/>
                    <a:pt x="26373" y="4172"/>
                    <a:pt x="25464" y="5099"/>
                  </a:cubicBezTo>
                  <a:cubicBezTo>
                    <a:pt x="25013" y="4056"/>
                    <a:pt x="24058" y="3542"/>
                    <a:pt x="23103" y="3542"/>
                  </a:cubicBezTo>
                  <a:cubicBezTo>
                    <a:pt x="22115" y="3542"/>
                    <a:pt x="21127" y="4094"/>
                    <a:pt x="20702" y="5182"/>
                  </a:cubicBezTo>
                  <a:cubicBezTo>
                    <a:pt x="19594" y="4318"/>
                    <a:pt x="18263" y="3677"/>
                    <a:pt x="16881" y="3677"/>
                  </a:cubicBezTo>
                  <a:cubicBezTo>
                    <a:pt x="16846" y="3677"/>
                    <a:pt x="16811" y="3678"/>
                    <a:pt x="16776" y="3678"/>
                  </a:cubicBezTo>
                  <a:cubicBezTo>
                    <a:pt x="15339" y="3712"/>
                    <a:pt x="13885" y="4564"/>
                    <a:pt x="13417" y="5917"/>
                  </a:cubicBezTo>
                  <a:cubicBezTo>
                    <a:pt x="13183" y="4297"/>
                    <a:pt x="11747" y="2977"/>
                    <a:pt x="10126" y="2709"/>
                  </a:cubicBezTo>
                  <a:cubicBezTo>
                    <a:pt x="9902" y="2672"/>
                    <a:pt x="9677" y="2655"/>
                    <a:pt x="9452" y="2655"/>
                  </a:cubicBezTo>
                  <a:cubicBezTo>
                    <a:pt x="8047" y="2655"/>
                    <a:pt x="6656" y="3350"/>
                    <a:pt x="5748" y="4430"/>
                  </a:cubicBezTo>
                  <a:cubicBezTo>
                    <a:pt x="5330" y="3211"/>
                    <a:pt x="4896" y="1924"/>
                    <a:pt x="3977" y="1005"/>
                  </a:cubicBezTo>
                  <a:cubicBezTo>
                    <a:pt x="3382" y="410"/>
                    <a:pt x="2509" y="0"/>
                    <a:pt x="167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2" name="Google Shape;2112;p59"/>
            <p:cNvSpPr/>
            <p:nvPr/>
          </p:nvSpPr>
          <p:spPr>
            <a:xfrm>
              <a:off x="450631" y="3089251"/>
              <a:ext cx="1139277" cy="1741446"/>
            </a:xfrm>
            <a:custGeom>
              <a:rect b="b" l="l" r="r" t="t"/>
              <a:pathLst>
                <a:path extrusionOk="0" h="54120" w="35406">
                  <a:moveTo>
                    <a:pt x="251" y="1"/>
                  </a:moveTo>
                  <a:cubicBezTo>
                    <a:pt x="167" y="201"/>
                    <a:pt x="100" y="419"/>
                    <a:pt x="67" y="636"/>
                  </a:cubicBezTo>
                  <a:cubicBezTo>
                    <a:pt x="17" y="903"/>
                    <a:pt x="0" y="1187"/>
                    <a:pt x="17" y="1455"/>
                  </a:cubicBezTo>
                  <a:lnTo>
                    <a:pt x="67" y="2140"/>
                  </a:lnTo>
                  <a:lnTo>
                    <a:pt x="134" y="3042"/>
                  </a:lnTo>
                  <a:lnTo>
                    <a:pt x="184" y="3811"/>
                  </a:lnTo>
                  <a:lnTo>
                    <a:pt x="1554" y="22090"/>
                  </a:lnTo>
                  <a:lnTo>
                    <a:pt x="3359" y="46250"/>
                  </a:lnTo>
                  <a:lnTo>
                    <a:pt x="3609" y="49525"/>
                  </a:lnTo>
                  <a:cubicBezTo>
                    <a:pt x="3609" y="49608"/>
                    <a:pt x="3626" y="49692"/>
                    <a:pt x="3643" y="49776"/>
                  </a:cubicBezTo>
                  <a:cubicBezTo>
                    <a:pt x="3659" y="49842"/>
                    <a:pt x="3676" y="49926"/>
                    <a:pt x="3709" y="50009"/>
                  </a:cubicBezTo>
                  <a:cubicBezTo>
                    <a:pt x="3760" y="50126"/>
                    <a:pt x="3810" y="50243"/>
                    <a:pt x="3877" y="50344"/>
                  </a:cubicBezTo>
                  <a:cubicBezTo>
                    <a:pt x="3943" y="50461"/>
                    <a:pt x="4027" y="50578"/>
                    <a:pt x="4127" y="50678"/>
                  </a:cubicBezTo>
                  <a:cubicBezTo>
                    <a:pt x="4795" y="51480"/>
                    <a:pt x="6082" y="52198"/>
                    <a:pt x="7803" y="52766"/>
                  </a:cubicBezTo>
                  <a:cubicBezTo>
                    <a:pt x="8104" y="52867"/>
                    <a:pt x="8405" y="52950"/>
                    <a:pt x="8705" y="53050"/>
                  </a:cubicBezTo>
                  <a:cubicBezTo>
                    <a:pt x="9173" y="53167"/>
                    <a:pt x="9674" y="53284"/>
                    <a:pt x="10192" y="53401"/>
                  </a:cubicBezTo>
                  <a:cubicBezTo>
                    <a:pt x="10359" y="53435"/>
                    <a:pt x="10527" y="53468"/>
                    <a:pt x="10710" y="53502"/>
                  </a:cubicBezTo>
                  <a:cubicBezTo>
                    <a:pt x="11061" y="53568"/>
                    <a:pt x="11429" y="53635"/>
                    <a:pt x="11796" y="53702"/>
                  </a:cubicBezTo>
                  <a:cubicBezTo>
                    <a:pt x="12481" y="53802"/>
                    <a:pt x="13183" y="53886"/>
                    <a:pt x="13918" y="53953"/>
                  </a:cubicBezTo>
                  <a:cubicBezTo>
                    <a:pt x="14520" y="54003"/>
                    <a:pt x="15121" y="54053"/>
                    <a:pt x="15740" y="54086"/>
                  </a:cubicBezTo>
                  <a:cubicBezTo>
                    <a:pt x="16057" y="54086"/>
                    <a:pt x="16375" y="54103"/>
                    <a:pt x="16692" y="54120"/>
                  </a:cubicBezTo>
                  <a:lnTo>
                    <a:pt x="18697" y="54120"/>
                  </a:lnTo>
                  <a:cubicBezTo>
                    <a:pt x="19031" y="54103"/>
                    <a:pt x="19349" y="54086"/>
                    <a:pt x="19666" y="54086"/>
                  </a:cubicBezTo>
                  <a:cubicBezTo>
                    <a:pt x="20986" y="54020"/>
                    <a:pt x="22306" y="53886"/>
                    <a:pt x="23609" y="53702"/>
                  </a:cubicBezTo>
                  <a:cubicBezTo>
                    <a:pt x="23977" y="53635"/>
                    <a:pt x="24345" y="53568"/>
                    <a:pt x="24695" y="53502"/>
                  </a:cubicBezTo>
                  <a:cubicBezTo>
                    <a:pt x="24879" y="53468"/>
                    <a:pt x="25046" y="53435"/>
                    <a:pt x="25213" y="53401"/>
                  </a:cubicBezTo>
                  <a:cubicBezTo>
                    <a:pt x="25731" y="53284"/>
                    <a:pt x="26233" y="53167"/>
                    <a:pt x="26700" y="53050"/>
                  </a:cubicBezTo>
                  <a:cubicBezTo>
                    <a:pt x="27001" y="52950"/>
                    <a:pt x="27302" y="52867"/>
                    <a:pt x="27603" y="52766"/>
                  </a:cubicBezTo>
                  <a:cubicBezTo>
                    <a:pt x="29157" y="52265"/>
                    <a:pt x="30376" y="51614"/>
                    <a:pt x="31095" y="50895"/>
                  </a:cubicBezTo>
                  <a:cubicBezTo>
                    <a:pt x="31479" y="50544"/>
                    <a:pt x="31730" y="50060"/>
                    <a:pt x="31797" y="49525"/>
                  </a:cubicBezTo>
                  <a:lnTo>
                    <a:pt x="32047" y="46250"/>
                  </a:lnTo>
                  <a:lnTo>
                    <a:pt x="35205" y="3811"/>
                  </a:lnTo>
                  <a:lnTo>
                    <a:pt x="35339" y="2140"/>
                  </a:lnTo>
                  <a:lnTo>
                    <a:pt x="35372" y="1722"/>
                  </a:lnTo>
                  <a:lnTo>
                    <a:pt x="35372" y="1705"/>
                  </a:lnTo>
                  <a:lnTo>
                    <a:pt x="35389" y="1455"/>
                  </a:lnTo>
                  <a:cubicBezTo>
                    <a:pt x="35406" y="1187"/>
                    <a:pt x="35389" y="903"/>
                    <a:pt x="35339" y="636"/>
                  </a:cubicBezTo>
                  <a:cubicBezTo>
                    <a:pt x="35305" y="419"/>
                    <a:pt x="35239" y="218"/>
                    <a:pt x="35155" y="18"/>
                  </a:cubicBezTo>
                  <a:cubicBezTo>
                    <a:pt x="35088" y="1"/>
                    <a:pt x="35021" y="1"/>
                    <a:pt x="34954" y="1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p59"/>
            <p:cNvSpPr/>
            <p:nvPr/>
          </p:nvSpPr>
          <p:spPr>
            <a:xfrm>
              <a:off x="457613" y="3136037"/>
              <a:ext cx="251113" cy="1651124"/>
            </a:xfrm>
            <a:custGeom>
              <a:rect b="b" l="l" r="r" t="t"/>
              <a:pathLst>
                <a:path extrusionOk="0" h="51313" w="7804">
                  <a:moveTo>
                    <a:pt x="0" y="1"/>
                  </a:moveTo>
                  <a:lnTo>
                    <a:pt x="67" y="686"/>
                  </a:lnTo>
                  <a:lnTo>
                    <a:pt x="1554" y="20636"/>
                  </a:lnTo>
                  <a:lnTo>
                    <a:pt x="3359" y="44796"/>
                  </a:lnTo>
                  <a:lnTo>
                    <a:pt x="3593" y="48071"/>
                  </a:lnTo>
                  <a:cubicBezTo>
                    <a:pt x="3609" y="48154"/>
                    <a:pt x="3609" y="48238"/>
                    <a:pt x="3626" y="48322"/>
                  </a:cubicBezTo>
                  <a:cubicBezTo>
                    <a:pt x="3660" y="48388"/>
                    <a:pt x="3676" y="48472"/>
                    <a:pt x="3710" y="48555"/>
                  </a:cubicBezTo>
                  <a:cubicBezTo>
                    <a:pt x="3743" y="48672"/>
                    <a:pt x="3810" y="48789"/>
                    <a:pt x="3877" y="48890"/>
                  </a:cubicBezTo>
                  <a:cubicBezTo>
                    <a:pt x="3944" y="49007"/>
                    <a:pt x="4027" y="49124"/>
                    <a:pt x="4111" y="49224"/>
                  </a:cubicBezTo>
                  <a:cubicBezTo>
                    <a:pt x="4779" y="50026"/>
                    <a:pt x="6082" y="50744"/>
                    <a:pt x="7803" y="51312"/>
                  </a:cubicBezTo>
                  <a:lnTo>
                    <a:pt x="7569" y="46951"/>
                  </a:lnTo>
                  <a:lnTo>
                    <a:pt x="6985" y="35957"/>
                  </a:lnTo>
                  <a:lnTo>
                    <a:pt x="6066" y="18764"/>
                  </a:lnTo>
                  <a:lnTo>
                    <a:pt x="5414" y="6667"/>
                  </a:lnTo>
                  <a:lnTo>
                    <a:pt x="5096" y="686"/>
                  </a:lnTo>
                  <a:lnTo>
                    <a:pt x="5063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4" name="Google Shape;2114;p59"/>
            <p:cNvSpPr/>
            <p:nvPr/>
          </p:nvSpPr>
          <p:spPr>
            <a:xfrm>
              <a:off x="782896" y="3136037"/>
              <a:ext cx="180677" cy="1693598"/>
            </a:xfrm>
            <a:custGeom>
              <a:rect b="b" l="l" r="r" t="t"/>
              <a:pathLst>
                <a:path extrusionOk="0" h="52633" w="5615">
                  <a:moveTo>
                    <a:pt x="0" y="1"/>
                  </a:moveTo>
                  <a:lnTo>
                    <a:pt x="33" y="686"/>
                  </a:lnTo>
                  <a:lnTo>
                    <a:pt x="234" y="7202"/>
                  </a:lnTo>
                  <a:lnTo>
                    <a:pt x="468" y="14570"/>
                  </a:lnTo>
                  <a:lnTo>
                    <a:pt x="1270" y="39399"/>
                  </a:lnTo>
                  <a:lnTo>
                    <a:pt x="1537" y="47837"/>
                  </a:lnTo>
                  <a:lnTo>
                    <a:pt x="1671" y="52248"/>
                  </a:lnTo>
                  <a:cubicBezTo>
                    <a:pt x="2356" y="52348"/>
                    <a:pt x="3074" y="52432"/>
                    <a:pt x="3810" y="52499"/>
                  </a:cubicBezTo>
                  <a:cubicBezTo>
                    <a:pt x="4394" y="52549"/>
                    <a:pt x="4996" y="52599"/>
                    <a:pt x="5614" y="52632"/>
                  </a:cubicBezTo>
                  <a:lnTo>
                    <a:pt x="5581" y="48221"/>
                  </a:lnTo>
                  <a:lnTo>
                    <a:pt x="5547" y="45398"/>
                  </a:lnTo>
                  <a:lnTo>
                    <a:pt x="5497" y="40736"/>
                  </a:lnTo>
                  <a:lnTo>
                    <a:pt x="5196" y="12849"/>
                  </a:lnTo>
                  <a:lnTo>
                    <a:pt x="5146" y="7937"/>
                  </a:lnTo>
                  <a:lnTo>
                    <a:pt x="5063" y="686"/>
                  </a:lnTo>
                  <a:lnTo>
                    <a:pt x="5063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5" name="Google Shape;2115;p59"/>
            <p:cNvSpPr/>
            <p:nvPr/>
          </p:nvSpPr>
          <p:spPr>
            <a:xfrm>
              <a:off x="1090416" y="3136037"/>
              <a:ext cx="180677" cy="1693598"/>
            </a:xfrm>
            <a:custGeom>
              <a:rect b="b" l="l" r="r" t="t"/>
              <a:pathLst>
                <a:path extrusionOk="0" h="52633" w="5615">
                  <a:moveTo>
                    <a:pt x="552" y="1"/>
                  </a:moveTo>
                  <a:lnTo>
                    <a:pt x="0" y="52632"/>
                  </a:lnTo>
                  <a:cubicBezTo>
                    <a:pt x="1320" y="52566"/>
                    <a:pt x="2624" y="52432"/>
                    <a:pt x="3944" y="52248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6" name="Google Shape;2116;p59"/>
            <p:cNvSpPr/>
            <p:nvPr/>
          </p:nvSpPr>
          <p:spPr>
            <a:xfrm>
              <a:off x="1338794" y="3136037"/>
              <a:ext cx="250566" cy="1651124"/>
            </a:xfrm>
            <a:custGeom>
              <a:rect b="b" l="l" r="r" t="t"/>
              <a:pathLst>
                <a:path extrusionOk="0" h="51313" w="7787">
                  <a:moveTo>
                    <a:pt x="2741" y="1"/>
                  </a:moveTo>
                  <a:lnTo>
                    <a:pt x="1" y="51312"/>
                  </a:lnTo>
                  <a:cubicBezTo>
                    <a:pt x="2507" y="50494"/>
                    <a:pt x="4094" y="49358"/>
                    <a:pt x="4195" y="48071"/>
                  </a:cubicBezTo>
                  <a:lnTo>
                    <a:pt x="7787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7" name="Google Shape;2117;p59"/>
            <p:cNvSpPr/>
            <p:nvPr/>
          </p:nvSpPr>
          <p:spPr>
            <a:xfrm>
              <a:off x="558683" y="4577460"/>
              <a:ext cx="923172" cy="253237"/>
            </a:xfrm>
            <a:custGeom>
              <a:rect b="b" l="l" r="r" t="t"/>
              <a:pathLst>
                <a:path extrusionOk="0" h="7870" w="28690">
                  <a:moveTo>
                    <a:pt x="1" y="0"/>
                  </a:moveTo>
                  <a:lnTo>
                    <a:pt x="251" y="3275"/>
                  </a:lnTo>
                  <a:cubicBezTo>
                    <a:pt x="251" y="3358"/>
                    <a:pt x="268" y="3442"/>
                    <a:pt x="285" y="3526"/>
                  </a:cubicBezTo>
                  <a:cubicBezTo>
                    <a:pt x="301" y="3592"/>
                    <a:pt x="318" y="3676"/>
                    <a:pt x="351" y="3743"/>
                  </a:cubicBezTo>
                  <a:lnTo>
                    <a:pt x="351" y="3759"/>
                  </a:lnTo>
                  <a:cubicBezTo>
                    <a:pt x="402" y="3876"/>
                    <a:pt x="452" y="3993"/>
                    <a:pt x="519" y="4094"/>
                  </a:cubicBezTo>
                  <a:cubicBezTo>
                    <a:pt x="585" y="4211"/>
                    <a:pt x="669" y="4328"/>
                    <a:pt x="769" y="4428"/>
                  </a:cubicBezTo>
                  <a:cubicBezTo>
                    <a:pt x="1437" y="5230"/>
                    <a:pt x="2724" y="5948"/>
                    <a:pt x="4445" y="6516"/>
                  </a:cubicBezTo>
                  <a:cubicBezTo>
                    <a:pt x="4746" y="6617"/>
                    <a:pt x="5047" y="6700"/>
                    <a:pt x="5347" y="6800"/>
                  </a:cubicBezTo>
                  <a:cubicBezTo>
                    <a:pt x="5815" y="6917"/>
                    <a:pt x="6316" y="7051"/>
                    <a:pt x="6834" y="7151"/>
                  </a:cubicBezTo>
                  <a:cubicBezTo>
                    <a:pt x="7001" y="7185"/>
                    <a:pt x="7169" y="7218"/>
                    <a:pt x="7352" y="7252"/>
                  </a:cubicBezTo>
                  <a:cubicBezTo>
                    <a:pt x="7703" y="7318"/>
                    <a:pt x="8071" y="7385"/>
                    <a:pt x="8438" y="7452"/>
                  </a:cubicBezTo>
                  <a:cubicBezTo>
                    <a:pt x="9123" y="7552"/>
                    <a:pt x="9825" y="7636"/>
                    <a:pt x="10560" y="7703"/>
                  </a:cubicBezTo>
                  <a:cubicBezTo>
                    <a:pt x="11162" y="7753"/>
                    <a:pt x="11763" y="7803"/>
                    <a:pt x="12382" y="7836"/>
                  </a:cubicBezTo>
                  <a:cubicBezTo>
                    <a:pt x="12699" y="7836"/>
                    <a:pt x="13017" y="7853"/>
                    <a:pt x="13334" y="7870"/>
                  </a:cubicBezTo>
                  <a:lnTo>
                    <a:pt x="15339" y="7870"/>
                  </a:lnTo>
                  <a:cubicBezTo>
                    <a:pt x="15673" y="7853"/>
                    <a:pt x="15991" y="7836"/>
                    <a:pt x="16308" y="7836"/>
                  </a:cubicBezTo>
                  <a:cubicBezTo>
                    <a:pt x="17628" y="7770"/>
                    <a:pt x="18948" y="7636"/>
                    <a:pt x="20251" y="7452"/>
                  </a:cubicBezTo>
                  <a:cubicBezTo>
                    <a:pt x="20619" y="7385"/>
                    <a:pt x="20987" y="7318"/>
                    <a:pt x="21337" y="7252"/>
                  </a:cubicBezTo>
                  <a:cubicBezTo>
                    <a:pt x="21521" y="7218"/>
                    <a:pt x="21688" y="7185"/>
                    <a:pt x="21855" y="7151"/>
                  </a:cubicBezTo>
                  <a:cubicBezTo>
                    <a:pt x="22373" y="7051"/>
                    <a:pt x="22875" y="6917"/>
                    <a:pt x="23342" y="6800"/>
                  </a:cubicBezTo>
                  <a:cubicBezTo>
                    <a:pt x="23643" y="6700"/>
                    <a:pt x="23961" y="6617"/>
                    <a:pt x="24245" y="6516"/>
                  </a:cubicBezTo>
                  <a:cubicBezTo>
                    <a:pt x="25799" y="6015"/>
                    <a:pt x="27018" y="5364"/>
                    <a:pt x="27737" y="4645"/>
                  </a:cubicBezTo>
                  <a:cubicBezTo>
                    <a:pt x="28121" y="4294"/>
                    <a:pt x="28372" y="3810"/>
                    <a:pt x="28439" y="3275"/>
                  </a:cubicBezTo>
                  <a:lnTo>
                    <a:pt x="28689" y="0"/>
                  </a:lnTo>
                  <a:lnTo>
                    <a:pt x="28689" y="0"/>
                  </a:lnTo>
                  <a:cubicBezTo>
                    <a:pt x="27921" y="769"/>
                    <a:pt x="26617" y="1454"/>
                    <a:pt x="24946" y="2022"/>
                  </a:cubicBezTo>
                  <a:cubicBezTo>
                    <a:pt x="24796" y="2072"/>
                    <a:pt x="24629" y="2105"/>
                    <a:pt x="24479" y="2155"/>
                  </a:cubicBezTo>
                  <a:cubicBezTo>
                    <a:pt x="23225" y="2523"/>
                    <a:pt x="21956" y="2807"/>
                    <a:pt x="20669" y="3008"/>
                  </a:cubicBezTo>
                  <a:cubicBezTo>
                    <a:pt x="20586" y="3008"/>
                    <a:pt x="20485" y="3024"/>
                    <a:pt x="20385" y="3041"/>
                  </a:cubicBezTo>
                  <a:cubicBezTo>
                    <a:pt x="19082" y="3225"/>
                    <a:pt x="17762" y="3358"/>
                    <a:pt x="16442" y="3409"/>
                  </a:cubicBezTo>
                  <a:cubicBezTo>
                    <a:pt x="16425" y="3409"/>
                    <a:pt x="16392" y="3425"/>
                    <a:pt x="16358" y="3425"/>
                  </a:cubicBezTo>
                  <a:cubicBezTo>
                    <a:pt x="15690" y="3442"/>
                    <a:pt x="15022" y="3459"/>
                    <a:pt x="14353" y="3459"/>
                  </a:cubicBezTo>
                  <a:cubicBezTo>
                    <a:pt x="13668" y="3459"/>
                    <a:pt x="12983" y="3442"/>
                    <a:pt x="12331" y="3425"/>
                  </a:cubicBezTo>
                  <a:cubicBezTo>
                    <a:pt x="12298" y="3425"/>
                    <a:pt x="12265" y="3409"/>
                    <a:pt x="12248" y="3409"/>
                  </a:cubicBezTo>
                  <a:cubicBezTo>
                    <a:pt x="12031" y="3409"/>
                    <a:pt x="11830" y="3392"/>
                    <a:pt x="11630" y="3375"/>
                  </a:cubicBezTo>
                  <a:cubicBezTo>
                    <a:pt x="10460" y="3308"/>
                    <a:pt x="9341" y="3191"/>
                    <a:pt x="8288" y="3041"/>
                  </a:cubicBezTo>
                  <a:cubicBezTo>
                    <a:pt x="8204" y="3024"/>
                    <a:pt x="8104" y="3008"/>
                    <a:pt x="8021" y="3008"/>
                  </a:cubicBezTo>
                  <a:cubicBezTo>
                    <a:pt x="6734" y="2807"/>
                    <a:pt x="5464" y="2523"/>
                    <a:pt x="4211" y="2155"/>
                  </a:cubicBezTo>
                  <a:cubicBezTo>
                    <a:pt x="4061" y="2105"/>
                    <a:pt x="3894" y="2055"/>
                    <a:pt x="3743" y="2005"/>
                  </a:cubicBezTo>
                  <a:cubicBezTo>
                    <a:pt x="2072" y="1454"/>
                    <a:pt x="769" y="76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8" name="Google Shape;2118;p59"/>
            <p:cNvSpPr/>
            <p:nvPr/>
          </p:nvSpPr>
          <p:spPr>
            <a:xfrm>
              <a:off x="371571" y="3055947"/>
              <a:ext cx="1276417" cy="102164"/>
            </a:xfrm>
            <a:custGeom>
              <a:rect b="b" l="l" r="r" t="t"/>
              <a:pathLst>
                <a:path extrusionOk="0" h="3175" w="39668">
                  <a:moveTo>
                    <a:pt x="2039" y="0"/>
                  </a:moveTo>
                  <a:cubicBezTo>
                    <a:pt x="118" y="100"/>
                    <a:pt x="1" y="2907"/>
                    <a:pt x="1922" y="3158"/>
                  </a:cubicBezTo>
                  <a:cubicBezTo>
                    <a:pt x="1989" y="3158"/>
                    <a:pt x="2056" y="3175"/>
                    <a:pt x="2123" y="3175"/>
                  </a:cubicBezTo>
                  <a:lnTo>
                    <a:pt x="38080" y="3175"/>
                  </a:lnTo>
                  <a:cubicBezTo>
                    <a:pt x="38180" y="3175"/>
                    <a:pt x="38297" y="3158"/>
                    <a:pt x="38397" y="3141"/>
                  </a:cubicBezTo>
                  <a:cubicBezTo>
                    <a:pt x="38698" y="3074"/>
                    <a:pt x="38982" y="2924"/>
                    <a:pt x="39199" y="2707"/>
                  </a:cubicBezTo>
                  <a:cubicBezTo>
                    <a:pt x="39500" y="2406"/>
                    <a:pt x="39667" y="2005"/>
                    <a:pt x="39667" y="1587"/>
                  </a:cubicBezTo>
                  <a:cubicBezTo>
                    <a:pt x="39650" y="785"/>
                    <a:pt x="39066" y="117"/>
                    <a:pt x="38280" y="17"/>
                  </a:cubicBezTo>
                  <a:cubicBezTo>
                    <a:pt x="38213" y="0"/>
                    <a:pt x="38147" y="0"/>
                    <a:pt x="38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9" name="Google Shape;2119;p59"/>
            <p:cNvSpPr/>
            <p:nvPr/>
          </p:nvSpPr>
          <p:spPr>
            <a:xfrm>
              <a:off x="845771" y="3211815"/>
              <a:ext cx="1699004" cy="624694"/>
            </a:xfrm>
            <a:custGeom>
              <a:rect b="b" l="l" r="r" t="t"/>
              <a:pathLst>
                <a:path extrusionOk="0" h="19414" w="52801">
                  <a:moveTo>
                    <a:pt x="49003" y="0"/>
                  </a:moveTo>
                  <a:cubicBezTo>
                    <a:pt x="48751" y="0"/>
                    <a:pt x="48494" y="33"/>
                    <a:pt x="48239" y="102"/>
                  </a:cubicBezTo>
                  <a:lnTo>
                    <a:pt x="2323" y="12048"/>
                  </a:lnTo>
                  <a:cubicBezTo>
                    <a:pt x="2273" y="12065"/>
                    <a:pt x="2206" y="12082"/>
                    <a:pt x="2156" y="12098"/>
                  </a:cubicBezTo>
                  <a:cubicBezTo>
                    <a:pt x="853" y="12516"/>
                    <a:pt x="1" y="13753"/>
                    <a:pt x="84" y="15123"/>
                  </a:cubicBezTo>
                  <a:cubicBezTo>
                    <a:pt x="101" y="15323"/>
                    <a:pt x="118" y="15524"/>
                    <a:pt x="168" y="15708"/>
                  </a:cubicBezTo>
                  <a:lnTo>
                    <a:pt x="937" y="18648"/>
                  </a:lnTo>
                  <a:cubicBezTo>
                    <a:pt x="1064" y="19115"/>
                    <a:pt x="1478" y="19414"/>
                    <a:pt x="1937" y="19414"/>
                  </a:cubicBezTo>
                  <a:cubicBezTo>
                    <a:pt x="2020" y="19414"/>
                    <a:pt x="2105" y="19404"/>
                    <a:pt x="2190" y="19383"/>
                  </a:cubicBezTo>
                  <a:lnTo>
                    <a:pt x="51931" y="6434"/>
                  </a:lnTo>
                  <a:cubicBezTo>
                    <a:pt x="52466" y="6284"/>
                    <a:pt x="52800" y="5733"/>
                    <a:pt x="52666" y="5181"/>
                  </a:cubicBezTo>
                  <a:lnTo>
                    <a:pt x="51898" y="2240"/>
                  </a:lnTo>
                  <a:cubicBezTo>
                    <a:pt x="51864" y="2157"/>
                    <a:pt x="51831" y="2057"/>
                    <a:pt x="51798" y="1956"/>
                  </a:cubicBezTo>
                  <a:cubicBezTo>
                    <a:pt x="51355" y="766"/>
                    <a:pt x="50224" y="0"/>
                    <a:pt x="49003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0" name="Google Shape;2120;p59"/>
            <p:cNvSpPr/>
            <p:nvPr/>
          </p:nvSpPr>
          <p:spPr>
            <a:xfrm>
              <a:off x="915145" y="3562389"/>
              <a:ext cx="294102" cy="235507"/>
            </a:xfrm>
            <a:custGeom>
              <a:rect b="b" l="l" r="r" t="t"/>
              <a:pathLst>
                <a:path extrusionOk="0" h="7319" w="9140">
                  <a:moveTo>
                    <a:pt x="4595" y="0"/>
                  </a:moveTo>
                  <a:lnTo>
                    <a:pt x="167" y="1153"/>
                  </a:lnTo>
                  <a:cubicBezTo>
                    <a:pt x="117" y="1170"/>
                    <a:pt x="50" y="1187"/>
                    <a:pt x="0" y="1203"/>
                  </a:cubicBezTo>
                  <a:lnTo>
                    <a:pt x="4528" y="7319"/>
                  </a:lnTo>
                  <a:lnTo>
                    <a:pt x="9140" y="6116"/>
                  </a:lnTo>
                  <a:lnTo>
                    <a:pt x="45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1" name="Google Shape;2121;p59"/>
            <p:cNvSpPr/>
            <p:nvPr/>
          </p:nvSpPr>
          <p:spPr>
            <a:xfrm>
              <a:off x="1226430" y="3481205"/>
              <a:ext cx="294649" cy="235507"/>
            </a:xfrm>
            <a:custGeom>
              <a:rect b="b" l="l" r="r" t="t"/>
              <a:pathLst>
                <a:path extrusionOk="0" h="7319" w="9157">
                  <a:moveTo>
                    <a:pt x="4612" y="0"/>
                  </a:moveTo>
                  <a:lnTo>
                    <a:pt x="1" y="1203"/>
                  </a:lnTo>
                  <a:lnTo>
                    <a:pt x="4545" y="7319"/>
                  </a:lnTo>
                  <a:lnTo>
                    <a:pt x="9157" y="6116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2" name="Google Shape;2122;p59"/>
            <p:cNvSpPr/>
            <p:nvPr/>
          </p:nvSpPr>
          <p:spPr>
            <a:xfrm>
              <a:off x="1538262" y="3400021"/>
              <a:ext cx="294649" cy="235507"/>
            </a:xfrm>
            <a:custGeom>
              <a:rect b="b" l="l" r="r" t="t"/>
              <a:pathLst>
                <a:path extrusionOk="0" h="7319" w="9157">
                  <a:moveTo>
                    <a:pt x="4612" y="0"/>
                  </a:moveTo>
                  <a:lnTo>
                    <a:pt x="1" y="1204"/>
                  </a:lnTo>
                  <a:lnTo>
                    <a:pt x="4545" y="7319"/>
                  </a:lnTo>
                  <a:lnTo>
                    <a:pt x="9157" y="6116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3" name="Google Shape;2123;p59"/>
            <p:cNvSpPr/>
            <p:nvPr/>
          </p:nvSpPr>
          <p:spPr>
            <a:xfrm>
              <a:off x="1850095" y="3318837"/>
              <a:ext cx="294135" cy="235507"/>
            </a:xfrm>
            <a:custGeom>
              <a:rect b="b" l="l" r="r" t="t"/>
              <a:pathLst>
                <a:path extrusionOk="0" h="7319" w="9141">
                  <a:moveTo>
                    <a:pt x="4612" y="1"/>
                  </a:moveTo>
                  <a:lnTo>
                    <a:pt x="1" y="1204"/>
                  </a:lnTo>
                  <a:lnTo>
                    <a:pt x="4545" y="7319"/>
                  </a:lnTo>
                  <a:lnTo>
                    <a:pt x="9140" y="6116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4" name="Google Shape;2124;p59"/>
            <p:cNvSpPr/>
            <p:nvPr/>
          </p:nvSpPr>
          <p:spPr>
            <a:xfrm>
              <a:off x="2161927" y="3237653"/>
              <a:ext cx="294135" cy="235507"/>
            </a:xfrm>
            <a:custGeom>
              <a:rect b="b" l="l" r="r" t="t"/>
              <a:pathLst>
                <a:path extrusionOk="0" h="7319" w="9141">
                  <a:moveTo>
                    <a:pt x="4612" y="1"/>
                  </a:moveTo>
                  <a:lnTo>
                    <a:pt x="1" y="1204"/>
                  </a:lnTo>
                  <a:lnTo>
                    <a:pt x="4545" y="7319"/>
                  </a:lnTo>
                  <a:lnTo>
                    <a:pt x="9140" y="6116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5" name="Google Shape;2125;p59"/>
            <p:cNvSpPr/>
            <p:nvPr/>
          </p:nvSpPr>
          <p:spPr>
            <a:xfrm>
              <a:off x="879653" y="3670183"/>
              <a:ext cx="1810821" cy="1196842"/>
            </a:xfrm>
            <a:custGeom>
              <a:rect b="b" l="l" r="r" t="t"/>
              <a:pathLst>
                <a:path extrusionOk="0" h="37195" w="56276">
                  <a:moveTo>
                    <a:pt x="49313" y="0"/>
                  </a:moveTo>
                  <a:cubicBezTo>
                    <a:pt x="49162" y="0"/>
                    <a:pt x="49010" y="8"/>
                    <a:pt x="48856" y="26"/>
                  </a:cubicBezTo>
                  <a:lnTo>
                    <a:pt x="3877" y="5005"/>
                  </a:lnTo>
                  <a:cubicBezTo>
                    <a:pt x="1621" y="5255"/>
                    <a:pt x="1" y="7277"/>
                    <a:pt x="251" y="9516"/>
                  </a:cubicBezTo>
                  <a:lnTo>
                    <a:pt x="2908" y="33543"/>
                  </a:lnTo>
                  <a:cubicBezTo>
                    <a:pt x="3141" y="35644"/>
                    <a:pt x="4912" y="37194"/>
                    <a:pt x="6976" y="37194"/>
                  </a:cubicBezTo>
                  <a:cubicBezTo>
                    <a:pt x="7128" y="37194"/>
                    <a:pt x="7281" y="37186"/>
                    <a:pt x="7436" y="37169"/>
                  </a:cubicBezTo>
                  <a:lnTo>
                    <a:pt x="52415" y="32189"/>
                  </a:lnTo>
                  <a:cubicBezTo>
                    <a:pt x="54654" y="31939"/>
                    <a:pt x="56275" y="29917"/>
                    <a:pt x="56024" y="27678"/>
                  </a:cubicBezTo>
                  <a:lnTo>
                    <a:pt x="53368" y="3651"/>
                  </a:lnTo>
                  <a:cubicBezTo>
                    <a:pt x="53134" y="1550"/>
                    <a:pt x="51364" y="0"/>
                    <a:pt x="4931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6" name="Google Shape;2126;p59"/>
            <p:cNvSpPr/>
            <p:nvPr/>
          </p:nvSpPr>
          <p:spPr>
            <a:xfrm>
              <a:off x="878592" y="3666612"/>
              <a:ext cx="1726934" cy="386130"/>
            </a:xfrm>
            <a:custGeom>
              <a:rect b="b" l="l" r="r" t="t"/>
              <a:pathLst>
                <a:path extrusionOk="0" h="12000" w="53669">
                  <a:moveTo>
                    <a:pt x="50316" y="0"/>
                  </a:moveTo>
                  <a:cubicBezTo>
                    <a:pt x="50203" y="0"/>
                    <a:pt x="50090" y="7"/>
                    <a:pt x="49975" y="20"/>
                  </a:cubicBezTo>
                  <a:lnTo>
                    <a:pt x="2824" y="5233"/>
                  </a:lnTo>
                  <a:cubicBezTo>
                    <a:pt x="2724" y="5249"/>
                    <a:pt x="2623" y="5266"/>
                    <a:pt x="2523" y="5283"/>
                  </a:cubicBezTo>
                  <a:cubicBezTo>
                    <a:pt x="1019" y="5600"/>
                    <a:pt x="0" y="7020"/>
                    <a:pt x="167" y="8541"/>
                  </a:cubicBezTo>
                  <a:lnTo>
                    <a:pt x="552" y="12000"/>
                  </a:lnTo>
                  <a:lnTo>
                    <a:pt x="53668" y="6118"/>
                  </a:lnTo>
                  <a:lnTo>
                    <a:pt x="53284" y="2676"/>
                  </a:lnTo>
                  <a:cubicBezTo>
                    <a:pt x="53284" y="2643"/>
                    <a:pt x="53284" y="2609"/>
                    <a:pt x="53267" y="2576"/>
                  </a:cubicBezTo>
                  <a:cubicBezTo>
                    <a:pt x="53050" y="1086"/>
                    <a:pt x="51780" y="0"/>
                    <a:pt x="50316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7" name="Google Shape;2127;p59"/>
            <p:cNvSpPr/>
            <p:nvPr/>
          </p:nvSpPr>
          <p:spPr>
            <a:xfrm>
              <a:off x="959775" y="3819390"/>
              <a:ext cx="258611" cy="214527"/>
            </a:xfrm>
            <a:custGeom>
              <a:rect b="b" l="l" r="r" t="t"/>
              <a:pathLst>
                <a:path extrusionOk="0" h="6667" w="8037">
                  <a:moveTo>
                    <a:pt x="4729" y="0"/>
                  </a:moveTo>
                  <a:lnTo>
                    <a:pt x="301" y="485"/>
                  </a:lnTo>
                  <a:cubicBezTo>
                    <a:pt x="201" y="501"/>
                    <a:pt x="100" y="518"/>
                    <a:pt x="0" y="535"/>
                  </a:cubicBezTo>
                  <a:lnTo>
                    <a:pt x="3308" y="6667"/>
                  </a:lnTo>
                  <a:lnTo>
                    <a:pt x="8037" y="6149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8" name="Google Shape;2128;p59"/>
            <p:cNvSpPr/>
            <p:nvPr/>
          </p:nvSpPr>
          <p:spPr>
            <a:xfrm>
              <a:off x="1279652" y="3783899"/>
              <a:ext cx="259190" cy="214560"/>
            </a:xfrm>
            <a:custGeom>
              <a:rect b="b" l="l" r="r" t="t"/>
              <a:pathLst>
                <a:path extrusionOk="0" h="6668" w="8055">
                  <a:moveTo>
                    <a:pt x="4746" y="0"/>
                  </a:moveTo>
                  <a:lnTo>
                    <a:pt x="1" y="518"/>
                  </a:lnTo>
                  <a:lnTo>
                    <a:pt x="3326" y="6667"/>
                  </a:lnTo>
                  <a:lnTo>
                    <a:pt x="8054" y="6149"/>
                  </a:lnTo>
                  <a:lnTo>
                    <a:pt x="47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9" name="Google Shape;2129;p59"/>
            <p:cNvSpPr/>
            <p:nvPr/>
          </p:nvSpPr>
          <p:spPr>
            <a:xfrm>
              <a:off x="1600108" y="3748407"/>
              <a:ext cx="258611" cy="214560"/>
            </a:xfrm>
            <a:custGeom>
              <a:rect b="b" l="l" r="r" t="t"/>
              <a:pathLst>
                <a:path extrusionOk="0" h="6668" w="8037">
                  <a:moveTo>
                    <a:pt x="4729" y="1"/>
                  </a:moveTo>
                  <a:lnTo>
                    <a:pt x="0" y="519"/>
                  </a:lnTo>
                  <a:lnTo>
                    <a:pt x="3308" y="6667"/>
                  </a:lnTo>
                  <a:lnTo>
                    <a:pt x="8037" y="6149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0" name="Google Shape;2130;p59"/>
            <p:cNvSpPr/>
            <p:nvPr/>
          </p:nvSpPr>
          <p:spPr>
            <a:xfrm>
              <a:off x="1920531" y="3712915"/>
              <a:ext cx="258643" cy="214560"/>
            </a:xfrm>
            <a:custGeom>
              <a:rect b="b" l="l" r="r" t="t"/>
              <a:pathLst>
                <a:path extrusionOk="0" h="6668" w="8038">
                  <a:moveTo>
                    <a:pt x="4729" y="1"/>
                  </a:moveTo>
                  <a:lnTo>
                    <a:pt x="0" y="519"/>
                  </a:lnTo>
                  <a:lnTo>
                    <a:pt x="3309" y="6668"/>
                  </a:lnTo>
                  <a:lnTo>
                    <a:pt x="8037" y="6150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1" name="Google Shape;2131;p59"/>
            <p:cNvSpPr/>
            <p:nvPr/>
          </p:nvSpPr>
          <p:spPr>
            <a:xfrm>
              <a:off x="2240408" y="3677455"/>
              <a:ext cx="258643" cy="214527"/>
            </a:xfrm>
            <a:custGeom>
              <a:rect b="b" l="l" r="r" t="t"/>
              <a:pathLst>
                <a:path extrusionOk="0" h="6667" w="8038">
                  <a:moveTo>
                    <a:pt x="4729" y="0"/>
                  </a:moveTo>
                  <a:lnTo>
                    <a:pt x="1" y="535"/>
                  </a:lnTo>
                  <a:lnTo>
                    <a:pt x="3309" y="6667"/>
                  </a:lnTo>
                  <a:lnTo>
                    <a:pt x="8038" y="6149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2" name="Google Shape;2132;p59"/>
            <p:cNvSpPr/>
            <p:nvPr/>
          </p:nvSpPr>
          <p:spPr>
            <a:xfrm>
              <a:off x="998968" y="3931078"/>
              <a:ext cx="1595843" cy="887938"/>
            </a:xfrm>
            <a:custGeom>
              <a:rect b="b" l="l" r="r" t="t"/>
              <a:pathLst>
                <a:path extrusionOk="0" h="27595" w="49595">
                  <a:moveTo>
                    <a:pt x="36226" y="5669"/>
                  </a:moveTo>
                  <a:lnTo>
                    <a:pt x="36878" y="11550"/>
                  </a:lnTo>
                  <a:cubicBezTo>
                    <a:pt x="37245" y="14775"/>
                    <a:pt x="37596" y="18000"/>
                    <a:pt x="37947" y="21224"/>
                  </a:cubicBezTo>
                  <a:cubicBezTo>
                    <a:pt x="38031" y="21909"/>
                    <a:pt x="38097" y="22594"/>
                    <a:pt x="38181" y="23279"/>
                  </a:cubicBezTo>
                  <a:lnTo>
                    <a:pt x="33519" y="23797"/>
                  </a:lnTo>
                  <a:lnTo>
                    <a:pt x="20052" y="25284"/>
                  </a:lnTo>
                  <a:lnTo>
                    <a:pt x="15658" y="25769"/>
                  </a:lnTo>
                  <a:lnTo>
                    <a:pt x="15023" y="19888"/>
                  </a:lnTo>
                  <a:cubicBezTo>
                    <a:pt x="14655" y="16663"/>
                    <a:pt x="14304" y="13438"/>
                    <a:pt x="13954" y="10213"/>
                  </a:cubicBezTo>
                  <a:lnTo>
                    <a:pt x="13720" y="8158"/>
                  </a:lnTo>
                  <a:lnTo>
                    <a:pt x="16527" y="7841"/>
                  </a:lnTo>
                  <a:lnTo>
                    <a:pt x="29994" y="6354"/>
                  </a:lnTo>
                  <a:lnTo>
                    <a:pt x="36226" y="5669"/>
                  </a:lnTo>
                  <a:close/>
                  <a:moveTo>
                    <a:pt x="46897" y="0"/>
                  </a:moveTo>
                  <a:cubicBezTo>
                    <a:pt x="46883" y="0"/>
                    <a:pt x="46868" y="2"/>
                    <a:pt x="46853" y="4"/>
                  </a:cubicBezTo>
                  <a:lnTo>
                    <a:pt x="42208" y="522"/>
                  </a:lnTo>
                  <a:lnTo>
                    <a:pt x="31080" y="1759"/>
                  </a:lnTo>
                  <a:lnTo>
                    <a:pt x="17613" y="3246"/>
                  </a:lnTo>
                  <a:lnTo>
                    <a:pt x="6017" y="4516"/>
                  </a:lnTo>
                  <a:lnTo>
                    <a:pt x="2174" y="4950"/>
                  </a:lnTo>
                  <a:cubicBezTo>
                    <a:pt x="1572" y="4984"/>
                    <a:pt x="954" y="5050"/>
                    <a:pt x="353" y="5151"/>
                  </a:cubicBezTo>
                  <a:lnTo>
                    <a:pt x="269" y="5151"/>
                  </a:lnTo>
                  <a:cubicBezTo>
                    <a:pt x="1" y="5166"/>
                    <a:pt x="31" y="5556"/>
                    <a:pt x="275" y="5556"/>
                  </a:cubicBezTo>
                  <a:cubicBezTo>
                    <a:pt x="289" y="5556"/>
                    <a:pt x="304" y="5554"/>
                    <a:pt x="319" y="5552"/>
                  </a:cubicBezTo>
                  <a:lnTo>
                    <a:pt x="4948" y="5034"/>
                  </a:lnTo>
                  <a:lnTo>
                    <a:pt x="16092" y="3797"/>
                  </a:lnTo>
                  <a:lnTo>
                    <a:pt x="23394" y="2995"/>
                  </a:lnTo>
                  <a:cubicBezTo>
                    <a:pt x="23511" y="4182"/>
                    <a:pt x="23645" y="5385"/>
                    <a:pt x="23778" y="6571"/>
                  </a:cubicBezTo>
                  <a:cubicBezTo>
                    <a:pt x="23778" y="6604"/>
                    <a:pt x="23795" y="6638"/>
                    <a:pt x="23812" y="6654"/>
                  </a:cubicBezTo>
                  <a:lnTo>
                    <a:pt x="18064" y="7289"/>
                  </a:lnTo>
                  <a:lnTo>
                    <a:pt x="6468" y="8576"/>
                  </a:lnTo>
                  <a:lnTo>
                    <a:pt x="2625" y="8994"/>
                  </a:lnTo>
                  <a:cubicBezTo>
                    <a:pt x="2024" y="9027"/>
                    <a:pt x="1405" y="9094"/>
                    <a:pt x="804" y="9194"/>
                  </a:cubicBezTo>
                  <a:cubicBezTo>
                    <a:pt x="770" y="9211"/>
                    <a:pt x="754" y="9211"/>
                    <a:pt x="720" y="9211"/>
                  </a:cubicBezTo>
                  <a:cubicBezTo>
                    <a:pt x="452" y="9211"/>
                    <a:pt x="482" y="9599"/>
                    <a:pt x="726" y="9599"/>
                  </a:cubicBezTo>
                  <a:cubicBezTo>
                    <a:pt x="740" y="9599"/>
                    <a:pt x="755" y="9598"/>
                    <a:pt x="770" y="9595"/>
                  </a:cubicBezTo>
                  <a:lnTo>
                    <a:pt x="5399" y="9077"/>
                  </a:lnTo>
                  <a:lnTo>
                    <a:pt x="13285" y="8208"/>
                  </a:lnTo>
                  <a:lnTo>
                    <a:pt x="13937" y="14090"/>
                  </a:lnTo>
                  <a:cubicBezTo>
                    <a:pt x="14288" y="17314"/>
                    <a:pt x="14655" y="20539"/>
                    <a:pt x="15006" y="23764"/>
                  </a:cubicBezTo>
                  <a:cubicBezTo>
                    <a:pt x="15073" y="24449"/>
                    <a:pt x="15157" y="25134"/>
                    <a:pt x="15223" y="25819"/>
                  </a:cubicBezTo>
                  <a:lnTo>
                    <a:pt x="8456" y="26571"/>
                  </a:lnTo>
                  <a:lnTo>
                    <a:pt x="4613" y="26989"/>
                  </a:lnTo>
                  <a:cubicBezTo>
                    <a:pt x="4012" y="27022"/>
                    <a:pt x="3394" y="27089"/>
                    <a:pt x="2792" y="27189"/>
                  </a:cubicBezTo>
                  <a:cubicBezTo>
                    <a:pt x="2759" y="27189"/>
                    <a:pt x="2742" y="27189"/>
                    <a:pt x="2709" y="27206"/>
                  </a:cubicBezTo>
                  <a:cubicBezTo>
                    <a:pt x="2440" y="27206"/>
                    <a:pt x="2470" y="27594"/>
                    <a:pt x="2714" y="27594"/>
                  </a:cubicBezTo>
                  <a:cubicBezTo>
                    <a:pt x="2728" y="27594"/>
                    <a:pt x="2743" y="27593"/>
                    <a:pt x="2759" y="27590"/>
                  </a:cubicBezTo>
                  <a:lnTo>
                    <a:pt x="7387" y="27072"/>
                  </a:lnTo>
                  <a:lnTo>
                    <a:pt x="18532" y="25836"/>
                  </a:lnTo>
                  <a:lnTo>
                    <a:pt x="31982" y="24349"/>
                  </a:lnTo>
                  <a:lnTo>
                    <a:pt x="43578" y="23062"/>
                  </a:lnTo>
                  <a:lnTo>
                    <a:pt x="47421" y="22644"/>
                  </a:lnTo>
                  <a:cubicBezTo>
                    <a:pt x="48039" y="22611"/>
                    <a:pt x="48641" y="22544"/>
                    <a:pt x="49242" y="22444"/>
                  </a:cubicBezTo>
                  <a:cubicBezTo>
                    <a:pt x="49275" y="22444"/>
                    <a:pt x="49309" y="22427"/>
                    <a:pt x="49326" y="22427"/>
                  </a:cubicBezTo>
                  <a:cubicBezTo>
                    <a:pt x="49594" y="22427"/>
                    <a:pt x="49564" y="22039"/>
                    <a:pt x="49334" y="22039"/>
                  </a:cubicBezTo>
                  <a:cubicBezTo>
                    <a:pt x="49321" y="22039"/>
                    <a:pt x="49307" y="22040"/>
                    <a:pt x="49292" y="22043"/>
                  </a:cubicBezTo>
                  <a:lnTo>
                    <a:pt x="44647" y="22561"/>
                  </a:lnTo>
                  <a:lnTo>
                    <a:pt x="38615" y="23229"/>
                  </a:lnTo>
                  <a:lnTo>
                    <a:pt x="37964" y="17348"/>
                  </a:lnTo>
                  <a:cubicBezTo>
                    <a:pt x="37613" y="14123"/>
                    <a:pt x="37262" y="10898"/>
                    <a:pt x="36894" y="7674"/>
                  </a:cubicBezTo>
                  <a:lnTo>
                    <a:pt x="36677" y="5619"/>
                  </a:lnTo>
                  <a:lnTo>
                    <a:pt x="41590" y="5084"/>
                  </a:lnTo>
                  <a:lnTo>
                    <a:pt x="45432" y="4649"/>
                  </a:lnTo>
                  <a:cubicBezTo>
                    <a:pt x="46051" y="4616"/>
                    <a:pt x="46652" y="4549"/>
                    <a:pt x="47254" y="4449"/>
                  </a:cubicBezTo>
                  <a:lnTo>
                    <a:pt x="47337" y="4449"/>
                  </a:lnTo>
                  <a:cubicBezTo>
                    <a:pt x="47601" y="4433"/>
                    <a:pt x="47577" y="4058"/>
                    <a:pt x="47358" y="4058"/>
                  </a:cubicBezTo>
                  <a:cubicBezTo>
                    <a:pt x="47341" y="4058"/>
                    <a:pt x="47323" y="4060"/>
                    <a:pt x="47304" y="4065"/>
                  </a:cubicBezTo>
                  <a:lnTo>
                    <a:pt x="42659" y="4566"/>
                  </a:lnTo>
                  <a:lnTo>
                    <a:pt x="31531" y="5802"/>
                  </a:lnTo>
                  <a:lnTo>
                    <a:pt x="24213" y="6604"/>
                  </a:lnTo>
                  <a:cubicBezTo>
                    <a:pt x="24213" y="6588"/>
                    <a:pt x="24229" y="6554"/>
                    <a:pt x="24213" y="6521"/>
                  </a:cubicBezTo>
                  <a:lnTo>
                    <a:pt x="23828" y="2945"/>
                  </a:lnTo>
                  <a:lnTo>
                    <a:pt x="29559" y="2310"/>
                  </a:lnTo>
                  <a:lnTo>
                    <a:pt x="41138" y="1024"/>
                  </a:lnTo>
                  <a:lnTo>
                    <a:pt x="44981" y="606"/>
                  </a:lnTo>
                  <a:cubicBezTo>
                    <a:pt x="45600" y="573"/>
                    <a:pt x="46201" y="506"/>
                    <a:pt x="46819" y="405"/>
                  </a:cubicBezTo>
                  <a:cubicBezTo>
                    <a:pt x="46836" y="405"/>
                    <a:pt x="46869" y="389"/>
                    <a:pt x="46886" y="389"/>
                  </a:cubicBezTo>
                  <a:cubicBezTo>
                    <a:pt x="47155" y="389"/>
                    <a:pt x="47139" y="0"/>
                    <a:pt x="46897" y="0"/>
                  </a:cubicBezTo>
                  <a:close/>
                </a:path>
              </a:pathLst>
            </a:custGeom>
            <a:solidFill>
              <a:srgbClr val="D6D8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3" name="Google Shape;2133;p59"/>
            <p:cNvSpPr/>
            <p:nvPr/>
          </p:nvSpPr>
          <p:spPr>
            <a:xfrm>
              <a:off x="887537" y="3688203"/>
              <a:ext cx="346455" cy="301246"/>
            </a:xfrm>
            <a:custGeom>
              <a:rect b="b" l="l" r="r" t="t"/>
              <a:pathLst>
                <a:path extrusionOk="0" h="9362" w="10767">
                  <a:moveTo>
                    <a:pt x="1085" y="0"/>
                  </a:moveTo>
                  <a:cubicBezTo>
                    <a:pt x="520" y="0"/>
                    <a:pt x="0" y="480"/>
                    <a:pt x="73" y="1136"/>
                  </a:cubicBezTo>
                  <a:lnTo>
                    <a:pt x="892" y="8455"/>
                  </a:lnTo>
                  <a:cubicBezTo>
                    <a:pt x="939" y="8975"/>
                    <a:pt x="1388" y="9361"/>
                    <a:pt x="1915" y="9361"/>
                  </a:cubicBezTo>
                  <a:cubicBezTo>
                    <a:pt x="1947" y="9361"/>
                    <a:pt x="1979" y="9360"/>
                    <a:pt x="2011" y="9357"/>
                  </a:cubicBezTo>
                  <a:lnTo>
                    <a:pt x="9547" y="8522"/>
                  </a:lnTo>
                  <a:cubicBezTo>
                    <a:pt x="10449" y="8421"/>
                    <a:pt x="10767" y="7268"/>
                    <a:pt x="10048" y="6700"/>
                  </a:cubicBezTo>
                  <a:lnTo>
                    <a:pt x="6623" y="4044"/>
                  </a:lnTo>
                  <a:lnTo>
                    <a:pt x="1710" y="217"/>
                  </a:lnTo>
                  <a:cubicBezTo>
                    <a:pt x="1515" y="67"/>
                    <a:pt x="1297" y="0"/>
                    <a:pt x="1085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4" name="Google Shape;2134;p59"/>
            <p:cNvSpPr/>
            <p:nvPr/>
          </p:nvSpPr>
          <p:spPr>
            <a:xfrm>
              <a:off x="941273" y="3777849"/>
              <a:ext cx="55828" cy="38484"/>
            </a:xfrm>
            <a:custGeom>
              <a:rect b="b" l="l" r="r" t="t"/>
              <a:pathLst>
                <a:path extrusionOk="0" h="1196" w="1735">
                  <a:moveTo>
                    <a:pt x="938" y="0"/>
                  </a:moveTo>
                  <a:cubicBezTo>
                    <a:pt x="912" y="0"/>
                    <a:pt x="886" y="2"/>
                    <a:pt x="859" y="5"/>
                  </a:cubicBezTo>
                  <a:lnTo>
                    <a:pt x="759" y="21"/>
                  </a:lnTo>
                  <a:cubicBezTo>
                    <a:pt x="1" y="102"/>
                    <a:pt x="99" y="1195"/>
                    <a:pt x="814" y="1195"/>
                  </a:cubicBezTo>
                  <a:cubicBezTo>
                    <a:pt x="839" y="1195"/>
                    <a:pt x="866" y="1194"/>
                    <a:pt x="893" y="1191"/>
                  </a:cubicBezTo>
                  <a:lnTo>
                    <a:pt x="993" y="1174"/>
                  </a:lnTo>
                  <a:cubicBezTo>
                    <a:pt x="1735" y="1093"/>
                    <a:pt x="1652" y="0"/>
                    <a:pt x="938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p59"/>
            <p:cNvSpPr/>
            <p:nvPr/>
          </p:nvSpPr>
          <p:spPr>
            <a:xfrm>
              <a:off x="940726" y="3914410"/>
              <a:ext cx="55828" cy="38484"/>
            </a:xfrm>
            <a:custGeom>
              <a:rect b="b" l="l" r="r" t="t"/>
              <a:pathLst>
                <a:path extrusionOk="0" h="1196" w="1735">
                  <a:moveTo>
                    <a:pt x="922" y="0"/>
                  </a:moveTo>
                  <a:cubicBezTo>
                    <a:pt x="896" y="0"/>
                    <a:pt x="870" y="2"/>
                    <a:pt x="843" y="5"/>
                  </a:cubicBezTo>
                  <a:lnTo>
                    <a:pt x="759" y="21"/>
                  </a:lnTo>
                  <a:cubicBezTo>
                    <a:pt x="1" y="102"/>
                    <a:pt x="99" y="1195"/>
                    <a:pt x="799" y="1195"/>
                  </a:cubicBezTo>
                  <a:cubicBezTo>
                    <a:pt x="824" y="1195"/>
                    <a:pt x="850" y="1194"/>
                    <a:pt x="876" y="1191"/>
                  </a:cubicBezTo>
                  <a:lnTo>
                    <a:pt x="976" y="1174"/>
                  </a:lnTo>
                  <a:cubicBezTo>
                    <a:pt x="1735" y="1093"/>
                    <a:pt x="1636" y="0"/>
                    <a:pt x="922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p59"/>
            <p:cNvSpPr/>
            <p:nvPr/>
          </p:nvSpPr>
          <p:spPr>
            <a:xfrm>
              <a:off x="1108661" y="3883230"/>
              <a:ext cx="55667" cy="38002"/>
            </a:xfrm>
            <a:custGeom>
              <a:rect b="b" l="l" r="r" t="t"/>
              <a:pathLst>
                <a:path extrusionOk="0" h="1181" w="1730">
                  <a:moveTo>
                    <a:pt x="932" y="0"/>
                  </a:moveTo>
                  <a:cubicBezTo>
                    <a:pt x="907" y="0"/>
                    <a:pt x="881" y="2"/>
                    <a:pt x="854" y="4"/>
                  </a:cubicBezTo>
                  <a:lnTo>
                    <a:pt x="753" y="4"/>
                  </a:lnTo>
                  <a:cubicBezTo>
                    <a:pt x="0" y="101"/>
                    <a:pt x="92" y="1180"/>
                    <a:pt x="794" y="1180"/>
                  </a:cubicBezTo>
                  <a:cubicBezTo>
                    <a:pt x="824" y="1180"/>
                    <a:pt x="855" y="1178"/>
                    <a:pt x="887" y="1174"/>
                  </a:cubicBezTo>
                  <a:lnTo>
                    <a:pt x="987" y="1174"/>
                  </a:lnTo>
                  <a:cubicBezTo>
                    <a:pt x="1729" y="1093"/>
                    <a:pt x="1646" y="0"/>
                    <a:pt x="932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0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1" name="Google Shape;2141;p60"/>
          <p:cNvGrpSpPr/>
          <p:nvPr/>
        </p:nvGrpSpPr>
        <p:grpSpPr>
          <a:xfrm>
            <a:off x="975343" y="2801309"/>
            <a:ext cx="1886635" cy="2342200"/>
            <a:chOff x="1005338" y="2744800"/>
            <a:chExt cx="2078250" cy="2579800"/>
          </a:xfrm>
        </p:grpSpPr>
        <p:sp>
          <p:nvSpPr>
            <p:cNvPr id="2142" name="Google Shape;2142;p60"/>
            <p:cNvSpPr/>
            <p:nvPr/>
          </p:nvSpPr>
          <p:spPr>
            <a:xfrm>
              <a:off x="1106713" y="2745400"/>
              <a:ext cx="130400" cy="1513350"/>
            </a:xfrm>
            <a:custGeom>
              <a:rect b="b" l="l" r="r" t="t"/>
              <a:pathLst>
                <a:path extrusionOk="0" h="60534" w="5216">
                  <a:moveTo>
                    <a:pt x="2619" y="0"/>
                  </a:moveTo>
                  <a:cubicBezTo>
                    <a:pt x="1183" y="0"/>
                    <a:pt x="1" y="1159"/>
                    <a:pt x="1" y="2596"/>
                  </a:cubicBezTo>
                  <a:lnTo>
                    <a:pt x="1" y="57938"/>
                  </a:lnTo>
                  <a:cubicBezTo>
                    <a:pt x="1" y="59375"/>
                    <a:pt x="1183" y="60534"/>
                    <a:pt x="2619" y="60534"/>
                  </a:cubicBezTo>
                  <a:cubicBezTo>
                    <a:pt x="4033" y="60534"/>
                    <a:pt x="5215" y="59375"/>
                    <a:pt x="5215" y="57938"/>
                  </a:cubicBezTo>
                  <a:lnTo>
                    <a:pt x="5215" y="2596"/>
                  </a:lnTo>
                  <a:cubicBezTo>
                    <a:pt x="5215" y="1159"/>
                    <a:pt x="4033" y="0"/>
                    <a:pt x="2619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3" name="Google Shape;2143;p60"/>
            <p:cNvSpPr/>
            <p:nvPr/>
          </p:nvSpPr>
          <p:spPr>
            <a:xfrm>
              <a:off x="2851813" y="2744800"/>
              <a:ext cx="130375" cy="1515100"/>
            </a:xfrm>
            <a:custGeom>
              <a:rect b="b" l="l" r="r" t="t"/>
              <a:pathLst>
                <a:path extrusionOk="0" h="60604" w="5215">
                  <a:moveTo>
                    <a:pt x="2619" y="1"/>
                  </a:moveTo>
                  <a:cubicBezTo>
                    <a:pt x="1159" y="1"/>
                    <a:pt x="0" y="1183"/>
                    <a:pt x="0" y="2620"/>
                  </a:cubicBezTo>
                  <a:lnTo>
                    <a:pt x="0" y="57962"/>
                  </a:lnTo>
                  <a:cubicBezTo>
                    <a:pt x="0" y="59422"/>
                    <a:pt x="1159" y="60604"/>
                    <a:pt x="2619" y="60604"/>
                  </a:cubicBezTo>
                  <a:cubicBezTo>
                    <a:pt x="4056" y="60604"/>
                    <a:pt x="5215" y="59422"/>
                    <a:pt x="5215" y="57962"/>
                  </a:cubicBezTo>
                  <a:lnTo>
                    <a:pt x="5215" y="2620"/>
                  </a:lnTo>
                  <a:cubicBezTo>
                    <a:pt x="5215" y="1183"/>
                    <a:pt x="4056" y="1"/>
                    <a:pt x="2619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4" name="Google Shape;2144;p60"/>
            <p:cNvSpPr/>
            <p:nvPr/>
          </p:nvSpPr>
          <p:spPr>
            <a:xfrm>
              <a:off x="1291538" y="4258925"/>
              <a:ext cx="1506425" cy="1065675"/>
            </a:xfrm>
            <a:custGeom>
              <a:rect b="b" l="l" r="r" t="t"/>
              <a:pathLst>
                <a:path extrusionOk="0" h="42627" w="60257">
                  <a:moveTo>
                    <a:pt x="2959" y="1"/>
                  </a:moveTo>
                  <a:cubicBezTo>
                    <a:pt x="2130" y="1"/>
                    <a:pt x="1315" y="395"/>
                    <a:pt x="812" y="1128"/>
                  </a:cubicBezTo>
                  <a:cubicBezTo>
                    <a:pt x="1" y="2310"/>
                    <a:pt x="302" y="3932"/>
                    <a:pt x="1484" y="4743"/>
                  </a:cubicBezTo>
                  <a:lnTo>
                    <a:pt x="55806" y="42171"/>
                  </a:lnTo>
                  <a:cubicBezTo>
                    <a:pt x="56255" y="42479"/>
                    <a:pt x="56767" y="42627"/>
                    <a:pt x="57274" y="42627"/>
                  </a:cubicBezTo>
                  <a:cubicBezTo>
                    <a:pt x="58103" y="42627"/>
                    <a:pt x="58918" y="42233"/>
                    <a:pt x="59422" y="41499"/>
                  </a:cubicBezTo>
                  <a:cubicBezTo>
                    <a:pt x="60256" y="40317"/>
                    <a:pt x="59955" y="38695"/>
                    <a:pt x="58750" y="37884"/>
                  </a:cubicBezTo>
                  <a:lnTo>
                    <a:pt x="4427" y="456"/>
                  </a:lnTo>
                  <a:cubicBezTo>
                    <a:pt x="3978" y="148"/>
                    <a:pt x="3466" y="1"/>
                    <a:pt x="2959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5" name="Google Shape;2145;p60"/>
            <p:cNvSpPr/>
            <p:nvPr/>
          </p:nvSpPr>
          <p:spPr>
            <a:xfrm>
              <a:off x="1291538" y="4258925"/>
              <a:ext cx="1505825" cy="1065675"/>
            </a:xfrm>
            <a:custGeom>
              <a:rect b="b" l="l" r="r" t="t"/>
              <a:pathLst>
                <a:path extrusionOk="0" h="42627" w="60233">
                  <a:moveTo>
                    <a:pt x="57274" y="1"/>
                  </a:moveTo>
                  <a:cubicBezTo>
                    <a:pt x="56767" y="1"/>
                    <a:pt x="56255" y="148"/>
                    <a:pt x="55806" y="456"/>
                  </a:cubicBezTo>
                  <a:lnTo>
                    <a:pt x="1484" y="37884"/>
                  </a:lnTo>
                  <a:cubicBezTo>
                    <a:pt x="302" y="38695"/>
                    <a:pt x="1" y="40317"/>
                    <a:pt x="812" y="41499"/>
                  </a:cubicBezTo>
                  <a:cubicBezTo>
                    <a:pt x="1315" y="42233"/>
                    <a:pt x="2130" y="42627"/>
                    <a:pt x="2959" y="42627"/>
                  </a:cubicBezTo>
                  <a:cubicBezTo>
                    <a:pt x="3466" y="42627"/>
                    <a:pt x="3978" y="42479"/>
                    <a:pt x="4427" y="42171"/>
                  </a:cubicBezTo>
                  <a:lnTo>
                    <a:pt x="58750" y="4743"/>
                  </a:lnTo>
                  <a:cubicBezTo>
                    <a:pt x="59932" y="3932"/>
                    <a:pt x="60233" y="2310"/>
                    <a:pt x="59422" y="1128"/>
                  </a:cubicBezTo>
                  <a:cubicBezTo>
                    <a:pt x="58918" y="395"/>
                    <a:pt x="58103" y="1"/>
                    <a:pt x="57274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6" name="Google Shape;2146;p60"/>
            <p:cNvSpPr/>
            <p:nvPr/>
          </p:nvSpPr>
          <p:spPr>
            <a:xfrm>
              <a:off x="1005338" y="2942950"/>
              <a:ext cx="2078250" cy="875475"/>
            </a:xfrm>
            <a:custGeom>
              <a:rect b="b" l="l" r="r" t="t"/>
              <a:pathLst>
                <a:path extrusionOk="0" h="35019" w="83130">
                  <a:moveTo>
                    <a:pt x="2711" y="1"/>
                  </a:moveTo>
                  <a:cubicBezTo>
                    <a:pt x="1205" y="1"/>
                    <a:pt x="0" y="1229"/>
                    <a:pt x="0" y="2712"/>
                  </a:cubicBezTo>
                  <a:lnTo>
                    <a:pt x="0" y="32307"/>
                  </a:lnTo>
                  <a:cubicBezTo>
                    <a:pt x="0" y="33813"/>
                    <a:pt x="1205" y="35018"/>
                    <a:pt x="2711" y="35018"/>
                  </a:cubicBezTo>
                  <a:lnTo>
                    <a:pt x="80418" y="35018"/>
                  </a:lnTo>
                  <a:cubicBezTo>
                    <a:pt x="81924" y="35018"/>
                    <a:pt x="83129" y="33813"/>
                    <a:pt x="83129" y="32307"/>
                  </a:cubicBezTo>
                  <a:lnTo>
                    <a:pt x="83129" y="2712"/>
                  </a:lnTo>
                  <a:cubicBezTo>
                    <a:pt x="83129" y="1229"/>
                    <a:pt x="81924" y="1"/>
                    <a:pt x="8041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7" name="Google Shape;2147;p60"/>
            <p:cNvSpPr/>
            <p:nvPr/>
          </p:nvSpPr>
          <p:spPr>
            <a:xfrm>
              <a:off x="1005338" y="4134750"/>
              <a:ext cx="2078250" cy="248575"/>
            </a:xfrm>
            <a:custGeom>
              <a:rect b="b" l="l" r="r" t="t"/>
              <a:pathLst>
                <a:path extrusionOk="0" h="9943" w="83130">
                  <a:moveTo>
                    <a:pt x="2711" y="0"/>
                  </a:moveTo>
                  <a:cubicBezTo>
                    <a:pt x="1205" y="0"/>
                    <a:pt x="0" y="1205"/>
                    <a:pt x="0" y="2712"/>
                  </a:cubicBezTo>
                  <a:lnTo>
                    <a:pt x="0" y="7231"/>
                  </a:lnTo>
                  <a:cubicBezTo>
                    <a:pt x="0" y="8714"/>
                    <a:pt x="1205" y="9942"/>
                    <a:pt x="2711" y="9942"/>
                  </a:cubicBezTo>
                  <a:lnTo>
                    <a:pt x="80418" y="9942"/>
                  </a:lnTo>
                  <a:cubicBezTo>
                    <a:pt x="81924" y="9942"/>
                    <a:pt x="83129" y="8714"/>
                    <a:pt x="83129" y="7231"/>
                  </a:cubicBezTo>
                  <a:lnTo>
                    <a:pt x="83129" y="2712"/>
                  </a:lnTo>
                  <a:cubicBezTo>
                    <a:pt x="83129" y="1205"/>
                    <a:pt x="81924" y="0"/>
                    <a:pt x="80418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8" name="Google Shape;2148;p60"/>
            <p:cNvSpPr/>
            <p:nvPr/>
          </p:nvSpPr>
          <p:spPr>
            <a:xfrm>
              <a:off x="2041263" y="2942950"/>
              <a:ext cx="1042325" cy="875475"/>
            </a:xfrm>
            <a:custGeom>
              <a:rect b="b" l="l" r="r" t="t"/>
              <a:pathLst>
                <a:path extrusionOk="0" h="35019" w="41693">
                  <a:moveTo>
                    <a:pt x="0" y="1"/>
                  </a:moveTo>
                  <a:lnTo>
                    <a:pt x="0" y="35018"/>
                  </a:lnTo>
                  <a:lnTo>
                    <a:pt x="38981" y="35018"/>
                  </a:lnTo>
                  <a:cubicBezTo>
                    <a:pt x="40487" y="35018"/>
                    <a:pt x="41692" y="33813"/>
                    <a:pt x="41692" y="32307"/>
                  </a:cubicBezTo>
                  <a:lnTo>
                    <a:pt x="41692" y="2712"/>
                  </a:lnTo>
                  <a:cubicBezTo>
                    <a:pt x="41692" y="1229"/>
                    <a:pt x="40487" y="1"/>
                    <a:pt x="38981" y="1"/>
                  </a:cubicBezTo>
                  <a:close/>
                </a:path>
              </a:pathLst>
            </a:custGeom>
            <a:solidFill>
              <a:srgbClr val="E456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9" name="Google Shape;2149;p60"/>
            <p:cNvSpPr/>
            <p:nvPr/>
          </p:nvSpPr>
          <p:spPr>
            <a:xfrm>
              <a:off x="2041263" y="4134750"/>
              <a:ext cx="1042325" cy="248575"/>
            </a:xfrm>
            <a:custGeom>
              <a:rect b="b" l="l" r="r" t="t"/>
              <a:pathLst>
                <a:path extrusionOk="0" h="9943" w="41693">
                  <a:moveTo>
                    <a:pt x="0" y="0"/>
                  </a:moveTo>
                  <a:lnTo>
                    <a:pt x="0" y="9942"/>
                  </a:lnTo>
                  <a:lnTo>
                    <a:pt x="38981" y="9942"/>
                  </a:lnTo>
                  <a:cubicBezTo>
                    <a:pt x="40487" y="9942"/>
                    <a:pt x="41692" y="8714"/>
                    <a:pt x="41692" y="7231"/>
                  </a:cubicBezTo>
                  <a:lnTo>
                    <a:pt x="41692" y="2712"/>
                  </a:lnTo>
                  <a:cubicBezTo>
                    <a:pt x="41692" y="1205"/>
                    <a:pt x="40487" y="0"/>
                    <a:pt x="38981" y="0"/>
                  </a:cubicBezTo>
                  <a:close/>
                </a:path>
              </a:pathLst>
            </a:custGeom>
            <a:solidFill>
              <a:srgbClr val="E456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0" name="Google Shape;2150;p60"/>
            <p:cNvSpPr/>
            <p:nvPr/>
          </p:nvSpPr>
          <p:spPr>
            <a:xfrm>
              <a:off x="1299063" y="3227425"/>
              <a:ext cx="1489625" cy="107225"/>
            </a:xfrm>
            <a:custGeom>
              <a:rect b="b" l="l" r="r" t="t"/>
              <a:pathLst>
                <a:path extrusionOk="0" h="4289" w="59585">
                  <a:moveTo>
                    <a:pt x="2133" y="1"/>
                  </a:moveTo>
                  <a:cubicBezTo>
                    <a:pt x="951" y="1"/>
                    <a:pt x="1" y="951"/>
                    <a:pt x="1" y="2156"/>
                  </a:cubicBezTo>
                  <a:cubicBezTo>
                    <a:pt x="1" y="3338"/>
                    <a:pt x="951" y="4288"/>
                    <a:pt x="2133" y="4288"/>
                  </a:cubicBezTo>
                  <a:lnTo>
                    <a:pt x="57429" y="4288"/>
                  </a:lnTo>
                  <a:cubicBezTo>
                    <a:pt x="58634" y="4288"/>
                    <a:pt x="59584" y="3338"/>
                    <a:pt x="59584" y="2133"/>
                  </a:cubicBezTo>
                  <a:cubicBezTo>
                    <a:pt x="59584" y="951"/>
                    <a:pt x="58634" y="1"/>
                    <a:pt x="574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1" name="Google Shape;2151;p60"/>
            <p:cNvSpPr/>
            <p:nvPr/>
          </p:nvSpPr>
          <p:spPr>
            <a:xfrm>
              <a:off x="1299063" y="3430800"/>
              <a:ext cx="1489625" cy="107200"/>
            </a:xfrm>
            <a:custGeom>
              <a:rect b="b" l="l" r="r" t="t"/>
              <a:pathLst>
                <a:path extrusionOk="0" h="4288" w="59585">
                  <a:moveTo>
                    <a:pt x="2133" y="0"/>
                  </a:moveTo>
                  <a:cubicBezTo>
                    <a:pt x="951" y="0"/>
                    <a:pt x="1" y="950"/>
                    <a:pt x="1" y="2132"/>
                  </a:cubicBezTo>
                  <a:cubicBezTo>
                    <a:pt x="1" y="3337"/>
                    <a:pt x="951" y="4288"/>
                    <a:pt x="2133" y="4288"/>
                  </a:cubicBezTo>
                  <a:lnTo>
                    <a:pt x="57429" y="4288"/>
                  </a:lnTo>
                  <a:cubicBezTo>
                    <a:pt x="58634" y="4288"/>
                    <a:pt x="59584" y="3337"/>
                    <a:pt x="59584" y="2132"/>
                  </a:cubicBezTo>
                  <a:cubicBezTo>
                    <a:pt x="59584" y="950"/>
                    <a:pt x="58634" y="0"/>
                    <a:pt x="57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52" name="Google Shape;2152;p60"/>
          <p:cNvGrpSpPr/>
          <p:nvPr/>
        </p:nvGrpSpPr>
        <p:grpSpPr>
          <a:xfrm>
            <a:off x="6054114" y="2877402"/>
            <a:ext cx="1886635" cy="2266096"/>
            <a:chOff x="6060413" y="2744800"/>
            <a:chExt cx="2078250" cy="2579800"/>
          </a:xfrm>
        </p:grpSpPr>
        <p:sp>
          <p:nvSpPr>
            <p:cNvPr id="2153" name="Google Shape;2153;p60"/>
            <p:cNvSpPr/>
            <p:nvPr/>
          </p:nvSpPr>
          <p:spPr>
            <a:xfrm>
              <a:off x="6161813" y="2745400"/>
              <a:ext cx="130375" cy="1513350"/>
            </a:xfrm>
            <a:custGeom>
              <a:rect b="b" l="l" r="r" t="t"/>
              <a:pathLst>
                <a:path extrusionOk="0" h="60534" w="5215">
                  <a:moveTo>
                    <a:pt x="2619" y="0"/>
                  </a:moveTo>
                  <a:cubicBezTo>
                    <a:pt x="1182" y="0"/>
                    <a:pt x="0" y="1159"/>
                    <a:pt x="0" y="2596"/>
                  </a:cubicBezTo>
                  <a:lnTo>
                    <a:pt x="0" y="57938"/>
                  </a:lnTo>
                  <a:cubicBezTo>
                    <a:pt x="0" y="59375"/>
                    <a:pt x="1182" y="60534"/>
                    <a:pt x="2619" y="60534"/>
                  </a:cubicBezTo>
                  <a:cubicBezTo>
                    <a:pt x="4033" y="60534"/>
                    <a:pt x="5215" y="59375"/>
                    <a:pt x="5215" y="57938"/>
                  </a:cubicBezTo>
                  <a:lnTo>
                    <a:pt x="5215" y="2596"/>
                  </a:lnTo>
                  <a:cubicBezTo>
                    <a:pt x="5215" y="1159"/>
                    <a:pt x="4033" y="0"/>
                    <a:pt x="2619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4" name="Google Shape;2154;p60"/>
            <p:cNvSpPr/>
            <p:nvPr/>
          </p:nvSpPr>
          <p:spPr>
            <a:xfrm>
              <a:off x="7906888" y="2744800"/>
              <a:ext cx="130400" cy="1515100"/>
            </a:xfrm>
            <a:custGeom>
              <a:rect b="b" l="l" r="r" t="t"/>
              <a:pathLst>
                <a:path extrusionOk="0" h="60604" w="5216">
                  <a:moveTo>
                    <a:pt x="2620" y="1"/>
                  </a:moveTo>
                  <a:cubicBezTo>
                    <a:pt x="1160" y="1"/>
                    <a:pt x="1" y="1183"/>
                    <a:pt x="1" y="2620"/>
                  </a:cubicBezTo>
                  <a:lnTo>
                    <a:pt x="1" y="57962"/>
                  </a:lnTo>
                  <a:cubicBezTo>
                    <a:pt x="1" y="59422"/>
                    <a:pt x="1160" y="60604"/>
                    <a:pt x="2620" y="60604"/>
                  </a:cubicBezTo>
                  <a:cubicBezTo>
                    <a:pt x="4056" y="60604"/>
                    <a:pt x="5215" y="59422"/>
                    <a:pt x="5215" y="57962"/>
                  </a:cubicBezTo>
                  <a:lnTo>
                    <a:pt x="5215" y="2620"/>
                  </a:lnTo>
                  <a:cubicBezTo>
                    <a:pt x="5215" y="1183"/>
                    <a:pt x="4056" y="1"/>
                    <a:pt x="2620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5" name="Google Shape;2155;p60"/>
            <p:cNvSpPr/>
            <p:nvPr/>
          </p:nvSpPr>
          <p:spPr>
            <a:xfrm>
              <a:off x="6346638" y="4258925"/>
              <a:ext cx="1506400" cy="1065675"/>
            </a:xfrm>
            <a:custGeom>
              <a:rect b="b" l="l" r="r" t="t"/>
              <a:pathLst>
                <a:path extrusionOk="0" h="42627" w="60256">
                  <a:moveTo>
                    <a:pt x="2959" y="1"/>
                  </a:moveTo>
                  <a:cubicBezTo>
                    <a:pt x="2130" y="1"/>
                    <a:pt x="1314" y="395"/>
                    <a:pt x="811" y="1128"/>
                  </a:cubicBezTo>
                  <a:cubicBezTo>
                    <a:pt x="0" y="2310"/>
                    <a:pt x="301" y="3932"/>
                    <a:pt x="1483" y="4743"/>
                  </a:cubicBezTo>
                  <a:lnTo>
                    <a:pt x="55806" y="42171"/>
                  </a:lnTo>
                  <a:cubicBezTo>
                    <a:pt x="56255" y="42479"/>
                    <a:pt x="56767" y="42627"/>
                    <a:pt x="57274" y="42627"/>
                  </a:cubicBezTo>
                  <a:cubicBezTo>
                    <a:pt x="58103" y="42627"/>
                    <a:pt x="58918" y="42233"/>
                    <a:pt x="59421" y="41499"/>
                  </a:cubicBezTo>
                  <a:cubicBezTo>
                    <a:pt x="60255" y="40317"/>
                    <a:pt x="59954" y="38695"/>
                    <a:pt x="58749" y="37884"/>
                  </a:cubicBezTo>
                  <a:lnTo>
                    <a:pt x="4426" y="456"/>
                  </a:lnTo>
                  <a:cubicBezTo>
                    <a:pt x="3978" y="148"/>
                    <a:pt x="3466" y="1"/>
                    <a:pt x="2959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6" name="Google Shape;2156;p60"/>
            <p:cNvSpPr/>
            <p:nvPr/>
          </p:nvSpPr>
          <p:spPr>
            <a:xfrm>
              <a:off x="6346638" y="4258925"/>
              <a:ext cx="1505825" cy="1065675"/>
            </a:xfrm>
            <a:custGeom>
              <a:rect b="b" l="l" r="r" t="t"/>
              <a:pathLst>
                <a:path extrusionOk="0" h="42627" w="60233">
                  <a:moveTo>
                    <a:pt x="57274" y="1"/>
                  </a:moveTo>
                  <a:cubicBezTo>
                    <a:pt x="56767" y="1"/>
                    <a:pt x="56255" y="148"/>
                    <a:pt x="55806" y="456"/>
                  </a:cubicBezTo>
                  <a:lnTo>
                    <a:pt x="1483" y="37884"/>
                  </a:lnTo>
                  <a:cubicBezTo>
                    <a:pt x="301" y="38695"/>
                    <a:pt x="0" y="40317"/>
                    <a:pt x="811" y="41499"/>
                  </a:cubicBezTo>
                  <a:cubicBezTo>
                    <a:pt x="1314" y="42233"/>
                    <a:pt x="2130" y="42627"/>
                    <a:pt x="2959" y="42627"/>
                  </a:cubicBezTo>
                  <a:cubicBezTo>
                    <a:pt x="3466" y="42627"/>
                    <a:pt x="3978" y="42479"/>
                    <a:pt x="4426" y="42171"/>
                  </a:cubicBezTo>
                  <a:lnTo>
                    <a:pt x="58749" y="4743"/>
                  </a:lnTo>
                  <a:cubicBezTo>
                    <a:pt x="59931" y="3932"/>
                    <a:pt x="60232" y="2310"/>
                    <a:pt x="59421" y="1128"/>
                  </a:cubicBezTo>
                  <a:cubicBezTo>
                    <a:pt x="58918" y="395"/>
                    <a:pt x="58103" y="1"/>
                    <a:pt x="57274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7" name="Google Shape;2157;p60"/>
            <p:cNvSpPr/>
            <p:nvPr/>
          </p:nvSpPr>
          <p:spPr>
            <a:xfrm>
              <a:off x="6060413" y="2942950"/>
              <a:ext cx="2078250" cy="875475"/>
            </a:xfrm>
            <a:custGeom>
              <a:rect b="b" l="l" r="r" t="t"/>
              <a:pathLst>
                <a:path extrusionOk="0" h="35019" w="83130">
                  <a:moveTo>
                    <a:pt x="2712" y="1"/>
                  </a:moveTo>
                  <a:cubicBezTo>
                    <a:pt x="1206" y="1"/>
                    <a:pt x="0" y="1229"/>
                    <a:pt x="0" y="2712"/>
                  </a:cubicBezTo>
                  <a:lnTo>
                    <a:pt x="0" y="32307"/>
                  </a:lnTo>
                  <a:cubicBezTo>
                    <a:pt x="0" y="33813"/>
                    <a:pt x="1206" y="35018"/>
                    <a:pt x="2712" y="35018"/>
                  </a:cubicBezTo>
                  <a:lnTo>
                    <a:pt x="80418" y="35018"/>
                  </a:lnTo>
                  <a:cubicBezTo>
                    <a:pt x="81925" y="35018"/>
                    <a:pt x="83130" y="33813"/>
                    <a:pt x="83130" y="32307"/>
                  </a:cubicBezTo>
                  <a:lnTo>
                    <a:pt x="83130" y="2712"/>
                  </a:lnTo>
                  <a:cubicBezTo>
                    <a:pt x="83130" y="1229"/>
                    <a:pt x="81925" y="1"/>
                    <a:pt x="80418" y="1"/>
                  </a:cubicBez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60"/>
            <p:cNvSpPr/>
            <p:nvPr/>
          </p:nvSpPr>
          <p:spPr>
            <a:xfrm>
              <a:off x="6060413" y="4134750"/>
              <a:ext cx="2078250" cy="248575"/>
            </a:xfrm>
            <a:custGeom>
              <a:rect b="b" l="l" r="r" t="t"/>
              <a:pathLst>
                <a:path extrusionOk="0" h="9943" w="83130">
                  <a:moveTo>
                    <a:pt x="2712" y="0"/>
                  </a:moveTo>
                  <a:cubicBezTo>
                    <a:pt x="1206" y="0"/>
                    <a:pt x="0" y="1205"/>
                    <a:pt x="0" y="2712"/>
                  </a:cubicBezTo>
                  <a:lnTo>
                    <a:pt x="0" y="7231"/>
                  </a:lnTo>
                  <a:cubicBezTo>
                    <a:pt x="0" y="8714"/>
                    <a:pt x="1206" y="9942"/>
                    <a:pt x="2712" y="9942"/>
                  </a:cubicBezTo>
                  <a:lnTo>
                    <a:pt x="80418" y="9942"/>
                  </a:lnTo>
                  <a:cubicBezTo>
                    <a:pt x="81925" y="9942"/>
                    <a:pt x="83130" y="8714"/>
                    <a:pt x="83130" y="7231"/>
                  </a:cubicBezTo>
                  <a:lnTo>
                    <a:pt x="83130" y="2712"/>
                  </a:lnTo>
                  <a:cubicBezTo>
                    <a:pt x="83130" y="1205"/>
                    <a:pt x="81925" y="0"/>
                    <a:pt x="80418" y="0"/>
                  </a:cubicBez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p60"/>
            <p:cNvSpPr/>
            <p:nvPr/>
          </p:nvSpPr>
          <p:spPr>
            <a:xfrm>
              <a:off x="7096338" y="2942950"/>
              <a:ext cx="1042325" cy="875475"/>
            </a:xfrm>
            <a:custGeom>
              <a:rect b="b" l="l" r="r" t="t"/>
              <a:pathLst>
                <a:path extrusionOk="0" h="35019" w="41693">
                  <a:moveTo>
                    <a:pt x="1" y="1"/>
                  </a:moveTo>
                  <a:lnTo>
                    <a:pt x="1" y="35018"/>
                  </a:lnTo>
                  <a:lnTo>
                    <a:pt x="38981" y="35018"/>
                  </a:lnTo>
                  <a:cubicBezTo>
                    <a:pt x="40488" y="35018"/>
                    <a:pt x="41693" y="33813"/>
                    <a:pt x="41693" y="32307"/>
                  </a:cubicBezTo>
                  <a:lnTo>
                    <a:pt x="41693" y="2712"/>
                  </a:lnTo>
                  <a:cubicBezTo>
                    <a:pt x="41693" y="1229"/>
                    <a:pt x="40488" y="1"/>
                    <a:pt x="38981" y="1"/>
                  </a:cubicBez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0" name="Google Shape;2160;p60"/>
            <p:cNvSpPr/>
            <p:nvPr/>
          </p:nvSpPr>
          <p:spPr>
            <a:xfrm>
              <a:off x="7096338" y="4134750"/>
              <a:ext cx="1042325" cy="248575"/>
            </a:xfrm>
            <a:custGeom>
              <a:rect b="b" l="l" r="r" t="t"/>
              <a:pathLst>
                <a:path extrusionOk="0" h="9943" w="41693">
                  <a:moveTo>
                    <a:pt x="1" y="0"/>
                  </a:moveTo>
                  <a:lnTo>
                    <a:pt x="1" y="9942"/>
                  </a:lnTo>
                  <a:lnTo>
                    <a:pt x="38981" y="9942"/>
                  </a:lnTo>
                  <a:cubicBezTo>
                    <a:pt x="40488" y="9942"/>
                    <a:pt x="41693" y="8714"/>
                    <a:pt x="41693" y="7231"/>
                  </a:cubicBezTo>
                  <a:lnTo>
                    <a:pt x="41693" y="2712"/>
                  </a:lnTo>
                  <a:cubicBezTo>
                    <a:pt x="41693" y="1205"/>
                    <a:pt x="40488" y="0"/>
                    <a:pt x="38981" y="0"/>
                  </a:cubicBez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1" name="Google Shape;2161;p60"/>
            <p:cNvSpPr/>
            <p:nvPr/>
          </p:nvSpPr>
          <p:spPr>
            <a:xfrm>
              <a:off x="6354163" y="3227425"/>
              <a:ext cx="1489600" cy="107225"/>
            </a:xfrm>
            <a:custGeom>
              <a:rect b="b" l="l" r="r" t="t"/>
              <a:pathLst>
                <a:path extrusionOk="0" h="4289" w="59584">
                  <a:moveTo>
                    <a:pt x="2132" y="1"/>
                  </a:moveTo>
                  <a:cubicBezTo>
                    <a:pt x="950" y="1"/>
                    <a:pt x="0" y="951"/>
                    <a:pt x="0" y="2156"/>
                  </a:cubicBezTo>
                  <a:cubicBezTo>
                    <a:pt x="0" y="3338"/>
                    <a:pt x="950" y="4288"/>
                    <a:pt x="2132" y="4288"/>
                  </a:cubicBezTo>
                  <a:lnTo>
                    <a:pt x="57428" y="4288"/>
                  </a:lnTo>
                  <a:cubicBezTo>
                    <a:pt x="58634" y="4288"/>
                    <a:pt x="59584" y="3338"/>
                    <a:pt x="59584" y="2133"/>
                  </a:cubicBezTo>
                  <a:cubicBezTo>
                    <a:pt x="59584" y="951"/>
                    <a:pt x="58634" y="1"/>
                    <a:pt x="574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2" name="Google Shape;2162;p60"/>
            <p:cNvSpPr/>
            <p:nvPr/>
          </p:nvSpPr>
          <p:spPr>
            <a:xfrm>
              <a:off x="6354163" y="3430800"/>
              <a:ext cx="1489600" cy="107200"/>
            </a:xfrm>
            <a:custGeom>
              <a:rect b="b" l="l" r="r" t="t"/>
              <a:pathLst>
                <a:path extrusionOk="0" h="4288" w="59584">
                  <a:moveTo>
                    <a:pt x="2132" y="0"/>
                  </a:moveTo>
                  <a:cubicBezTo>
                    <a:pt x="950" y="0"/>
                    <a:pt x="0" y="950"/>
                    <a:pt x="0" y="2132"/>
                  </a:cubicBezTo>
                  <a:cubicBezTo>
                    <a:pt x="0" y="3337"/>
                    <a:pt x="950" y="4288"/>
                    <a:pt x="2132" y="4288"/>
                  </a:cubicBezTo>
                  <a:lnTo>
                    <a:pt x="57428" y="4288"/>
                  </a:lnTo>
                  <a:cubicBezTo>
                    <a:pt x="58634" y="4288"/>
                    <a:pt x="59584" y="3337"/>
                    <a:pt x="59584" y="2132"/>
                  </a:cubicBezTo>
                  <a:cubicBezTo>
                    <a:pt x="59584" y="950"/>
                    <a:pt x="58634" y="0"/>
                    <a:pt x="57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63" name="Google Shape;2163;p60"/>
          <p:cNvSpPr txBox="1"/>
          <p:nvPr/>
        </p:nvSpPr>
        <p:spPr>
          <a:xfrm>
            <a:off x="1263400" y="3005150"/>
            <a:ext cx="15363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aitree Medium"/>
                <a:ea typeface="Maitree Medium"/>
                <a:cs typeface="Maitree Medium"/>
                <a:sym typeface="Maitree Medium"/>
              </a:rPr>
              <a:t>All “A”</a:t>
            </a:r>
            <a:endParaRPr sz="30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164" name="Google Shape;2164;p60"/>
          <p:cNvSpPr txBox="1"/>
          <p:nvPr/>
        </p:nvSpPr>
        <p:spPr>
          <a:xfrm>
            <a:off x="6236225" y="2982500"/>
            <a:ext cx="18123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aitree Medium"/>
                <a:ea typeface="Maitree Medium"/>
                <a:cs typeface="Maitree Medium"/>
                <a:sym typeface="Maitree Medium"/>
              </a:rPr>
              <a:t>“</a:t>
            </a:r>
            <a:r>
              <a:rPr lang="en" sz="3000">
                <a:latin typeface="Maitree Medium"/>
                <a:ea typeface="Maitree Medium"/>
                <a:cs typeface="Maitree Medium"/>
                <a:sym typeface="Maitree Medium"/>
              </a:rPr>
              <a:t>A”&amp;”B”</a:t>
            </a:r>
            <a:endParaRPr sz="30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165" name="Google Shape;2165;p60"/>
          <p:cNvSpPr txBox="1"/>
          <p:nvPr/>
        </p:nvSpPr>
        <p:spPr>
          <a:xfrm>
            <a:off x="975350" y="649625"/>
            <a:ext cx="3004200" cy="20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aitree Medium"/>
                <a:ea typeface="Maitree Medium"/>
                <a:cs typeface="Maitree Medium"/>
                <a:sym typeface="Maitree Medium"/>
              </a:rPr>
              <a:t>Cassidy Armstrong</a:t>
            </a:r>
            <a:endParaRPr sz="18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aitree Medium"/>
                <a:ea typeface="Maitree Medium"/>
                <a:cs typeface="Maitree Medium"/>
                <a:sym typeface="Maitree Medium"/>
              </a:rPr>
              <a:t>Dylan Bruan</a:t>
            </a:r>
            <a:endParaRPr sz="18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aitree Medium"/>
                <a:ea typeface="Maitree Medium"/>
                <a:cs typeface="Maitree Medium"/>
                <a:sym typeface="Maitree Medium"/>
              </a:rPr>
              <a:t>Olivia Fischer</a:t>
            </a:r>
            <a:endParaRPr sz="18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aitree Medium"/>
                <a:ea typeface="Maitree Medium"/>
                <a:cs typeface="Maitree Medium"/>
                <a:sym typeface="Maitree Medium"/>
              </a:rPr>
              <a:t>Lilah Flores</a:t>
            </a:r>
            <a:endParaRPr sz="18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aitree Medium"/>
                <a:ea typeface="Maitree Medium"/>
                <a:cs typeface="Maitree Medium"/>
                <a:sym typeface="Maitree Medium"/>
              </a:rPr>
              <a:t>Hailey O’Hara</a:t>
            </a:r>
            <a:endParaRPr sz="18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aitree Medium"/>
                <a:ea typeface="Maitree Medium"/>
                <a:cs typeface="Maitree Medium"/>
                <a:sym typeface="Maitree Medium"/>
              </a:rPr>
              <a:t>Caitlynn Steger</a:t>
            </a:r>
            <a:endParaRPr sz="18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aitree Medium"/>
                <a:ea typeface="Maitree Medium"/>
                <a:cs typeface="Maitree Medium"/>
                <a:sym typeface="Maitree Medium"/>
              </a:rPr>
              <a:t>Kody Tucker</a:t>
            </a:r>
            <a:endParaRPr sz="18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166" name="Google Shape;2166;p60"/>
          <p:cNvSpPr txBox="1"/>
          <p:nvPr/>
        </p:nvSpPr>
        <p:spPr>
          <a:xfrm>
            <a:off x="6054125" y="592775"/>
            <a:ext cx="2810700" cy="2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Emma Bruan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Connor Casey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Carson Gartner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Kaylee Helbling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Bryce Keith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Laney Noffsinger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Lacey Patten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Emma Roberts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Zachary Smithers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167" name="Google Shape;2167;p60"/>
          <p:cNvSpPr txBox="1"/>
          <p:nvPr/>
        </p:nvSpPr>
        <p:spPr>
          <a:xfrm>
            <a:off x="2927700" y="182975"/>
            <a:ext cx="32886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aitree Medium"/>
                <a:ea typeface="Maitree Medium"/>
                <a:cs typeface="Maitree Medium"/>
                <a:sym typeface="Maitree Medium"/>
              </a:rPr>
              <a:t>2019-2020 School Year</a:t>
            </a:r>
            <a:endParaRPr sz="20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61"/>
          <p:cNvSpPr txBox="1"/>
          <p:nvPr>
            <p:ph type="title"/>
          </p:nvPr>
        </p:nvSpPr>
        <p:spPr>
          <a:xfrm rot="-1334941">
            <a:off x="2574110" y="1236312"/>
            <a:ext cx="6089804" cy="102819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   Academic Bars &amp; Letters</a:t>
            </a:r>
            <a:endParaRPr sz="4800"/>
          </a:p>
        </p:txBody>
      </p:sp>
      <p:grpSp>
        <p:nvGrpSpPr>
          <p:cNvPr id="2173" name="Google Shape;2173;p61"/>
          <p:cNvGrpSpPr/>
          <p:nvPr/>
        </p:nvGrpSpPr>
        <p:grpSpPr>
          <a:xfrm>
            <a:off x="371571" y="1764085"/>
            <a:ext cx="2318904" cy="3102941"/>
            <a:chOff x="371571" y="1764085"/>
            <a:chExt cx="2318904" cy="3102941"/>
          </a:xfrm>
        </p:grpSpPr>
        <p:sp>
          <p:nvSpPr>
            <p:cNvPr id="2174" name="Google Shape;2174;p61"/>
            <p:cNvSpPr/>
            <p:nvPr/>
          </p:nvSpPr>
          <p:spPr>
            <a:xfrm>
              <a:off x="1462999" y="2701093"/>
              <a:ext cx="1030130" cy="1797339"/>
            </a:xfrm>
            <a:custGeom>
              <a:rect b="b" l="l" r="r" t="t"/>
              <a:pathLst>
                <a:path extrusionOk="0" h="55857" w="32014">
                  <a:moveTo>
                    <a:pt x="0" y="0"/>
                  </a:moveTo>
                  <a:lnTo>
                    <a:pt x="67" y="1003"/>
                  </a:lnTo>
                  <a:lnTo>
                    <a:pt x="3392" y="50694"/>
                  </a:lnTo>
                  <a:cubicBezTo>
                    <a:pt x="3576" y="53585"/>
                    <a:pt x="9224" y="55857"/>
                    <a:pt x="16007" y="55857"/>
                  </a:cubicBezTo>
                  <a:cubicBezTo>
                    <a:pt x="17511" y="55857"/>
                    <a:pt x="19015" y="55740"/>
                    <a:pt x="20502" y="55506"/>
                  </a:cubicBezTo>
                  <a:cubicBezTo>
                    <a:pt x="25113" y="54771"/>
                    <a:pt x="28472" y="52916"/>
                    <a:pt x="28622" y="50694"/>
                  </a:cubicBezTo>
                  <a:lnTo>
                    <a:pt x="3201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5" name="Google Shape;2175;p61"/>
            <p:cNvSpPr/>
            <p:nvPr/>
          </p:nvSpPr>
          <p:spPr>
            <a:xfrm>
              <a:off x="1465155" y="2733335"/>
              <a:ext cx="657547" cy="1765097"/>
            </a:xfrm>
            <a:custGeom>
              <a:rect b="b" l="l" r="r" t="t"/>
              <a:pathLst>
                <a:path extrusionOk="0" h="54855" w="20435">
                  <a:moveTo>
                    <a:pt x="0" y="1"/>
                  </a:moveTo>
                  <a:lnTo>
                    <a:pt x="3325" y="49692"/>
                  </a:lnTo>
                  <a:cubicBezTo>
                    <a:pt x="3509" y="52583"/>
                    <a:pt x="9157" y="54855"/>
                    <a:pt x="15940" y="54855"/>
                  </a:cubicBezTo>
                  <a:cubicBezTo>
                    <a:pt x="17444" y="54855"/>
                    <a:pt x="18948" y="54738"/>
                    <a:pt x="20435" y="54504"/>
                  </a:cubicBezTo>
                  <a:lnTo>
                    <a:pt x="13568" y="44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6" name="Google Shape;2176;p61"/>
            <p:cNvSpPr/>
            <p:nvPr/>
          </p:nvSpPr>
          <p:spPr>
            <a:xfrm>
              <a:off x="1536107" y="2562376"/>
              <a:ext cx="883916" cy="180162"/>
            </a:xfrm>
            <a:custGeom>
              <a:rect b="b" l="l" r="r" t="t"/>
              <a:pathLst>
                <a:path extrusionOk="0" h="5599" w="27470">
                  <a:moveTo>
                    <a:pt x="1" y="1"/>
                  </a:moveTo>
                  <a:lnTo>
                    <a:pt x="1" y="5598"/>
                  </a:lnTo>
                  <a:lnTo>
                    <a:pt x="27470" y="5598"/>
                  </a:lnTo>
                  <a:lnTo>
                    <a:pt x="274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7" name="Google Shape;2177;p61"/>
            <p:cNvSpPr/>
            <p:nvPr/>
          </p:nvSpPr>
          <p:spPr>
            <a:xfrm>
              <a:off x="1372677" y="2701093"/>
              <a:ext cx="1210260" cy="180130"/>
            </a:xfrm>
            <a:custGeom>
              <a:rect b="b" l="l" r="r" t="t"/>
              <a:pathLst>
                <a:path extrusionOk="0" h="5598" w="37612">
                  <a:moveTo>
                    <a:pt x="0" y="0"/>
                  </a:moveTo>
                  <a:lnTo>
                    <a:pt x="0" y="5598"/>
                  </a:lnTo>
                  <a:lnTo>
                    <a:pt x="37611" y="5598"/>
                  </a:lnTo>
                  <a:lnTo>
                    <a:pt x="376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8" name="Google Shape;2178;p61"/>
            <p:cNvSpPr/>
            <p:nvPr/>
          </p:nvSpPr>
          <p:spPr>
            <a:xfrm>
              <a:off x="1372677" y="2562376"/>
              <a:ext cx="880151" cy="318847"/>
            </a:xfrm>
            <a:custGeom>
              <a:rect b="b" l="l" r="r" t="t"/>
              <a:pathLst>
                <a:path extrusionOk="0" h="9909" w="27353">
                  <a:moveTo>
                    <a:pt x="5080" y="1"/>
                  </a:moveTo>
                  <a:lnTo>
                    <a:pt x="5080" y="4311"/>
                  </a:lnTo>
                  <a:lnTo>
                    <a:pt x="0" y="4311"/>
                  </a:lnTo>
                  <a:lnTo>
                    <a:pt x="0" y="9909"/>
                  </a:lnTo>
                  <a:lnTo>
                    <a:pt x="27352" y="9909"/>
                  </a:lnTo>
                  <a:lnTo>
                    <a:pt x="27352" y="6417"/>
                  </a:lnTo>
                  <a:lnTo>
                    <a:pt x="14169" y="6417"/>
                  </a:lnTo>
                  <a:lnTo>
                    <a:pt x="14169" y="4311"/>
                  </a:lnTo>
                  <a:lnTo>
                    <a:pt x="21872" y="4311"/>
                  </a:lnTo>
                  <a:lnTo>
                    <a:pt x="18814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9" name="Google Shape;2179;p61"/>
            <p:cNvSpPr/>
            <p:nvPr/>
          </p:nvSpPr>
          <p:spPr>
            <a:xfrm>
              <a:off x="1536107" y="2672584"/>
              <a:ext cx="883916" cy="28541"/>
            </a:xfrm>
            <a:custGeom>
              <a:rect b="b" l="l" r="r" t="t"/>
              <a:pathLst>
                <a:path extrusionOk="0" h="887" w="27470">
                  <a:moveTo>
                    <a:pt x="1" y="1"/>
                  </a:moveTo>
                  <a:lnTo>
                    <a:pt x="1" y="886"/>
                  </a:lnTo>
                  <a:lnTo>
                    <a:pt x="27470" y="886"/>
                  </a:lnTo>
                  <a:lnTo>
                    <a:pt x="27470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0" name="Google Shape;2180;p61"/>
            <p:cNvSpPr/>
            <p:nvPr/>
          </p:nvSpPr>
          <p:spPr>
            <a:xfrm>
              <a:off x="1918922" y="1764085"/>
              <a:ext cx="563460" cy="798324"/>
            </a:xfrm>
            <a:custGeom>
              <a:rect b="b" l="l" r="r" t="t"/>
              <a:pathLst>
                <a:path extrusionOk="0" h="24810" w="17511">
                  <a:moveTo>
                    <a:pt x="2873" y="1"/>
                  </a:moveTo>
                  <a:cubicBezTo>
                    <a:pt x="1360" y="1"/>
                    <a:pt x="0" y="1223"/>
                    <a:pt x="0" y="2888"/>
                  </a:cubicBezTo>
                  <a:lnTo>
                    <a:pt x="0" y="24810"/>
                  </a:lnTo>
                  <a:lnTo>
                    <a:pt x="3492" y="24810"/>
                  </a:lnTo>
                  <a:lnTo>
                    <a:pt x="2674" y="4442"/>
                  </a:lnTo>
                  <a:cubicBezTo>
                    <a:pt x="2634" y="3628"/>
                    <a:pt x="3297" y="3016"/>
                    <a:pt x="4043" y="3016"/>
                  </a:cubicBezTo>
                  <a:cubicBezTo>
                    <a:pt x="4231" y="3016"/>
                    <a:pt x="4424" y="3055"/>
                    <a:pt x="4612" y="3139"/>
                  </a:cubicBezTo>
                  <a:lnTo>
                    <a:pt x="15422" y="8018"/>
                  </a:lnTo>
                  <a:cubicBezTo>
                    <a:pt x="15596" y="8090"/>
                    <a:pt x="15778" y="8124"/>
                    <a:pt x="15957" y="8124"/>
                  </a:cubicBezTo>
                  <a:cubicBezTo>
                    <a:pt x="16482" y="8124"/>
                    <a:pt x="16986" y="7827"/>
                    <a:pt x="17210" y="7316"/>
                  </a:cubicBezTo>
                  <a:cubicBezTo>
                    <a:pt x="17511" y="6631"/>
                    <a:pt x="17193" y="5829"/>
                    <a:pt x="16508" y="5528"/>
                  </a:cubicBezTo>
                  <a:lnTo>
                    <a:pt x="3994" y="231"/>
                  </a:lnTo>
                  <a:cubicBezTo>
                    <a:pt x="3623" y="74"/>
                    <a:pt x="324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1" name="Google Shape;2181;p61"/>
            <p:cNvSpPr/>
            <p:nvPr/>
          </p:nvSpPr>
          <p:spPr>
            <a:xfrm>
              <a:off x="462987" y="2618108"/>
              <a:ext cx="1131232" cy="801799"/>
            </a:xfrm>
            <a:custGeom>
              <a:rect b="b" l="l" r="r" t="t"/>
              <a:pathLst>
                <a:path extrusionOk="0" h="24918" w="35156">
                  <a:moveTo>
                    <a:pt x="20415" y="0"/>
                  </a:moveTo>
                  <a:cubicBezTo>
                    <a:pt x="19329" y="0"/>
                    <a:pt x="18249" y="660"/>
                    <a:pt x="17661" y="1577"/>
                  </a:cubicBezTo>
                  <a:cubicBezTo>
                    <a:pt x="16778" y="676"/>
                    <a:pt x="15664" y="263"/>
                    <a:pt x="14567" y="263"/>
                  </a:cubicBezTo>
                  <a:cubicBezTo>
                    <a:pt x="12595" y="263"/>
                    <a:pt x="10678" y="1599"/>
                    <a:pt x="10259" y="3833"/>
                  </a:cubicBezTo>
                  <a:cubicBezTo>
                    <a:pt x="9890" y="2941"/>
                    <a:pt x="9035" y="2399"/>
                    <a:pt x="8131" y="2399"/>
                  </a:cubicBezTo>
                  <a:cubicBezTo>
                    <a:pt x="7850" y="2399"/>
                    <a:pt x="7563" y="2452"/>
                    <a:pt x="7285" y="2563"/>
                  </a:cubicBezTo>
                  <a:cubicBezTo>
                    <a:pt x="6116" y="3014"/>
                    <a:pt x="5531" y="4334"/>
                    <a:pt x="5965" y="5520"/>
                  </a:cubicBezTo>
                  <a:cubicBezTo>
                    <a:pt x="5568" y="5414"/>
                    <a:pt x="5153" y="5361"/>
                    <a:pt x="4739" y="5361"/>
                  </a:cubicBezTo>
                  <a:cubicBezTo>
                    <a:pt x="3518" y="5361"/>
                    <a:pt x="2303" y="5825"/>
                    <a:pt x="1554" y="6773"/>
                  </a:cubicBezTo>
                  <a:cubicBezTo>
                    <a:pt x="1487" y="6840"/>
                    <a:pt x="1437" y="6924"/>
                    <a:pt x="1371" y="7007"/>
                  </a:cubicBezTo>
                  <a:cubicBezTo>
                    <a:pt x="569" y="8277"/>
                    <a:pt x="752" y="10215"/>
                    <a:pt x="2022" y="11051"/>
                  </a:cubicBezTo>
                  <a:cubicBezTo>
                    <a:pt x="0" y="12220"/>
                    <a:pt x="17" y="14994"/>
                    <a:pt x="869" y="16899"/>
                  </a:cubicBezTo>
                  <a:cubicBezTo>
                    <a:pt x="1621" y="18586"/>
                    <a:pt x="1788" y="20424"/>
                    <a:pt x="3259" y="21727"/>
                  </a:cubicBezTo>
                  <a:cubicBezTo>
                    <a:pt x="4579" y="22914"/>
                    <a:pt x="6467" y="23231"/>
                    <a:pt x="8254" y="23281"/>
                  </a:cubicBezTo>
                  <a:cubicBezTo>
                    <a:pt x="8622" y="23292"/>
                    <a:pt x="8991" y="23293"/>
                    <a:pt x="9361" y="23293"/>
                  </a:cubicBezTo>
                  <a:cubicBezTo>
                    <a:pt x="9551" y="23293"/>
                    <a:pt x="9740" y="23293"/>
                    <a:pt x="9930" y="23293"/>
                  </a:cubicBezTo>
                  <a:cubicBezTo>
                    <a:pt x="11153" y="23293"/>
                    <a:pt x="12376" y="23312"/>
                    <a:pt x="13568" y="23599"/>
                  </a:cubicBezTo>
                  <a:cubicBezTo>
                    <a:pt x="14637" y="23866"/>
                    <a:pt x="15640" y="24367"/>
                    <a:pt x="16692" y="24651"/>
                  </a:cubicBezTo>
                  <a:cubicBezTo>
                    <a:pt x="17434" y="24847"/>
                    <a:pt x="18179" y="24918"/>
                    <a:pt x="18926" y="24918"/>
                  </a:cubicBezTo>
                  <a:cubicBezTo>
                    <a:pt x="20667" y="24918"/>
                    <a:pt x="22418" y="24533"/>
                    <a:pt x="24161" y="24451"/>
                  </a:cubicBezTo>
                  <a:cubicBezTo>
                    <a:pt x="24405" y="24441"/>
                    <a:pt x="24651" y="24437"/>
                    <a:pt x="24899" y="24437"/>
                  </a:cubicBezTo>
                  <a:cubicBezTo>
                    <a:pt x="25656" y="24437"/>
                    <a:pt x="26432" y="24472"/>
                    <a:pt x="27205" y="24472"/>
                  </a:cubicBezTo>
                  <a:cubicBezTo>
                    <a:pt x="28756" y="24472"/>
                    <a:pt x="30293" y="24333"/>
                    <a:pt x="31630" y="23498"/>
                  </a:cubicBezTo>
                  <a:cubicBezTo>
                    <a:pt x="32833" y="22747"/>
                    <a:pt x="33685" y="21092"/>
                    <a:pt x="32883" y="19940"/>
                  </a:cubicBezTo>
                  <a:cubicBezTo>
                    <a:pt x="33819" y="19087"/>
                    <a:pt x="34738" y="18085"/>
                    <a:pt x="34921" y="16832"/>
                  </a:cubicBezTo>
                  <a:cubicBezTo>
                    <a:pt x="35072" y="15796"/>
                    <a:pt x="35155" y="14777"/>
                    <a:pt x="34604" y="13824"/>
                  </a:cubicBezTo>
                  <a:cubicBezTo>
                    <a:pt x="34387" y="13557"/>
                    <a:pt x="34136" y="13306"/>
                    <a:pt x="33869" y="13089"/>
                  </a:cubicBezTo>
                  <a:cubicBezTo>
                    <a:pt x="33451" y="12705"/>
                    <a:pt x="33000" y="12371"/>
                    <a:pt x="32515" y="12103"/>
                  </a:cubicBezTo>
                  <a:cubicBezTo>
                    <a:pt x="32410" y="12058"/>
                    <a:pt x="32322" y="12033"/>
                    <a:pt x="32252" y="12033"/>
                  </a:cubicBezTo>
                  <a:cubicBezTo>
                    <a:pt x="32166" y="12033"/>
                    <a:pt x="32108" y="12071"/>
                    <a:pt x="32081" y="12153"/>
                  </a:cubicBezTo>
                  <a:cubicBezTo>
                    <a:pt x="32515" y="10691"/>
                    <a:pt x="31393" y="9329"/>
                    <a:pt x="29999" y="9329"/>
                  </a:cubicBezTo>
                  <a:cubicBezTo>
                    <a:pt x="29784" y="9329"/>
                    <a:pt x="29563" y="9361"/>
                    <a:pt x="29341" y="9430"/>
                  </a:cubicBezTo>
                  <a:cubicBezTo>
                    <a:pt x="30489" y="7905"/>
                    <a:pt x="29383" y="5735"/>
                    <a:pt x="27492" y="5735"/>
                  </a:cubicBezTo>
                  <a:cubicBezTo>
                    <a:pt x="27457" y="5735"/>
                    <a:pt x="27422" y="5736"/>
                    <a:pt x="27386" y="5737"/>
                  </a:cubicBezTo>
                  <a:cubicBezTo>
                    <a:pt x="28338" y="4802"/>
                    <a:pt x="27720" y="3014"/>
                    <a:pt x="26500" y="2462"/>
                  </a:cubicBezTo>
                  <a:cubicBezTo>
                    <a:pt x="26105" y="2282"/>
                    <a:pt x="25684" y="2203"/>
                    <a:pt x="25254" y="2203"/>
                  </a:cubicBezTo>
                  <a:cubicBezTo>
                    <a:pt x="24375" y="2203"/>
                    <a:pt x="23465" y="2531"/>
                    <a:pt x="22691" y="2980"/>
                  </a:cubicBezTo>
                  <a:cubicBezTo>
                    <a:pt x="23159" y="1777"/>
                    <a:pt x="22206" y="341"/>
                    <a:pt x="20953" y="56"/>
                  </a:cubicBezTo>
                  <a:cubicBezTo>
                    <a:pt x="20775" y="18"/>
                    <a:pt x="20595" y="0"/>
                    <a:pt x="20415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2" name="Google Shape;2182;p61"/>
            <p:cNvSpPr/>
            <p:nvPr/>
          </p:nvSpPr>
          <p:spPr>
            <a:xfrm>
              <a:off x="544718" y="2827969"/>
              <a:ext cx="310223" cy="245868"/>
            </a:xfrm>
            <a:custGeom>
              <a:rect b="b" l="l" r="r" t="t"/>
              <a:pathLst>
                <a:path extrusionOk="0" h="7641" w="9641">
                  <a:moveTo>
                    <a:pt x="2645" y="0"/>
                  </a:moveTo>
                  <a:cubicBezTo>
                    <a:pt x="2632" y="0"/>
                    <a:pt x="2619" y="0"/>
                    <a:pt x="2607" y="1"/>
                  </a:cubicBezTo>
                  <a:cubicBezTo>
                    <a:pt x="1587" y="84"/>
                    <a:pt x="735" y="786"/>
                    <a:pt x="451" y="1755"/>
                  </a:cubicBezTo>
                  <a:cubicBezTo>
                    <a:pt x="0" y="3309"/>
                    <a:pt x="1003" y="5197"/>
                    <a:pt x="2673" y="5398"/>
                  </a:cubicBezTo>
                  <a:cubicBezTo>
                    <a:pt x="2222" y="5949"/>
                    <a:pt x="2239" y="6851"/>
                    <a:pt x="2757" y="7336"/>
                  </a:cubicBezTo>
                  <a:cubicBezTo>
                    <a:pt x="2976" y="7540"/>
                    <a:pt x="3274" y="7640"/>
                    <a:pt x="3572" y="7640"/>
                  </a:cubicBezTo>
                  <a:cubicBezTo>
                    <a:pt x="3980" y="7640"/>
                    <a:pt x="4385" y="7452"/>
                    <a:pt x="4578" y="7085"/>
                  </a:cubicBezTo>
                  <a:cubicBezTo>
                    <a:pt x="4829" y="6651"/>
                    <a:pt x="4745" y="6083"/>
                    <a:pt x="5029" y="5682"/>
                  </a:cubicBezTo>
                  <a:cubicBezTo>
                    <a:pt x="5247" y="6133"/>
                    <a:pt x="5597" y="6517"/>
                    <a:pt x="6032" y="6768"/>
                  </a:cubicBezTo>
                  <a:cubicBezTo>
                    <a:pt x="6224" y="6875"/>
                    <a:pt x="6435" y="6927"/>
                    <a:pt x="6645" y="6927"/>
                  </a:cubicBezTo>
                  <a:cubicBezTo>
                    <a:pt x="6926" y="6927"/>
                    <a:pt x="7206" y="6833"/>
                    <a:pt x="7435" y="6651"/>
                  </a:cubicBezTo>
                  <a:cubicBezTo>
                    <a:pt x="7586" y="6500"/>
                    <a:pt x="7703" y="6316"/>
                    <a:pt x="7786" y="6099"/>
                  </a:cubicBezTo>
                  <a:cubicBezTo>
                    <a:pt x="8004" y="5531"/>
                    <a:pt x="7970" y="4813"/>
                    <a:pt x="7502" y="4395"/>
                  </a:cubicBezTo>
                  <a:lnTo>
                    <a:pt x="7502" y="4395"/>
                  </a:lnTo>
                  <a:cubicBezTo>
                    <a:pt x="7624" y="4502"/>
                    <a:pt x="7773" y="4547"/>
                    <a:pt x="7933" y="4547"/>
                  </a:cubicBezTo>
                  <a:cubicBezTo>
                    <a:pt x="8501" y="4547"/>
                    <a:pt x="9214" y="3980"/>
                    <a:pt x="9357" y="3576"/>
                  </a:cubicBezTo>
                  <a:cubicBezTo>
                    <a:pt x="9641" y="2774"/>
                    <a:pt x="8989" y="1939"/>
                    <a:pt x="8237" y="1538"/>
                  </a:cubicBezTo>
                  <a:cubicBezTo>
                    <a:pt x="7947" y="1383"/>
                    <a:pt x="7640" y="1290"/>
                    <a:pt x="7365" y="1290"/>
                  </a:cubicBezTo>
                  <a:cubicBezTo>
                    <a:pt x="6963" y="1290"/>
                    <a:pt x="6626" y="1487"/>
                    <a:pt x="6504" y="1973"/>
                  </a:cubicBezTo>
                  <a:lnTo>
                    <a:pt x="6504" y="1973"/>
                  </a:lnTo>
                  <a:cubicBezTo>
                    <a:pt x="6660" y="1328"/>
                    <a:pt x="6644" y="179"/>
                    <a:pt x="5774" y="179"/>
                  </a:cubicBezTo>
                  <a:cubicBezTo>
                    <a:pt x="5739" y="179"/>
                    <a:pt x="5702" y="181"/>
                    <a:pt x="5664" y="184"/>
                  </a:cubicBezTo>
                  <a:cubicBezTo>
                    <a:pt x="5046" y="235"/>
                    <a:pt x="4628" y="920"/>
                    <a:pt x="4745" y="1521"/>
                  </a:cubicBezTo>
                  <a:cubicBezTo>
                    <a:pt x="4449" y="614"/>
                    <a:pt x="3599" y="0"/>
                    <a:pt x="264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3" name="Google Shape;2183;p61"/>
            <p:cNvSpPr/>
            <p:nvPr/>
          </p:nvSpPr>
          <p:spPr>
            <a:xfrm>
              <a:off x="1272122" y="2726160"/>
              <a:ext cx="271546" cy="284803"/>
            </a:xfrm>
            <a:custGeom>
              <a:rect b="b" l="l" r="r" t="t"/>
              <a:pathLst>
                <a:path extrusionOk="0" h="8851" w="8439">
                  <a:moveTo>
                    <a:pt x="4645" y="1"/>
                  </a:moveTo>
                  <a:cubicBezTo>
                    <a:pt x="4502" y="1"/>
                    <a:pt x="4357" y="14"/>
                    <a:pt x="4211" y="40"/>
                  </a:cubicBezTo>
                  <a:cubicBezTo>
                    <a:pt x="2624" y="308"/>
                    <a:pt x="1371" y="2028"/>
                    <a:pt x="1906" y="3616"/>
                  </a:cubicBezTo>
                  <a:cubicBezTo>
                    <a:pt x="1809" y="3595"/>
                    <a:pt x="1710" y="3584"/>
                    <a:pt x="1610" y="3584"/>
                  </a:cubicBezTo>
                  <a:cubicBezTo>
                    <a:pt x="1006" y="3584"/>
                    <a:pt x="388" y="3963"/>
                    <a:pt x="201" y="4551"/>
                  </a:cubicBezTo>
                  <a:cubicBezTo>
                    <a:pt x="1" y="5220"/>
                    <a:pt x="519" y="6055"/>
                    <a:pt x="1221" y="6089"/>
                  </a:cubicBezTo>
                  <a:cubicBezTo>
                    <a:pt x="1233" y="6089"/>
                    <a:pt x="1246" y="6089"/>
                    <a:pt x="1259" y="6089"/>
                  </a:cubicBezTo>
                  <a:cubicBezTo>
                    <a:pt x="1688" y="6089"/>
                    <a:pt x="2092" y="5857"/>
                    <a:pt x="2505" y="5857"/>
                  </a:cubicBezTo>
                  <a:cubicBezTo>
                    <a:pt x="2561" y="5857"/>
                    <a:pt x="2618" y="5862"/>
                    <a:pt x="2674" y="5871"/>
                  </a:cubicBezTo>
                  <a:cubicBezTo>
                    <a:pt x="2373" y="6272"/>
                    <a:pt x="2190" y="6740"/>
                    <a:pt x="2140" y="7242"/>
                  </a:cubicBezTo>
                  <a:cubicBezTo>
                    <a:pt x="2123" y="7759"/>
                    <a:pt x="2390" y="8244"/>
                    <a:pt x="2858" y="8461"/>
                  </a:cubicBezTo>
                  <a:cubicBezTo>
                    <a:pt x="3005" y="8510"/>
                    <a:pt x="3169" y="8541"/>
                    <a:pt x="3332" y="8541"/>
                  </a:cubicBezTo>
                  <a:cubicBezTo>
                    <a:pt x="3392" y="8541"/>
                    <a:pt x="3451" y="8537"/>
                    <a:pt x="3510" y="8528"/>
                  </a:cubicBezTo>
                  <a:cubicBezTo>
                    <a:pt x="4110" y="8478"/>
                    <a:pt x="4759" y="8129"/>
                    <a:pt x="4929" y="7547"/>
                  </a:cubicBezTo>
                  <a:lnTo>
                    <a:pt x="4929" y="7547"/>
                  </a:lnTo>
                  <a:cubicBezTo>
                    <a:pt x="4743" y="8199"/>
                    <a:pt x="5812" y="8850"/>
                    <a:pt x="6388" y="8850"/>
                  </a:cubicBezTo>
                  <a:cubicBezTo>
                    <a:pt x="6416" y="8850"/>
                    <a:pt x="6442" y="8849"/>
                    <a:pt x="6467" y="8846"/>
                  </a:cubicBezTo>
                  <a:cubicBezTo>
                    <a:pt x="7302" y="8745"/>
                    <a:pt x="7770" y="7793"/>
                    <a:pt x="7804" y="6941"/>
                  </a:cubicBezTo>
                  <a:cubicBezTo>
                    <a:pt x="7834" y="6210"/>
                    <a:pt x="7557" y="5558"/>
                    <a:pt x="6902" y="5558"/>
                  </a:cubicBezTo>
                  <a:cubicBezTo>
                    <a:pt x="6824" y="5558"/>
                    <a:pt x="6740" y="5568"/>
                    <a:pt x="6651" y="5587"/>
                  </a:cubicBezTo>
                  <a:cubicBezTo>
                    <a:pt x="7319" y="5437"/>
                    <a:pt x="8439" y="4886"/>
                    <a:pt x="7921" y="4034"/>
                  </a:cubicBezTo>
                  <a:cubicBezTo>
                    <a:pt x="7724" y="3728"/>
                    <a:pt x="7364" y="3574"/>
                    <a:pt x="7003" y="3574"/>
                  </a:cubicBezTo>
                  <a:cubicBezTo>
                    <a:pt x="6751" y="3574"/>
                    <a:pt x="6499" y="3649"/>
                    <a:pt x="6300" y="3800"/>
                  </a:cubicBezTo>
                  <a:cubicBezTo>
                    <a:pt x="7002" y="3131"/>
                    <a:pt x="7169" y="2079"/>
                    <a:pt x="6734" y="1210"/>
                  </a:cubicBezTo>
                  <a:cubicBezTo>
                    <a:pt x="6291" y="452"/>
                    <a:pt x="5494" y="1"/>
                    <a:pt x="4645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4" name="Google Shape;2184;p61"/>
            <p:cNvSpPr/>
            <p:nvPr/>
          </p:nvSpPr>
          <p:spPr>
            <a:xfrm>
              <a:off x="925378" y="2641115"/>
              <a:ext cx="289276" cy="191874"/>
            </a:xfrm>
            <a:custGeom>
              <a:rect b="b" l="l" r="r" t="t"/>
              <a:pathLst>
                <a:path extrusionOk="0" h="5963" w="8990">
                  <a:moveTo>
                    <a:pt x="6014" y="0"/>
                  </a:moveTo>
                  <a:cubicBezTo>
                    <a:pt x="5806" y="0"/>
                    <a:pt x="5597" y="60"/>
                    <a:pt x="5413" y="177"/>
                  </a:cubicBezTo>
                  <a:cubicBezTo>
                    <a:pt x="5062" y="411"/>
                    <a:pt x="4845" y="795"/>
                    <a:pt x="4795" y="1196"/>
                  </a:cubicBezTo>
                  <a:cubicBezTo>
                    <a:pt x="4695" y="895"/>
                    <a:pt x="4478" y="645"/>
                    <a:pt x="4177" y="511"/>
                  </a:cubicBezTo>
                  <a:cubicBezTo>
                    <a:pt x="3849" y="338"/>
                    <a:pt x="3525" y="261"/>
                    <a:pt x="3215" y="261"/>
                  </a:cubicBezTo>
                  <a:cubicBezTo>
                    <a:pt x="1345" y="261"/>
                    <a:pt x="1" y="3071"/>
                    <a:pt x="1621" y="4504"/>
                  </a:cubicBezTo>
                  <a:cubicBezTo>
                    <a:pt x="2036" y="4858"/>
                    <a:pt x="2555" y="5039"/>
                    <a:pt x="3077" y="5039"/>
                  </a:cubicBezTo>
                  <a:cubicBezTo>
                    <a:pt x="3542" y="5039"/>
                    <a:pt x="4010" y="4896"/>
                    <a:pt x="4411" y="4605"/>
                  </a:cubicBezTo>
                  <a:cubicBezTo>
                    <a:pt x="4549" y="5432"/>
                    <a:pt x="5144" y="5963"/>
                    <a:pt x="5817" y="5963"/>
                  </a:cubicBezTo>
                  <a:cubicBezTo>
                    <a:pt x="6205" y="5963"/>
                    <a:pt x="6618" y="5787"/>
                    <a:pt x="6984" y="5390"/>
                  </a:cubicBezTo>
                  <a:cubicBezTo>
                    <a:pt x="7402" y="4889"/>
                    <a:pt x="7585" y="4237"/>
                    <a:pt x="7452" y="3602"/>
                  </a:cubicBezTo>
                  <a:cubicBezTo>
                    <a:pt x="8003" y="3519"/>
                    <a:pt x="8605" y="3301"/>
                    <a:pt x="8839" y="2800"/>
                  </a:cubicBezTo>
                  <a:cubicBezTo>
                    <a:pt x="8989" y="2449"/>
                    <a:pt x="8956" y="2032"/>
                    <a:pt x="8722" y="1731"/>
                  </a:cubicBezTo>
                  <a:cubicBezTo>
                    <a:pt x="8488" y="1413"/>
                    <a:pt x="8120" y="1246"/>
                    <a:pt x="7736" y="1246"/>
                  </a:cubicBezTo>
                  <a:cubicBezTo>
                    <a:pt x="7452" y="1246"/>
                    <a:pt x="7118" y="1413"/>
                    <a:pt x="7068" y="1681"/>
                  </a:cubicBezTo>
                  <a:cubicBezTo>
                    <a:pt x="7118" y="1179"/>
                    <a:pt x="7084" y="645"/>
                    <a:pt x="6750" y="294"/>
                  </a:cubicBezTo>
                  <a:cubicBezTo>
                    <a:pt x="6544" y="97"/>
                    <a:pt x="6280" y="0"/>
                    <a:pt x="6014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5" name="Google Shape;2185;p61"/>
            <p:cNvSpPr/>
            <p:nvPr/>
          </p:nvSpPr>
          <p:spPr>
            <a:xfrm>
              <a:off x="1025353" y="2884602"/>
              <a:ext cx="243584" cy="264016"/>
            </a:xfrm>
            <a:custGeom>
              <a:rect b="b" l="l" r="r" t="t"/>
              <a:pathLst>
                <a:path extrusionOk="0" h="8205" w="7570">
                  <a:moveTo>
                    <a:pt x="2689" y="1"/>
                  </a:moveTo>
                  <a:cubicBezTo>
                    <a:pt x="1903" y="1"/>
                    <a:pt x="1148" y="256"/>
                    <a:pt x="686" y="897"/>
                  </a:cubicBezTo>
                  <a:cubicBezTo>
                    <a:pt x="235" y="1549"/>
                    <a:pt x="84" y="2384"/>
                    <a:pt x="301" y="3153"/>
                  </a:cubicBezTo>
                  <a:cubicBezTo>
                    <a:pt x="519" y="3905"/>
                    <a:pt x="1087" y="4323"/>
                    <a:pt x="1638" y="4807"/>
                  </a:cubicBezTo>
                  <a:cubicBezTo>
                    <a:pt x="1037" y="5375"/>
                    <a:pt x="1" y="5693"/>
                    <a:pt x="535" y="6812"/>
                  </a:cubicBezTo>
                  <a:cubicBezTo>
                    <a:pt x="796" y="7284"/>
                    <a:pt x="1277" y="7581"/>
                    <a:pt x="1812" y="7581"/>
                  </a:cubicBezTo>
                  <a:cubicBezTo>
                    <a:pt x="1826" y="7581"/>
                    <a:pt x="1841" y="7581"/>
                    <a:pt x="1855" y="7581"/>
                  </a:cubicBezTo>
                  <a:cubicBezTo>
                    <a:pt x="2373" y="7547"/>
                    <a:pt x="2824" y="7297"/>
                    <a:pt x="3108" y="6879"/>
                  </a:cubicBezTo>
                  <a:lnTo>
                    <a:pt x="3108" y="6879"/>
                  </a:lnTo>
                  <a:cubicBezTo>
                    <a:pt x="3092" y="6929"/>
                    <a:pt x="3075" y="6996"/>
                    <a:pt x="3075" y="7063"/>
                  </a:cubicBezTo>
                  <a:cubicBezTo>
                    <a:pt x="3058" y="7547"/>
                    <a:pt x="3392" y="7998"/>
                    <a:pt x="3860" y="8149"/>
                  </a:cubicBezTo>
                  <a:cubicBezTo>
                    <a:pt x="3989" y="8187"/>
                    <a:pt x="4113" y="8205"/>
                    <a:pt x="4232" y="8205"/>
                  </a:cubicBezTo>
                  <a:cubicBezTo>
                    <a:pt x="4841" y="8205"/>
                    <a:pt x="5319" y="7744"/>
                    <a:pt x="5598" y="7213"/>
                  </a:cubicBezTo>
                  <a:cubicBezTo>
                    <a:pt x="5678" y="7068"/>
                    <a:pt x="6115" y="5686"/>
                    <a:pt x="5760" y="5686"/>
                  </a:cubicBezTo>
                  <a:cubicBezTo>
                    <a:pt x="5752" y="5686"/>
                    <a:pt x="5743" y="5687"/>
                    <a:pt x="5733" y="5689"/>
                  </a:cubicBezTo>
                  <a:lnTo>
                    <a:pt x="5733" y="5689"/>
                  </a:lnTo>
                  <a:cubicBezTo>
                    <a:pt x="6261" y="5569"/>
                    <a:pt x="6738" y="5270"/>
                    <a:pt x="7085" y="4857"/>
                  </a:cubicBezTo>
                  <a:cubicBezTo>
                    <a:pt x="7169" y="4757"/>
                    <a:pt x="7235" y="4640"/>
                    <a:pt x="7286" y="4523"/>
                  </a:cubicBezTo>
                  <a:cubicBezTo>
                    <a:pt x="7286" y="4490"/>
                    <a:pt x="7302" y="4473"/>
                    <a:pt x="7302" y="4456"/>
                  </a:cubicBezTo>
                  <a:cubicBezTo>
                    <a:pt x="7570" y="3821"/>
                    <a:pt x="7286" y="2936"/>
                    <a:pt x="6634" y="2735"/>
                  </a:cubicBezTo>
                  <a:cubicBezTo>
                    <a:pt x="6523" y="2700"/>
                    <a:pt x="6413" y="2684"/>
                    <a:pt x="6303" y="2684"/>
                  </a:cubicBezTo>
                  <a:cubicBezTo>
                    <a:pt x="5686" y="2684"/>
                    <a:pt x="5106" y="3203"/>
                    <a:pt x="4779" y="3771"/>
                  </a:cubicBezTo>
                  <a:cubicBezTo>
                    <a:pt x="4996" y="2819"/>
                    <a:pt x="5214" y="1749"/>
                    <a:pt x="4662" y="931"/>
                  </a:cubicBezTo>
                  <a:cubicBezTo>
                    <a:pt x="4278" y="379"/>
                    <a:pt x="3643" y="45"/>
                    <a:pt x="2975" y="12"/>
                  </a:cubicBezTo>
                  <a:cubicBezTo>
                    <a:pt x="2879" y="5"/>
                    <a:pt x="2784" y="1"/>
                    <a:pt x="2689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61"/>
            <p:cNvSpPr/>
            <p:nvPr/>
          </p:nvSpPr>
          <p:spPr>
            <a:xfrm>
              <a:off x="653317" y="2537407"/>
              <a:ext cx="251113" cy="266880"/>
            </a:xfrm>
            <a:custGeom>
              <a:rect b="b" l="l" r="r" t="t"/>
              <a:pathLst>
                <a:path extrusionOk="0" h="8294" w="7804">
                  <a:moveTo>
                    <a:pt x="4391" y="1"/>
                  </a:moveTo>
                  <a:cubicBezTo>
                    <a:pt x="4195" y="1"/>
                    <a:pt x="3995" y="30"/>
                    <a:pt x="3793" y="92"/>
                  </a:cubicBezTo>
                  <a:cubicBezTo>
                    <a:pt x="3041" y="326"/>
                    <a:pt x="2423" y="894"/>
                    <a:pt x="2122" y="1629"/>
                  </a:cubicBezTo>
                  <a:cubicBezTo>
                    <a:pt x="1838" y="2381"/>
                    <a:pt x="2039" y="3032"/>
                    <a:pt x="2189" y="3767"/>
                  </a:cubicBezTo>
                  <a:cubicBezTo>
                    <a:pt x="2087" y="3778"/>
                    <a:pt x="1982" y="3781"/>
                    <a:pt x="1876" y="3781"/>
                  </a:cubicBezTo>
                  <a:cubicBezTo>
                    <a:pt x="1698" y="3781"/>
                    <a:pt x="1517" y="3772"/>
                    <a:pt x="1343" y="3772"/>
                  </a:cubicBezTo>
                  <a:cubicBezTo>
                    <a:pt x="775" y="3772"/>
                    <a:pt x="269" y="3868"/>
                    <a:pt x="101" y="4686"/>
                  </a:cubicBezTo>
                  <a:cubicBezTo>
                    <a:pt x="0" y="5221"/>
                    <a:pt x="217" y="5773"/>
                    <a:pt x="669" y="6107"/>
                  </a:cubicBezTo>
                  <a:cubicBezTo>
                    <a:pt x="942" y="6292"/>
                    <a:pt x="1265" y="6385"/>
                    <a:pt x="1587" y="6385"/>
                  </a:cubicBezTo>
                  <a:cubicBezTo>
                    <a:pt x="1757" y="6385"/>
                    <a:pt x="1927" y="6359"/>
                    <a:pt x="2089" y="6307"/>
                  </a:cubicBezTo>
                  <a:lnTo>
                    <a:pt x="2089" y="6307"/>
                  </a:lnTo>
                  <a:cubicBezTo>
                    <a:pt x="2039" y="6341"/>
                    <a:pt x="1989" y="6374"/>
                    <a:pt x="1955" y="6424"/>
                  </a:cubicBezTo>
                  <a:cubicBezTo>
                    <a:pt x="1638" y="6808"/>
                    <a:pt x="1621" y="7360"/>
                    <a:pt x="1922" y="7761"/>
                  </a:cubicBezTo>
                  <a:cubicBezTo>
                    <a:pt x="2192" y="8147"/>
                    <a:pt x="2579" y="8293"/>
                    <a:pt x="2984" y="8293"/>
                  </a:cubicBezTo>
                  <a:cubicBezTo>
                    <a:pt x="3280" y="8293"/>
                    <a:pt x="3585" y="8215"/>
                    <a:pt x="3860" y="8095"/>
                  </a:cubicBezTo>
                  <a:cubicBezTo>
                    <a:pt x="4009" y="8029"/>
                    <a:pt x="5274" y="7142"/>
                    <a:pt x="4890" y="6963"/>
                  </a:cubicBezTo>
                  <a:lnTo>
                    <a:pt x="4890" y="6963"/>
                  </a:lnTo>
                  <a:cubicBezTo>
                    <a:pt x="5213" y="7102"/>
                    <a:pt x="5556" y="7171"/>
                    <a:pt x="5902" y="7171"/>
                  </a:cubicBezTo>
                  <a:cubicBezTo>
                    <a:pt x="6090" y="7171"/>
                    <a:pt x="6279" y="7150"/>
                    <a:pt x="6466" y="7109"/>
                  </a:cubicBezTo>
                  <a:cubicBezTo>
                    <a:pt x="6600" y="7076"/>
                    <a:pt x="6717" y="7026"/>
                    <a:pt x="6834" y="6959"/>
                  </a:cubicBezTo>
                  <a:cubicBezTo>
                    <a:pt x="6851" y="6959"/>
                    <a:pt x="6867" y="6942"/>
                    <a:pt x="6884" y="6942"/>
                  </a:cubicBezTo>
                  <a:cubicBezTo>
                    <a:pt x="7486" y="6591"/>
                    <a:pt x="7803" y="5722"/>
                    <a:pt x="7402" y="5154"/>
                  </a:cubicBezTo>
                  <a:cubicBezTo>
                    <a:pt x="7153" y="4790"/>
                    <a:pt x="6733" y="4646"/>
                    <a:pt x="6285" y="4646"/>
                  </a:cubicBezTo>
                  <a:cubicBezTo>
                    <a:pt x="5952" y="4646"/>
                    <a:pt x="5603" y="4725"/>
                    <a:pt x="5297" y="4854"/>
                  </a:cubicBezTo>
                  <a:cubicBezTo>
                    <a:pt x="6049" y="4235"/>
                    <a:pt x="6884" y="3500"/>
                    <a:pt x="6951" y="2531"/>
                  </a:cubicBezTo>
                  <a:cubicBezTo>
                    <a:pt x="6968" y="1846"/>
                    <a:pt x="6667" y="1211"/>
                    <a:pt x="6149" y="777"/>
                  </a:cubicBezTo>
                  <a:cubicBezTo>
                    <a:pt x="5649" y="315"/>
                    <a:pt x="5040" y="1"/>
                    <a:pt x="4391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61"/>
            <p:cNvSpPr/>
            <p:nvPr/>
          </p:nvSpPr>
          <p:spPr>
            <a:xfrm>
              <a:off x="462987" y="2842964"/>
              <a:ext cx="1131232" cy="576943"/>
            </a:xfrm>
            <a:custGeom>
              <a:rect b="b" l="l" r="r" t="t"/>
              <a:pathLst>
                <a:path extrusionOk="0" h="17930" w="35156">
                  <a:moveTo>
                    <a:pt x="1675" y="0"/>
                  </a:moveTo>
                  <a:cubicBezTo>
                    <a:pt x="1573" y="0"/>
                    <a:pt x="1471" y="6"/>
                    <a:pt x="1371" y="19"/>
                  </a:cubicBezTo>
                  <a:cubicBezTo>
                    <a:pt x="569" y="1289"/>
                    <a:pt x="752" y="3227"/>
                    <a:pt x="2022" y="4063"/>
                  </a:cubicBezTo>
                  <a:cubicBezTo>
                    <a:pt x="0" y="5232"/>
                    <a:pt x="17" y="8006"/>
                    <a:pt x="869" y="9911"/>
                  </a:cubicBezTo>
                  <a:cubicBezTo>
                    <a:pt x="1621" y="11598"/>
                    <a:pt x="1788" y="13436"/>
                    <a:pt x="3259" y="14739"/>
                  </a:cubicBezTo>
                  <a:cubicBezTo>
                    <a:pt x="4579" y="15926"/>
                    <a:pt x="6467" y="16243"/>
                    <a:pt x="8254" y="16293"/>
                  </a:cubicBezTo>
                  <a:cubicBezTo>
                    <a:pt x="8622" y="16304"/>
                    <a:pt x="8991" y="16305"/>
                    <a:pt x="9361" y="16305"/>
                  </a:cubicBezTo>
                  <a:cubicBezTo>
                    <a:pt x="9551" y="16305"/>
                    <a:pt x="9740" y="16305"/>
                    <a:pt x="9930" y="16305"/>
                  </a:cubicBezTo>
                  <a:cubicBezTo>
                    <a:pt x="11153" y="16305"/>
                    <a:pt x="12376" y="16324"/>
                    <a:pt x="13568" y="16611"/>
                  </a:cubicBezTo>
                  <a:cubicBezTo>
                    <a:pt x="14637" y="16878"/>
                    <a:pt x="15640" y="17379"/>
                    <a:pt x="16692" y="17663"/>
                  </a:cubicBezTo>
                  <a:cubicBezTo>
                    <a:pt x="17434" y="17859"/>
                    <a:pt x="18179" y="17930"/>
                    <a:pt x="18926" y="17930"/>
                  </a:cubicBezTo>
                  <a:cubicBezTo>
                    <a:pt x="20667" y="17930"/>
                    <a:pt x="22418" y="17545"/>
                    <a:pt x="24161" y="17463"/>
                  </a:cubicBezTo>
                  <a:cubicBezTo>
                    <a:pt x="24405" y="17453"/>
                    <a:pt x="24651" y="17449"/>
                    <a:pt x="24899" y="17449"/>
                  </a:cubicBezTo>
                  <a:cubicBezTo>
                    <a:pt x="25656" y="17449"/>
                    <a:pt x="26432" y="17484"/>
                    <a:pt x="27205" y="17484"/>
                  </a:cubicBezTo>
                  <a:cubicBezTo>
                    <a:pt x="28756" y="17484"/>
                    <a:pt x="30293" y="17345"/>
                    <a:pt x="31630" y="16510"/>
                  </a:cubicBezTo>
                  <a:cubicBezTo>
                    <a:pt x="32833" y="15759"/>
                    <a:pt x="33685" y="14104"/>
                    <a:pt x="32883" y="12952"/>
                  </a:cubicBezTo>
                  <a:cubicBezTo>
                    <a:pt x="33819" y="12099"/>
                    <a:pt x="34738" y="11097"/>
                    <a:pt x="34921" y="9844"/>
                  </a:cubicBezTo>
                  <a:cubicBezTo>
                    <a:pt x="35072" y="8808"/>
                    <a:pt x="35155" y="7789"/>
                    <a:pt x="34604" y="6836"/>
                  </a:cubicBezTo>
                  <a:cubicBezTo>
                    <a:pt x="34387" y="6569"/>
                    <a:pt x="34136" y="6318"/>
                    <a:pt x="33869" y="6101"/>
                  </a:cubicBezTo>
                  <a:cubicBezTo>
                    <a:pt x="33852" y="6102"/>
                    <a:pt x="33836" y="6103"/>
                    <a:pt x="33820" y="6103"/>
                  </a:cubicBezTo>
                  <a:cubicBezTo>
                    <a:pt x="33359" y="6103"/>
                    <a:pt x="33005" y="5654"/>
                    <a:pt x="32682" y="5299"/>
                  </a:cubicBezTo>
                  <a:cubicBezTo>
                    <a:pt x="32632" y="5232"/>
                    <a:pt x="32565" y="5165"/>
                    <a:pt x="32515" y="5115"/>
                  </a:cubicBezTo>
                  <a:cubicBezTo>
                    <a:pt x="32398" y="4998"/>
                    <a:pt x="32281" y="4898"/>
                    <a:pt x="32164" y="4798"/>
                  </a:cubicBezTo>
                  <a:cubicBezTo>
                    <a:pt x="31273" y="4080"/>
                    <a:pt x="30114" y="3716"/>
                    <a:pt x="28958" y="3716"/>
                  </a:cubicBezTo>
                  <a:cubicBezTo>
                    <a:pt x="27664" y="3716"/>
                    <a:pt x="26373" y="4172"/>
                    <a:pt x="25464" y="5099"/>
                  </a:cubicBezTo>
                  <a:cubicBezTo>
                    <a:pt x="25013" y="4056"/>
                    <a:pt x="24058" y="3542"/>
                    <a:pt x="23103" y="3542"/>
                  </a:cubicBezTo>
                  <a:cubicBezTo>
                    <a:pt x="22115" y="3542"/>
                    <a:pt x="21127" y="4094"/>
                    <a:pt x="20702" y="5182"/>
                  </a:cubicBezTo>
                  <a:cubicBezTo>
                    <a:pt x="19594" y="4318"/>
                    <a:pt x="18263" y="3677"/>
                    <a:pt x="16881" y="3677"/>
                  </a:cubicBezTo>
                  <a:cubicBezTo>
                    <a:pt x="16846" y="3677"/>
                    <a:pt x="16811" y="3678"/>
                    <a:pt x="16776" y="3678"/>
                  </a:cubicBezTo>
                  <a:cubicBezTo>
                    <a:pt x="15339" y="3712"/>
                    <a:pt x="13885" y="4564"/>
                    <a:pt x="13417" y="5917"/>
                  </a:cubicBezTo>
                  <a:cubicBezTo>
                    <a:pt x="13183" y="4297"/>
                    <a:pt x="11747" y="2977"/>
                    <a:pt x="10126" y="2709"/>
                  </a:cubicBezTo>
                  <a:cubicBezTo>
                    <a:pt x="9902" y="2672"/>
                    <a:pt x="9677" y="2655"/>
                    <a:pt x="9452" y="2655"/>
                  </a:cubicBezTo>
                  <a:cubicBezTo>
                    <a:pt x="8047" y="2655"/>
                    <a:pt x="6656" y="3350"/>
                    <a:pt x="5748" y="4430"/>
                  </a:cubicBezTo>
                  <a:cubicBezTo>
                    <a:pt x="5330" y="3211"/>
                    <a:pt x="4896" y="1924"/>
                    <a:pt x="3977" y="1005"/>
                  </a:cubicBezTo>
                  <a:cubicBezTo>
                    <a:pt x="3382" y="410"/>
                    <a:pt x="2509" y="0"/>
                    <a:pt x="167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8" name="Google Shape;2188;p61"/>
            <p:cNvSpPr/>
            <p:nvPr/>
          </p:nvSpPr>
          <p:spPr>
            <a:xfrm>
              <a:off x="450631" y="3089251"/>
              <a:ext cx="1139277" cy="1741446"/>
            </a:xfrm>
            <a:custGeom>
              <a:rect b="b" l="l" r="r" t="t"/>
              <a:pathLst>
                <a:path extrusionOk="0" h="54120" w="35406">
                  <a:moveTo>
                    <a:pt x="251" y="1"/>
                  </a:moveTo>
                  <a:cubicBezTo>
                    <a:pt x="167" y="201"/>
                    <a:pt x="100" y="419"/>
                    <a:pt x="67" y="636"/>
                  </a:cubicBezTo>
                  <a:cubicBezTo>
                    <a:pt x="17" y="903"/>
                    <a:pt x="0" y="1187"/>
                    <a:pt x="17" y="1455"/>
                  </a:cubicBezTo>
                  <a:lnTo>
                    <a:pt x="67" y="2140"/>
                  </a:lnTo>
                  <a:lnTo>
                    <a:pt x="134" y="3042"/>
                  </a:lnTo>
                  <a:lnTo>
                    <a:pt x="184" y="3811"/>
                  </a:lnTo>
                  <a:lnTo>
                    <a:pt x="1554" y="22090"/>
                  </a:lnTo>
                  <a:lnTo>
                    <a:pt x="3359" y="46250"/>
                  </a:lnTo>
                  <a:lnTo>
                    <a:pt x="3609" y="49525"/>
                  </a:lnTo>
                  <a:cubicBezTo>
                    <a:pt x="3609" y="49608"/>
                    <a:pt x="3626" y="49692"/>
                    <a:pt x="3643" y="49776"/>
                  </a:cubicBezTo>
                  <a:cubicBezTo>
                    <a:pt x="3659" y="49842"/>
                    <a:pt x="3676" y="49926"/>
                    <a:pt x="3709" y="50009"/>
                  </a:cubicBezTo>
                  <a:cubicBezTo>
                    <a:pt x="3760" y="50126"/>
                    <a:pt x="3810" y="50243"/>
                    <a:pt x="3877" y="50344"/>
                  </a:cubicBezTo>
                  <a:cubicBezTo>
                    <a:pt x="3943" y="50461"/>
                    <a:pt x="4027" y="50578"/>
                    <a:pt x="4127" y="50678"/>
                  </a:cubicBezTo>
                  <a:cubicBezTo>
                    <a:pt x="4795" y="51480"/>
                    <a:pt x="6082" y="52198"/>
                    <a:pt x="7803" y="52766"/>
                  </a:cubicBezTo>
                  <a:cubicBezTo>
                    <a:pt x="8104" y="52867"/>
                    <a:pt x="8405" y="52950"/>
                    <a:pt x="8705" y="53050"/>
                  </a:cubicBezTo>
                  <a:cubicBezTo>
                    <a:pt x="9173" y="53167"/>
                    <a:pt x="9674" y="53284"/>
                    <a:pt x="10192" y="53401"/>
                  </a:cubicBezTo>
                  <a:cubicBezTo>
                    <a:pt x="10359" y="53435"/>
                    <a:pt x="10527" y="53468"/>
                    <a:pt x="10710" y="53502"/>
                  </a:cubicBezTo>
                  <a:cubicBezTo>
                    <a:pt x="11061" y="53568"/>
                    <a:pt x="11429" y="53635"/>
                    <a:pt x="11796" y="53702"/>
                  </a:cubicBezTo>
                  <a:cubicBezTo>
                    <a:pt x="12481" y="53802"/>
                    <a:pt x="13183" y="53886"/>
                    <a:pt x="13918" y="53953"/>
                  </a:cubicBezTo>
                  <a:cubicBezTo>
                    <a:pt x="14520" y="54003"/>
                    <a:pt x="15121" y="54053"/>
                    <a:pt x="15740" y="54086"/>
                  </a:cubicBezTo>
                  <a:cubicBezTo>
                    <a:pt x="16057" y="54086"/>
                    <a:pt x="16375" y="54103"/>
                    <a:pt x="16692" y="54120"/>
                  </a:cubicBezTo>
                  <a:lnTo>
                    <a:pt x="18697" y="54120"/>
                  </a:lnTo>
                  <a:cubicBezTo>
                    <a:pt x="19031" y="54103"/>
                    <a:pt x="19349" y="54086"/>
                    <a:pt x="19666" y="54086"/>
                  </a:cubicBezTo>
                  <a:cubicBezTo>
                    <a:pt x="20986" y="54020"/>
                    <a:pt x="22306" y="53886"/>
                    <a:pt x="23609" y="53702"/>
                  </a:cubicBezTo>
                  <a:cubicBezTo>
                    <a:pt x="23977" y="53635"/>
                    <a:pt x="24345" y="53568"/>
                    <a:pt x="24695" y="53502"/>
                  </a:cubicBezTo>
                  <a:cubicBezTo>
                    <a:pt x="24879" y="53468"/>
                    <a:pt x="25046" y="53435"/>
                    <a:pt x="25213" y="53401"/>
                  </a:cubicBezTo>
                  <a:cubicBezTo>
                    <a:pt x="25731" y="53284"/>
                    <a:pt x="26233" y="53167"/>
                    <a:pt x="26700" y="53050"/>
                  </a:cubicBezTo>
                  <a:cubicBezTo>
                    <a:pt x="27001" y="52950"/>
                    <a:pt x="27302" y="52867"/>
                    <a:pt x="27603" y="52766"/>
                  </a:cubicBezTo>
                  <a:cubicBezTo>
                    <a:pt x="29157" y="52265"/>
                    <a:pt x="30376" y="51614"/>
                    <a:pt x="31095" y="50895"/>
                  </a:cubicBezTo>
                  <a:cubicBezTo>
                    <a:pt x="31479" y="50544"/>
                    <a:pt x="31730" y="50060"/>
                    <a:pt x="31797" y="49525"/>
                  </a:cubicBezTo>
                  <a:lnTo>
                    <a:pt x="32047" y="46250"/>
                  </a:lnTo>
                  <a:lnTo>
                    <a:pt x="35205" y="3811"/>
                  </a:lnTo>
                  <a:lnTo>
                    <a:pt x="35339" y="2140"/>
                  </a:lnTo>
                  <a:lnTo>
                    <a:pt x="35372" y="1722"/>
                  </a:lnTo>
                  <a:lnTo>
                    <a:pt x="35372" y="1705"/>
                  </a:lnTo>
                  <a:lnTo>
                    <a:pt x="35389" y="1455"/>
                  </a:lnTo>
                  <a:cubicBezTo>
                    <a:pt x="35406" y="1187"/>
                    <a:pt x="35389" y="903"/>
                    <a:pt x="35339" y="636"/>
                  </a:cubicBezTo>
                  <a:cubicBezTo>
                    <a:pt x="35305" y="419"/>
                    <a:pt x="35239" y="218"/>
                    <a:pt x="35155" y="18"/>
                  </a:cubicBezTo>
                  <a:cubicBezTo>
                    <a:pt x="35088" y="1"/>
                    <a:pt x="35021" y="1"/>
                    <a:pt x="34954" y="1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9" name="Google Shape;2189;p61"/>
            <p:cNvSpPr/>
            <p:nvPr/>
          </p:nvSpPr>
          <p:spPr>
            <a:xfrm>
              <a:off x="457613" y="3136037"/>
              <a:ext cx="251113" cy="1651124"/>
            </a:xfrm>
            <a:custGeom>
              <a:rect b="b" l="l" r="r" t="t"/>
              <a:pathLst>
                <a:path extrusionOk="0" h="51313" w="7804">
                  <a:moveTo>
                    <a:pt x="0" y="1"/>
                  </a:moveTo>
                  <a:lnTo>
                    <a:pt x="67" y="686"/>
                  </a:lnTo>
                  <a:lnTo>
                    <a:pt x="1554" y="20636"/>
                  </a:lnTo>
                  <a:lnTo>
                    <a:pt x="3359" y="44796"/>
                  </a:lnTo>
                  <a:lnTo>
                    <a:pt x="3593" y="48071"/>
                  </a:lnTo>
                  <a:cubicBezTo>
                    <a:pt x="3609" y="48154"/>
                    <a:pt x="3609" y="48238"/>
                    <a:pt x="3626" y="48322"/>
                  </a:cubicBezTo>
                  <a:cubicBezTo>
                    <a:pt x="3660" y="48388"/>
                    <a:pt x="3676" y="48472"/>
                    <a:pt x="3710" y="48555"/>
                  </a:cubicBezTo>
                  <a:cubicBezTo>
                    <a:pt x="3743" y="48672"/>
                    <a:pt x="3810" y="48789"/>
                    <a:pt x="3877" y="48890"/>
                  </a:cubicBezTo>
                  <a:cubicBezTo>
                    <a:pt x="3944" y="49007"/>
                    <a:pt x="4027" y="49124"/>
                    <a:pt x="4111" y="49224"/>
                  </a:cubicBezTo>
                  <a:cubicBezTo>
                    <a:pt x="4779" y="50026"/>
                    <a:pt x="6082" y="50744"/>
                    <a:pt x="7803" y="51312"/>
                  </a:cubicBezTo>
                  <a:lnTo>
                    <a:pt x="7569" y="46951"/>
                  </a:lnTo>
                  <a:lnTo>
                    <a:pt x="6985" y="35957"/>
                  </a:lnTo>
                  <a:lnTo>
                    <a:pt x="6066" y="18764"/>
                  </a:lnTo>
                  <a:lnTo>
                    <a:pt x="5414" y="6667"/>
                  </a:lnTo>
                  <a:lnTo>
                    <a:pt x="5096" y="686"/>
                  </a:lnTo>
                  <a:lnTo>
                    <a:pt x="5063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0" name="Google Shape;2190;p61"/>
            <p:cNvSpPr/>
            <p:nvPr/>
          </p:nvSpPr>
          <p:spPr>
            <a:xfrm>
              <a:off x="782896" y="3136037"/>
              <a:ext cx="180677" cy="1693598"/>
            </a:xfrm>
            <a:custGeom>
              <a:rect b="b" l="l" r="r" t="t"/>
              <a:pathLst>
                <a:path extrusionOk="0" h="52633" w="5615">
                  <a:moveTo>
                    <a:pt x="0" y="1"/>
                  </a:moveTo>
                  <a:lnTo>
                    <a:pt x="33" y="686"/>
                  </a:lnTo>
                  <a:lnTo>
                    <a:pt x="234" y="7202"/>
                  </a:lnTo>
                  <a:lnTo>
                    <a:pt x="468" y="14570"/>
                  </a:lnTo>
                  <a:lnTo>
                    <a:pt x="1270" y="39399"/>
                  </a:lnTo>
                  <a:lnTo>
                    <a:pt x="1537" y="47837"/>
                  </a:lnTo>
                  <a:lnTo>
                    <a:pt x="1671" y="52248"/>
                  </a:lnTo>
                  <a:cubicBezTo>
                    <a:pt x="2356" y="52348"/>
                    <a:pt x="3074" y="52432"/>
                    <a:pt x="3810" y="52499"/>
                  </a:cubicBezTo>
                  <a:cubicBezTo>
                    <a:pt x="4394" y="52549"/>
                    <a:pt x="4996" y="52599"/>
                    <a:pt x="5614" y="52632"/>
                  </a:cubicBezTo>
                  <a:lnTo>
                    <a:pt x="5581" y="48221"/>
                  </a:lnTo>
                  <a:lnTo>
                    <a:pt x="5547" y="45398"/>
                  </a:lnTo>
                  <a:lnTo>
                    <a:pt x="5497" y="40736"/>
                  </a:lnTo>
                  <a:lnTo>
                    <a:pt x="5196" y="12849"/>
                  </a:lnTo>
                  <a:lnTo>
                    <a:pt x="5146" y="7937"/>
                  </a:lnTo>
                  <a:lnTo>
                    <a:pt x="5063" y="686"/>
                  </a:lnTo>
                  <a:lnTo>
                    <a:pt x="5063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1" name="Google Shape;2191;p61"/>
            <p:cNvSpPr/>
            <p:nvPr/>
          </p:nvSpPr>
          <p:spPr>
            <a:xfrm>
              <a:off x="1090416" y="3136037"/>
              <a:ext cx="180677" cy="1693598"/>
            </a:xfrm>
            <a:custGeom>
              <a:rect b="b" l="l" r="r" t="t"/>
              <a:pathLst>
                <a:path extrusionOk="0" h="52633" w="5615">
                  <a:moveTo>
                    <a:pt x="552" y="1"/>
                  </a:moveTo>
                  <a:lnTo>
                    <a:pt x="0" y="52632"/>
                  </a:lnTo>
                  <a:cubicBezTo>
                    <a:pt x="1320" y="52566"/>
                    <a:pt x="2624" y="52432"/>
                    <a:pt x="3944" y="52248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2" name="Google Shape;2192;p61"/>
            <p:cNvSpPr/>
            <p:nvPr/>
          </p:nvSpPr>
          <p:spPr>
            <a:xfrm>
              <a:off x="1338794" y="3136037"/>
              <a:ext cx="250566" cy="1651124"/>
            </a:xfrm>
            <a:custGeom>
              <a:rect b="b" l="l" r="r" t="t"/>
              <a:pathLst>
                <a:path extrusionOk="0" h="51313" w="7787">
                  <a:moveTo>
                    <a:pt x="2741" y="1"/>
                  </a:moveTo>
                  <a:lnTo>
                    <a:pt x="1" y="51312"/>
                  </a:lnTo>
                  <a:cubicBezTo>
                    <a:pt x="2507" y="50494"/>
                    <a:pt x="4094" y="49358"/>
                    <a:pt x="4195" y="48071"/>
                  </a:cubicBezTo>
                  <a:lnTo>
                    <a:pt x="7787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61"/>
            <p:cNvSpPr/>
            <p:nvPr/>
          </p:nvSpPr>
          <p:spPr>
            <a:xfrm>
              <a:off x="558683" y="4577460"/>
              <a:ext cx="923172" cy="253237"/>
            </a:xfrm>
            <a:custGeom>
              <a:rect b="b" l="l" r="r" t="t"/>
              <a:pathLst>
                <a:path extrusionOk="0" h="7870" w="28690">
                  <a:moveTo>
                    <a:pt x="1" y="0"/>
                  </a:moveTo>
                  <a:lnTo>
                    <a:pt x="251" y="3275"/>
                  </a:lnTo>
                  <a:cubicBezTo>
                    <a:pt x="251" y="3358"/>
                    <a:pt x="268" y="3442"/>
                    <a:pt x="285" y="3526"/>
                  </a:cubicBezTo>
                  <a:cubicBezTo>
                    <a:pt x="301" y="3592"/>
                    <a:pt x="318" y="3676"/>
                    <a:pt x="351" y="3743"/>
                  </a:cubicBezTo>
                  <a:lnTo>
                    <a:pt x="351" y="3759"/>
                  </a:lnTo>
                  <a:cubicBezTo>
                    <a:pt x="402" y="3876"/>
                    <a:pt x="452" y="3993"/>
                    <a:pt x="519" y="4094"/>
                  </a:cubicBezTo>
                  <a:cubicBezTo>
                    <a:pt x="585" y="4211"/>
                    <a:pt x="669" y="4328"/>
                    <a:pt x="769" y="4428"/>
                  </a:cubicBezTo>
                  <a:cubicBezTo>
                    <a:pt x="1437" y="5230"/>
                    <a:pt x="2724" y="5948"/>
                    <a:pt x="4445" y="6516"/>
                  </a:cubicBezTo>
                  <a:cubicBezTo>
                    <a:pt x="4746" y="6617"/>
                    <a:pt x="5047" y="6700"/>
                    <a:pt x="5347" y="6800"/>
                  </a:cubicBezTo>
                  <a:cubicBezTo>
                    <a:pt x="5815" y="6917"/>
                    <a:pt x="6316" y="7051"/>
                    <a:pt x="6834" y="7151"/>
                  </a:cubicBezTo>
                  <a:cubicBezTo>
                    <a:pt x="7001" y="7185"/>
                    <a:pt x="7169" y="7218"/>
                    <a:pt x="7352" y="7252"/>
                  </a:cubicBezTo>
                  <a:cubicBezTo>
                    <a:pt x="7703" y="7318"/>
                    <a:pt x="8071" y="7385"/>
                    <a:pt x="8438" y="7452"/>
                  </a:cubicBezTo>
                  <a:cubicBezTo>
                    <a:pt x="9123" y="7552"/>
                    <a:pt x="9825" y="7636"/>
                    <a:pt x="10560" y="7703"/>
                  </a:cubicBezTo>
                  <a:cubicBezTo>
                    <a:pt x="11162" y="7753"/>
                    <a:pt x="11763" y="7803"/>
                    <a:pt x="12382" y="7836"/>
                  </a:cubicBezTo>
                  <a:cubicBezTo>
                    <a:pt x="12699" y="7836"/>
                    <a:pt x="13017" y="7853"/>
                    <a:pt x="13334" y="7870"/>
                  </a:cubicBezTo>
                  <a:lnTo>
                    <a:pt x="15339" y="7870"/>
                  </a:lnTo>
                  <a:cubicBezTo>
                    <a:pt x="15673" y="7853"/>
                    <a:pt x="15991" y="7836"/>
                    <a:pt x="16308" y="7836"/>
                  </a:cubicBezTo>
                  <a:cubicBezTo>
                    <a:pt x="17628" y="7770"/>
                    <a:pt x="18948" y="7636"/>
                    <a:pt x="20251" y="7452"/>
                  </a:cubicBezTo>
                  <a:cubicBezTo>
                    <a:pt x="20619" y="7385"/>
                    <a:pt x="20987" y="7318"/>
                    <a:pt x="21337" y="7252"/>
                  </a:cubicBezTo>
                  <a:cubicBezTo>
                    <a:pt x="21521" y="7218"/>
                    <a:pt x="21688" y="7185"/>
                    <a:pt x="21855" y="7151"/>
                  </a:cubicBezTo>
                  <a:cubicBezTo>
                    <a:pt x="22373" y="7051"/>
                    <a:pt x="22875" y="6917"/>
                    <a:pt x="23342" y="6800"/>
                  </a:cubicBezTo>
                  <a:cubicBezTo>
                    <a:pt x="23643" y="6700"/>
                    <a:pt x="23961" y="6617"/>
                    <a:pt x="24245" y="6516"/>
                  </a:cubicBezTo>
                  <a:cubicBezTo>
                    <a:pt x="25799" y="6015"/>
                    <a:pt x="27018" y="5364"/>
                    <a:pt x="27737" y="4645"/>
                  </a:cubicBezTo>
                  <a:cubicBezTo>
                    <a:pt x="28121" y="4294"/>
                    <a:pt x="28372" y="3810"/>
                    <a:pt x="28439" y="3275"/>
                  </a:cubicBezTo>
                  <a:lnTo>
                    <a:pt x="28689" y="0"/>
                  </a:lnTo>
                  <a:lnTo>
                    <a:pt x="28689" y="0"/>
                  </a:lnTo>
                  <a:cubicBezTo>
                    <a:pt x="27921" y="769"/>
                    <a:pt x="26617" y="1454"/>
                    <a:pt x="24946" y="2022"/>
                  </a:cubicBezTo>
                  <a:cubicBezTo>
                    <a:pt x="24796" y="2072"/>
                    <a:pt x="24629" y="2105"/>
                    <a:pt x="24479" y="2155"/>
                  </a:cubicBezTo>
                  <a:cubicBezTo>
                    <a:pt x="23225" y="2523"/>
                    <a:pt x="21956" y="2807"/>
                    <a:pt x="20669" y="3008"/>
                  </a:cubicBezTo>
                  <a:cubicBezTo>
                    <a:pt x="20586" y="3008"/>
                    <a:pt x="20485" y="3024"/>
                    <a:pt x="20385" y="3041"/>
                  </a:cubicBezTo>
                  <a:cubicBezTo>
                    <a:pt x="19082" y="3225"/>
                    <a:pt x="17762" y="3358"/>
                    <a:pt x="16442" y="3409"/>
                  </a:cubicBezTo>
                  <a:cubicBezTo>
                    <a:pt x="16425" y="3409"/>
                    <a:pt x="16392" y="3425"/>
                    <a:pt x="16358" y="3425"/>
                  </a:cubicBezTo>
                  <a:cubicBezTo>
                    <a:pt x="15690" y="3442"/>
                    <a:pt x="15022" y="3459"/>
                    <a:pt x="14353" y="3459"/>
                  </a:cubicBezTo>
                  <a:cubicBezTo>
                    <a:pt x="13668" y="3459"/>
                    <a:pt x="12983" y="3442"/>
                    <a:pt x="12331" y="3425"/>
                  </a:cubicBezTo>
                  <a:cubicBezTo>
                    <a:pt x="12298" y="3425"/>
                    <a:pt x="12265" y="3409"/>
                    <a:pt x="12248" y="3409"/>
                  </a:cubicBezTo>
                  <a:cubicBezTo>
                    <a:pt x="12031" y="3409"/>
                    <a:pt x="11830" y="3392"/>
                    <a:pt x="11630" y="3375"/>
                  </a:cubicBezTo>
                  <a:cubicBezTo>
                    <a:pt x="10460" y="3308"/>
                    <a:pt x="9341" y="3191"/>
                    <a:pt x="8288" y="3041"/>
                  </a:cubicBezTo>
                  <a:cubicBezTo>
                    <a:pt x="8204" y="3024"/>
                    <a:pt x="8104" y="3008"/>
                    <a:pt x="8021" y="3008"/>
                  </a:cubicBezTo>
                  <a:cubicBezTo>
                    <a:pt x="6734" y="2807"/>
                    <a:pt x="5464" y="2523"/>
                    <a:pt x="4211" y="2155"/>
                  </a:cubicBezTo>
                  <a:cubicBezTo>
                    <a:pt x="4061" y="2105"/>
                    <a:pt x="3894" y="2055"/>
                    <a:pt x="3743" y="2005"/>
                  </a:cubicBezTo>
                  <a:cubicBezTo>
                    <a:pt x="2072" y="1454"/>
                    <a:pt x="769" y="76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4" name="Google Shape;2194;p61"/>
            <p:cNvSpPr/>
            <p:nvPr/>
          </p:nvSpPr>
          <p:spPr>
            <a:xfrm>
              <a:off x="371571" y="3055947"/>
              <a:ext cx="1276417" cy="102164"/>
            </a:xfrm>
            <a:custGeom>
              <a:rect b="b" l="l" r="r" t="t"/>
              <a:pathLst>
                <a:path extrusionOk="0" h="3175" w="39668">
                  <a:moveTo>
                    <a:pt x="2039" y="0"/>
                  </a:moveTo>
                  <a:cubicBezTo>
                    <a:pt x="118" y="100"/>
                    <a:pt x="1" y="2907"/>
                    <a:pt x="1922" y="3158"/>
                  </a:cubicBezTo>
                  <a:cubicBezTo>
                    <a:pt x="1989" y="3158"/>
                    <a:pt x="2056" y="3175"/>
                    <a:pt x="2123" y="3175"/>
                  </a:cubicBezTo>
                  <a:lnTo>
                    <a:pt x="38080" y="3175"/>
                  </a:lnTo>
                  <a:cubicBezTo>
                    <a:pt x="38180" y="3175"/>
                    <a:pt x="38297" y="3158"/>
                    <a:pt x="38397" y="3141"/>
                  </a:cubicBezTo>
                  <a:cubicBezTo>
                    <a:pt x="38698" y="3074"/>
                    <a:pt x="38982" y="2924"/>
                    <a:pt x="39199" y="2707"/>
                  </a:cubicBezTo>
                  <a:cubicBezTo>
                    <a:pt x="39500" y="2406"/>
                    <a:pt x="39667" y="2005"/>
                    <a:pt x="39667" y="1587"/>
                  </a:cubicBezTo>
                  <a:cubicBezTo>
                    <a:pt x="39650" y="785"/>
                    <a:pt x="39066" y="117"/>
                    <a:pt x="38280" y="17"/>
                  </a:cubicBezTo>
                  <a:cubicBezTo>
                    <a:pt x="38213" y="0"/>
                    <a:pt x="38147" y="0"/>
                    <a:pt x="38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5" name="Google Shape;2195;p61"/>
            <p:cNvSpPr/>
            <p:nvPr/>
          </p:nvSpPr>
          <p:spPr>
            <a:xfrm>
              <a:off x="845771" y="3211815"/>
              <a:ext cx="1699004" cy="624694"/>
            </a:xfrm>
            <a:custGeom>
              <a:rect b="b" l="l" r="r" t="t"/>
              <a:pathLst>
                <a:path extrusionOk="0" h="19414" w="52801">
                  <a:moveTo>
                    <a:pt x="49003" y="0"/>
                  </a:moveTo>
                  <a:cubicBezTo>
                    <a:pt x="48751" y="0"/>
                    <a:pt x="48494" y="33"/>
                    <a:pt x="48239" y="102"/>
                  </a:cubicBezTo>
                  <a:lnTo>
                    <a:pt x="2323" y="12048"/>
                  </a:lnTo>
                  <a:cubicBezTo>
                    <a:pt x="2273" y="12065"/>
                    <a:pt x="2206" y="12082"/>
                    <a:pt x="2156" y="12098"/>
                  </a:cubicBezTo>
                  <a:cubicBezTo>
                    <a:pt x="853" y="12516"/>
                    <a:pt x="1" y="13753"/>
                    <a:pt x="84" y="15123"/>
                  </a:cubicBezTo>
                  <a:cubicBezTo>
                    <a:pt x="101" y="15323"/>
                    <a:pt x="118" y="15524"/>
                    <a:pt x="168" y="15708"/>
                  </a:cubicBezTo>
                  <a:lnTo>
                    <a:pt x="937" y="18648"/>
                  </a:lnTo>
                  <a:cubicBezTo>
                    <a:pt x="1064" y="19115"/>
                    <a:pt x="1478" y="19414"/>
                    <a:pt x="1937" y="19414"/>
                  </a:cubicBezTo>
                  <a:cubicBezTo>
                    <a:pt x="2020" y="19414"/>
                    <a:pt x="2105" y="19404"/>
                    <a:pt x="2190" y="19383"/>
                  </a:cubicBezTo>
                  <a:lnTo>
                    <a:pt x="51931" y="6434"/>
                  </a:lnTo>
                  <a:cubicBezTo>
                    <a:pt x="52466" y="6284"/>
                    <a:pt x="52800" y="5733"/>
                    <a:pt x="52666" y="5181"/>
                  </a:cubicBezTo>
                  <a:lnTo>
                    <a:pt x="51898" y="2240"/>
                  </a:lnTo>
                  <a:cubicBezTo>
                    <a:pt x="51864" y="2157"/>
                    <a:pt x="51831" y="2057"/>
                    <a:pt x="51798" y="1956"/>
                  </a:cubicBezTo>
                  <a:cubicBezTo>
                    <a:pt x="51355" y="766"/>
                    <a:pt x="50224" y="0"/>
                    <a:pt x="49003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61"/>
            <p:cNvSpPr/>
            <p:nvPr/>
          </p:nvSpPr>
          <p:spPr>
            <a:xfrm>
              <a:off x="915145" y="3562389"/>
              <a:ext cx="294102" cy="235507"/>
            </a:xfrm>
            <a:custGeom>
              <a:rect b="b" l="l" r="r" t="t"/>
              <a:pathLst>
                <a:path extrusionOk="0" h="7319" w="9140">
                  <a:moveTo>
                    <a:pt x="4595" y="0"/>
                  </a:moveTo>
                  <a:lnTo>
                    <a:pt x="167" y="1153"/>
                  </a:lnTo>
                  <a:cubicBezTo>
                    <a:pt x="117" y="1170"/>
                    <a:pt x="50" y="1187"/>
                    <a:pt x="0" y="1203"/>
                  </a:cubicBezTo>
                  <a:lnTo>
                    <a:pt x="4528" y="7319"/>
                  </a:lnTo>
                  <a:lnTo>
                    <a:pt x="9140" y="6116"/>
                  </a:lnTo>
                  <a:lnTo>
                    <a:pt x="45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7" name="Google Shape;2197;p61"/>
            <p:cNvSpPr/>
            <p:nvPr/>
          </p:nvSpPr>
          <p:spPr>
            <a:xfrm>
              <a:off x="1226430" y="3481205"/>
              <a:ext cx="294649" cy="235507"/>
            </a:xfrm>
            <a:custGeom>
              <a:rect b="b" l="l" r="r" t="t"/>
              <a:pathLst>
                <a:path extrusionOk="0" h="7319" w="9157">
                  <a:moveTo>
                    <a:pt x="4612" y="0"/>
                  </a:moveTo>
                  <a:lnTo>
                    <a:pt x="1" y="1203"/>
                  </a:lnTo>
                  <a:lnTo>
                    <a:pt x="4545" y="7319"/>
                  </a:lnTo>
                  <a:lnTo>
                    <a:pt x="9157" y="6116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8" name="Google Shape;2198;p61"/>
            <p:cNvSpPr/>
            <p:nvPr/>
          </p:nvSpPr>
          <p:spPr>
            <a:xfrm>
              <a:off x="1538262" y="3400021"/>
              <a:ext cx="294649" cy="235507"/>
            </a:xfrm>
            <a:custGeom>
              <a:rect b="b" l="l" r="r" t="t"/>
              <a:pathLst>
                <a:path extrusionOk="0" h="7319" w="9157">
                  <a:moveTo>
                    <a:pt x="4612" y="0"/>
                  </a:moveTo>
                  <a:lnTo>
                    <a:pt x="1" y="1204"/>
                  </a:lnTo>
                  <a:lnTo>
                    <a:pt x="4545" y="7319"/>
                  </a:lnTo>
                  <a:lnTo>
                    <a:pt x="9157" y="6116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9" name="Google Shape;2199;p61"/>
            <p:cNvSpPr/>
            <p:nvPr/>
          </p:nvSpPr>
          <p:spPr>
            <a:xfrm>
              <a:off x="1850095" y="3318837"/>
              <a:ext cx="294135" cy="235507"/>
            </a:xfrm>
            <a:custGeom>
              <a:rect b="b" l="l" r="r" t="t"/>
              <a:pathLst>
                <a:path extrusionOk="0" h="7319" w="9141">
                  <a:moveTo>
                    <a:pt x="4612" y="1"/>
                  </a:moveTo>
                  <a:lnTo>
                    <a:pt x="1" y="1204"/>
                  </a:lnTo>
                  <a:lnTo>
                    <a:pt x="4545" y="7319"/>
                  </a:lnTo>
                  <a:lnTo>
                    <a:pt x="9140" y="6116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0" name="Google Shape;2200;p61"/>
            <p:cNvSpPr/>
            <p:nvPr/>
          </p:nvSpPr>
          <p:spPr>
            <a:xfrm>
              <a:off x="2161927" y="3237653"/>
              <a:ext cx="294135" cy="235507"/>
            </a:xfrm>
            <a:custGeom>
              <a:rect b="b" l="l" r="r" t="t"/>
              <a:pathLst>
                <a:path extrusionOk="0" h="7319" w="9141">
                  <a:moveTo>
                    <a:pt x="4612" y="1"/>
                  </a:moveTo>
                  <a:lnTo>
                    <a:pt x="1" y="1204"/>
                  </a:lnTo>
                  <a:lnTo>
                    <a:pt x="4545" y="7319"/>
                  </a:lnTo>
                  <a:lnTo>
                    <a:pt x="9140" y="6116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p61"/>
            <p:cNvSpPr/>
            <p:nvPr/>
          </p:nvSpPr>
          <p:spPr>
            <a:xfrm>
              <a:off x="879653" y="3670183"/>
              <a:ext cx="1810821" cy="1196842"/>
            </a:xfrm>
            <a:custGeom>
              <a:rect b="b" l="l" r="r" t="t"/>
              <a:pathLst>
                <a:path extrusionOk="0" h="37195" w="56276">
                  <a:moveTo>
                    <a:pt x="49313" y="0"/>
                  </a:moveTo>
                  <a:cubicBezTo>
                    <a:pt x="49162" y="0"/>
                    <a:pt x="49010" y="8"/>
                    <a:pt x="48856" y="26"/>
                  </a:cubicBezTo>
                  <a:lnTo>
                    <a:pt x="3877" y="5005"/>
                  </a:lnTo>
                  <a:cubicBezTo>
                    <a:pt x="1621" y="5255"/>
                    <a:pt x="1" y="7277"/>
                    <a:pt x="251" y="9516"/>
                  </a:cubicBezTo>
                  <a:lnTo>
                    <a:pt x="2908" y="33543"/>
                  </a:lnTo>
                  <a:cubicBezTo>
                    <a:pt x="3141" y="35644"/>
                    <a:pt x="4912" y="37194"/>
                    <a:pt x="6976" y="37194"/>
                  </a:cubicBezTo>
                  <a:cubicBezTo>
                    <a:pt x="7128" y="37194"/>
                    <a:pt x="7281" y="37186"/>
                    <a:pt x="7436" y="37169"/>
                  </a:cubicBezTo>
                  <a:lnTo>
                    <a:pt x="52415" y="32189"/>
                  </a:lnTo>
                  <a:cubicBezTo>
                    <a:pt x="54654" y="31939"/>
                    <a:pt x="56275" y="29917"/>
                    <a:pt x="56024" y="27678"/>
                  </a:cubicBezTo>
                  <a:lnTo>
                    <a:pt x="53368" y="3651"/>
                  </a:lnTo>
                  <a:cubicBezTo>
                    <a:pt x="53134" y="1550"/>
                    <a:pt x="51364" y="0"/>
                    <a:pt x="4931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61"/>
            <p:cNvSpPr/>
            <p:nvPr/>
          </p:nvSpPr>
          <p:spPr>
            <a:xfrm>
              <a:off x="878592" y="3666612"/>
              <a:ext cx="1726934" cy="386130"/>
            </a:xfrm>
            <a:custGeom>
              <a:rect b="b" l="l" r="r" t="t"/>
              <a:pathLst>
                <a:path extrusionOk="0" h="12000" w="53669">
                  <a:moveTo>
                    <a:pt x="50316" y="0"/>
                  </a:moveTo>
                  <a:cubicBezTo>
                    <a:pt x="50203" y="0"/>
                    <a:pt x="50090" y="7"/>
                    <a:pt x="49975" y="20"/>
                  </a:cubicBezTo>
                  <a:lnTo>
                    <a:pt x="2824" y="5233"/>
                  </a:lnTo>
                  <a:cubicBezTo>
                    <a:pt x="2724" y="5249"/>
                    <a:pt x="2623" y="5266"/>
                    <a:pt x="2523" y="5283"/>
                  </a:cubicBezTo>
                  <a:cubicBezTo>
                    <a:pt x="1019" y="5600"/>
                    <a:pt x="0" y="7020"/>
                    <a:pt x="167" y="8541"/>
                  </a:cubicBezTo>
                  <a:lnTo>
                    <a:pt x="552" y="12000"/>
                  </a:lnTo>
                  <a:lnTo>
                    <a:pt x="53668" y="6118"/>
                  </a:lnTo>
                  <a:lnTo>
                    <a:pt x="53284" y="2676"/>
                  </a:lnTo>
                  <a:cubicBezTo>
                    <a:pt x="53284" y="2643"/>
                    <a:pt x="53284" y="2609"/>
                    <a:pt x="53267" y="2576"/>
                  </a:cubicBezTo>
                  <a:cubicBezTo>
                    <a:pt x="53050" y="1086"/>
                    <a:pt x="51780" y="0"/>
                    <a:pt x="50316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61"/>
            <p:cNvSpPr/>
            <p:nvPr/>
          </p:nvSpPr>
          <p:spPr>
            <a:xfrm>
              <a:off x="959775" y="3819390"/>
              <a:ext cx="258611" cy="214527"/>
            </a:xfrm>
            <a:custGeom>
              <a:rect b="b" l="l" r="r" t="t"/>
              <a:pathLst>
                <a:path extrusionOk="0" h="6667" w="8037">
                  <a:moveTo>
                    <a:pt x="4729" y="0"/>
                  </a:moveTo>
                  <a:lnTo>
                    <a:pt x="301" y="485"/>
                  </a:lnTo>
                  <a:cubicBezTo>
                    <a:pt x="201" y="501"/>
                    <a:pt x="100" y="518"/>
                    <a:pt x="0" y="535"/>
                  </a:cubicBezTo>
                  <a:lnTo>
                    <a:pt x="3308" y="6667"/>
                  </a:lnTo>
                  <a:lnTo>
                    <a:pt x="8037" y="6149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4" name="Google Shape;2204;p61"/>
            <p:cNvSpPr/>
            <p:nvPr/>
          </p:nvSpPr>
          <p:spPr>
            <a:xfrm>
              <a:off x="1279652" y="3783899"/>
              <a:ext cx="259190" cy="214560"/>
            </a:xfrm>
            <a:custGeom>
              <a:rect b="b" l="l" r="r" t="t"/>
              <a:pathLst>
                <a:path extrusionOk="0" h="6668" w="8055">
                  <a:moveTo>
                    <a:pt x="4746" y="0"/>
                  </a:moveTo>
                  <a:lnTo>
                    <a:pt x="1" y="518"/>
                  </a:lnTo>
                  <a:lnTo>
                    <a:pt x="3326" y="6667"/>
                  </a:lnTo>
                  <a:lnTo>
                    <a:pt x="8054" y="6149"/>
                  </a:lnTo>
                  <a:lnTo>
                    <a:pt x="47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5" name="Google Shape;2205;p61"/>
            <p:cNvSpPr/>
            <p:nvPr/>
          </p:nvSpPr>
          <p:spPr>
            <a:xfrm>
              <a:off x="1600108" y="3748407"/>
              <a:ext cx="258611" cy="214560"/>
            </a:xfrm>
            <a:custGeom>
              <a:rect b="b" l="l" r="r" t="t"/>
              <a:pathLst>
                <a:path extrusionOk="0" h="6668" w="8037">
                  <a:moveTo>
                    <a:pt x="4729" y="1"/>
                  </a:moveTo>
                  <a:lnTo>
                    <a:pt x="0" y="519"/>
                  </a:lnTo>
                  <a:lnTo>
                    <a:pt x="3308" y="6667"/>
                  </a:lnTo>
                  <a:lnTo>
                    <a:pt x="8037" y="6149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6" name="Google Shape;2206;p61"/>
            <p:cNvSpPr/>
            <p:nvPr/>
          </p:nvSpPr>
          <p:spPr>
            <a:xfrm>
              <a:off x="1920531" y="3712915"/>
              <a:ext cx="258643" cy="214560"/>
            </a:xfrm>
            <a:custGeom>
              <a:rect b="b" l="l" r="r" t="t"/>
              <a:pathLst>
                <a:path extrusionOk="0" h="6668" w="8038">
                  <a:moveTo>
                    <a:pt x="4729" y="1"/>
                  </a:moveTo>
                  <a:lnTo>
                    <a:pt x="0" y="519"/>
                  </a:lnTo>
                  <a:lnTo>
                    <a:pt x="3309" y="6668"/>
                  </a:lnTo>
                  <a:lnTo>
                    <a:pt x="8037" y="6150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7" name="Google Shape;2207;p61"/>
            <p:cNvSpPr/>
            <p:nvPr/>
          </p:nvSpPr>
          <p:spPr>
            <a:xfrm>
              <a:off x="2240408" y="3677455"/>
              <a:ext cx="258643" cy="214527"/>
            </a:xfrm>
            <a:custGeom>
              <a:rect b="b" l="l" r="r" t="t"/>
              <a:pathLst>
                <a:path extrusionOk="0" h="6667" w="8038">
                  <a:moveTo>
                    <a:pt x="4729" y="0"/>
                  </a:moveTo>
                  <a:lnTo>
                    <a:pt x="1" y="535"/>
                  </a:lnTo>
                  <a:lnTo>
                    <a:pt x="3309" y="6667"/>
                  </a:lnTo>
                  <a:lnTo>
                    <a:pt x="8038" y="6149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61"/>
            <p:cNvSpPr/>
            <p:nvPr/>
          </p:nvSpPr>
          <p:spPr>
            <a:xfrm>
              <a:off x="998968" y="3931078"/>
              <a:ext cx="1595843" cy="887938"/>
            </a:xfrm>
            <a:custGeom>
              <a:rect b="b" l="l" r="r" t="t"/>
              <a:pathLst>
                <a:path extrusionOk="0" h="27595" w="49595">
                  <a:moveTo>
                    <a:pt x="36226" y="5669"/>
                  </a:moveTo>
                  <a:lnTo>
                    <a:pt x="36878" y="11550"/>
                  </a:lnTo>
                  <a:cubicBezTo>
                    <a:pt x="37245" y="14775"/>
                    <a:pt x="37596" y="18000"/>
                    <a:pt x="37947" y="21224"/>
                  </a:cubicBezTo>
                  <a:cubicBezTo>
                    <a:pt x="38031" y="21909"/>
                    <a:pt x="38097" y="22594"/>
                    <a:pt x="38181" y="23279"/>
                  </a:cubicBezTo>
                  <a:lnTo>
                    <a:pt x="33519" y="23797"/>
                  </a:lnTo>
                  <a:lnTo>
                    <a:pt x="20052" y="25284"/>
                  </a:lnTo>
                  <a:lnTo>
                    <a:pt x="15658" y="25769"/>
                  </a:lnTo>
                  <a:lnTo>
                    <a:pt x="15023" y="19888"/>
                  </a:lnTo>
                  <a:cubicBezTo>
                    <a:pt x="14655" y="16663"/>
                    <a:pt x="14304" y="13438"/>
                    <a:pt x="13954" y="10213"/>
                  </a:cubicBezTo>
                  <a:lnTo>
                    <a:pt x="13720" y="8158"/>
                  </a:lnTo>
                  <a:lnTo>
                    <a:pt x="16527" y="7841"/>
                  </a:lnTo>
                  <a:lnTo>
                    <a:pt x="29994" y="6354"/>
                  </a:lnTo>
                  <a:lnTo>
                    <a:pt x="36226" y="5669"/>
                  </a:lnTo>
                  <a:close/>
                  <a:moveTo>
                    <a:pt x="46897" y="0"/>
                  </a:moveTo>
                  <a:cubicBezTo>
                    <a:pt x="46883" y="0"/>
                    <a:pt x="46868" y="2"/>
                    <a:pt x="46853" y="4"/>
                  </a:cubicBezTo>
                  <a:lnTo>
                    <a:pt x="42208" y="522"/>
                  </a:lnTo>
                  <a:lnTo>
                    <a:pt x="31080" y="1759"/>
                  </a:lnTo>
                  <a:lnTo>
                    <a:pt x="17613" y="3246"/>
                  </a:lnTo>
                  <a:lnTo>
                    <a:pt x="6017" y="4516"/>
                  </a:lnTo>
                  <a:lnTo>
                    <a:pt x="2174" y="4950"/>
                  </a:lnTo>
                  <a:cubicBezTo>
                    <a:pt x="1572" y="4984"/>
                    <a:pt x="954" y="5050"/>
                    <a:pt x="353" y="5151"/>
                  </a:cubicBezTo>
                  <a:lnTo>
                    <a:pt x="269" y="5151"/>
                  </a:lnTo>
                  <a:cubicBezTo>
                    <a:pt x="1" y="5166"/>
                    <a:pt x="31" y="5556"/>
                    <a:pt x="275" y="5556"/>
                  </a:cubicBezTo>
                  <a:cubicBezTo>
                    <a:pt x="289" y="5556"/>
                    <a:pt x="304" y="5554"/>
                    <a:pt x="319" y="5552"/>
                  </a:cubicBezTo>
                  <a:lnTo>
                    <a:pt x="4948" y="5034"/>
                  </a:lnTo>
                  <a:lnTo>
                    <a:pt x="16092" y="3797"/>
                  </a:lnTo>
                  <a:lnTo>
                    <a:pt x="23394" y="2995"/>
                  </a:lnTo>
                  <a:cubicBezTo>
                    <a:pt x="23511" y="4182"/>
                    <a:pt x="23645" y="5385"/>
                    <a:pt x="23778" y="6571"/>
                  </a:cubicBezTo>
                  <a:cubicBezTo>
                    <a:pt x="23778" y="6604"/>
                    <a:pt x="23795" y="6638"/>
                    <a:pt x="23812" y="6654"/>
                  </a:cubicBezTo>
                  <a:lnTo>
                    <a:pt x="18064" y="7289"/>
                  </a:lnTo>
                  <a:lnTo>
                    <a:pt x="6468" y="8576"/>
                  </a:lnTo>
                  <a:lnTo>
                    <a:pt x="2625" y="8994"/>
                  </a:lnTo>
                  <a:cubicBezTo>
                    <a:pt x="2024" y="9027"/>
                    <a:pt x="1405" y="9094"/>
                    <a:pt x="804" y="9194"/>
                  </a:cubicBezTo>
                  <a:cubicBezTo>
                    <a:pt x="770" y="9211"/>
                    <a:pt x="754" y="9211"/>
                    <a:pt x="720" y="9211"/>
                  </a:cubicBezTo>
                  <a:cubicBezTo>
                    <a:pt x="452" y="9211"/>
                    <a:pt x="482" y="9599"/>
                    <a:pt x="726" y="9599"/>
                  </a:cubicBezTo>
                  <a:cubicBezTo>
                    <a:pt x="740" y="9599"/>
                    <a:pt x="755" y="9598"/>
                    <a:pt x="770" y="9595"/>
                  </a:cubicBezTo>
                  <a:lnTo>
                    <a:pt x="5399" y="9077"/>
                  </a:lnTo>
                  <a:lnTo>
                    <a:pt x="13285" y="8208"/>
                  </a:lnTo>
                  <a:lnTo>
                    <a:pt x="13937" y="14090"/>
                  </a:lnTo>
                  <a:cubicBezTo>
                    <a:pt x="14288" y="17314"/>
                    <a:pt x="14655" y="20539"/>
                    <a:pt x="15006" y="23764"/>
                  </a:cubicBezTo>
                  <a:cubicBezTo>
                    <a:pt x="15073" y="24449"/>
                    <a:pt x="15157" y="25134"/>
                    <a:pt x="15223" y="25819"/>
                  </a:cubicBezTo>
                  <a:lnTo>
                    <a:pt x="8456" y="26571"/>
                  </a:lnTo>
                  <a:lnTo>
                    <a:pt x="4613" y="26989"/>
                  </a:lnTo>
                  <a:cubicBezTo>
                    <a:pt x="4012" y="27022"/>
                    <a:pt x="3394" y="27089"/>
                    <a:pt x="2792" y="27189"/>
                  </a:cubicBezTo>
                  <a:cubicBezTo>
                    <a:pt x="2759" y="27189"/>
                    <a:pt x="2742" y="27189"/>
                    <a:pt x="2709" y="27206"/>
                  </a:cubicBezTo>
                  <a:cubicBezTo>
                    <a:pt x="2440" y="27206"/>
                    <a:pt x="2470" y="27594"/>
                    <a:pt x="2714" y="27594"/>
                  </a:cubicBezTo>
                  <a:cubicBezTo>
                    <a:pt x="2728" y="27594"/>
                    <a:pt x="2743" y="27593"/>
                    <a:pt x="2759" y="27590"/>
                  </a:cubicBezTo>
                  <a:lnTo>
                    <a:pt x="7387" y="27072"/>
                  </a:lnTo>
                  <a:lnTo>
                    <a:pt x="18532" y="25836"/>
                  </a:lnTo>
                  <a:lnTo>
                    <a:pt x="31982" y="24349"/>
                  </a:lnTo>
                  <a:lnTo>
                    <a:pt x="43578" y="23062"/>
                  </a:lnTo>
                  <a:lnTo>
                    <a:pt x="47421" y="22644"/>
                  </a:lnTo>
                  <a:cubicBezTo>
                    <a:pt x="48039" y="22611"/>
                    <a:pt x="48641" y="22544"/>
                    <a:pt x="49242" y="22444"/>
                  </a:cubicBezTo>
                  <a:cubicBezTo>
                    <a:pt x="49275" y="22444"/>
                    <a:pt x="49309" y="22427"/>
                    <a:pt x="49326" y="22427"/>
                  </a:cubicBezTo>
                  <a:cubicBezTo>
                    <a:pt x="49594" y="22427"/>
                    <a:pt x="49564" y="22039"/>
                    <a:pt x="49334" y="22039"/>
                  </a:cubicBezTo>
                  <a:cubicBezTo>
                    <a:pt x="49321" y="22039"/>
                    <a:pt x="49307" y="22040"/>
                    <a:pt x="49292" y="22043"/>
                  </a:cubicBezTo>
                  <a:lnTo>
                    <a:pt x="44647" y="22561"/>
                  </a:lnTo>
                  <a:lnTo>
                    <a:pt x="38615" y="23229"/>
                  </a:lnTo>
                  <a:lnTo>
                    <a:pt x="37964" y="17348"/>
                  </a:lnTo>
                  <a:cubicBezTo>
                    <a:pt x="37613" y="14123"/>
                    <a:pt x="37262" y="10898"/>
                    <a:pt x="36894" y="7674"/>
                  </a:cubicBezTo>
                  <a:lnTo>
                    <a:pt x="36677" y="5619"/>
                  </a:lnTo>
                  <a:lnTo>
                    <a:pt x="41590" y="5084"/>
                  </a:lnTo>
                  <a:lnTo>
                    <a:pt x="45432" y="4649"/>
                  </a:lnTo>
                  <a:cubicBezTo>
                    <a:pt x="46051" y="4616"/>
                    <a:pt x="46652" y="4549"/>
                    <a:pt x="47254" y="4449"/>
                  </a:cubicBezTo>
                  <a:lnTo>
                    <a:pt x="47337" y="4449"/>
                  </a:lnTo>
                  <a:cubicBezTo>
                    <a:pt x="47601" y="4433"/>
                    <a:pt x="47577" y="4058"/>
                    <a:pt x="47358" y="4058"/>
                  </a:cubicBezTo>
                  <a:cubicBezTo>
                    <a:pt x="47341" y="4058"/>
                    <a:pt x="47323" y="4060"/>
                    <a:pt x="47304" y="4065"/>
                  </a:cubicBezTo>
                  <a:lnTo>
                    <a:pt x="42659" y="4566"/>
                  </a:lnTo>
                  <a:lnTo>
                    <a:pt x="31531" y="5802"/>
                  </a:lnTo>
                  <a:lnTo>
                    <a:pt x="24213" y="6604"/>
                  </a:lnTo>
                  <a:cubicBezTo>
                    <a:pt x="24213" y="6588"/>
                    <a:pt x="24229" y="6554"/>
                    <a:pt x="24213" y="6521"/>
                  </a:cubicBezTo>
                  <a:lnTo>
                    <a:pt x="23828" y="2945"/>
                  </a:lnTo>
                  <a:lnTo>
                    <a:pt x="29559" y="2310"/>
                  </a:lnTo>
                  <a:lnTo>
                    <a:pt x="41138" y="1024"/>
                  </a:lnTo>
                  <a:lnTo>
                    <a:pt x="44981" y="606"/>
                  </a:lnTo>
                  <a:cubicBezTo>
                    <a:pt x="45600" y="573"/>
                    <a:pt x="46201" y="506"/>
                    <a:pt x="46819" y="405"/>
                  </a:cubicBezTo>
                  <a:cubicBezTo>
                    <a:pt x="46836" y="405"/>
                    <a:pt x="46869" y="389"/>
                    <a:pt x="46886" y="389"/>
                  </a:cubicBezTo>
                  <a:cubicBezTo>
                    <a:pt x="47155" y="389"/>
                    <a:pt x="47139" y="0"/>
                    <a:pt x="46897" y="0"/>
                  </a:cubicBezTo>
                  <a:close/>
                </a:path>
              </a:pathLst>
            </a:custGeom>
            <a:solidFill>
              <a:srgbClr val="D6D8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61"/>
            <p:cNvSpPr/>
            <p:nvPr/>
          </p:nvSpPr>
          <p:spPr>
            <a:xfrm>
              <a:off x="887537" y="3688203"/>
              <a:ext cx="346455" cy="301246"/>
            </a:xfrm>
            <a:custGeom>
              <a:rect b="b" l="l" r="r" t="t"/>
              <a:pathLst>
                <a:path extrusionOk="0" h="9362" w="10767">
                  <a:moveTo>
                    <a:pt x="1085" y="0"/>
                  </a:moveTo>
                  <a:cubicBezTo>
                    <a:pt x="520" y="0"/>
                    <a:pt x="0" y="480"/>
                    <a:pt x="73" y="1136"/>
                  </a:cubicBezTo>
                  <a:lnTo>
                    <a:pt x="892" y="8455"/>
                  </a:lnTo>
                  <a:cubicBezTo>
                    <a:pt x="939" y="8975"/>
                    <a:pt x="1388" y="9361"/>
                    <a:pt x="1915" y="9361"/>
                  </a:cubicBezTo>
                  <a:cubicBezTo>
                    <a:pt x="1947" y="9361"/>
                    <a:pt x="1979" y="9360"/>
                    <a:pt x="2011" y="9357"/>
                  </a:cubicBezTo>
                  <a:lnTo>
                    <a:pt x="9547" y="8522"/>
                  </a:lnTo>
                  <a:cubicBezTo>
                    <a:pt x="10449" y="8421"/>
                    <a:pt x="10767" y="7268"/>
                    <a:pt x="10048" y="6700"/>
                  </a:cubicBezTo>
                  <a:lnTo>
                    <a:pt x="6623" y="4044"/>
                  </a:lnTo>
                  <a:lnTo>
                    <a:pt x="1710" y="217"/>
                  </a:lnTo>
                  <a:cubicBezTo>
                    <a:pt x="1515" y="67"/>
                    <a:pt x="1297" y="0"/>
                    <a:pt x="1085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61"/>
            <p:cNvSpPr/>
            <p:nvPr/>
          </p:nvSpPr>
          <p:spPr>
            <a:xfrm>
              <a:off x="941273" y="3777849"/>
              <a:ext cx="55828" cy="38484"/>
            </a:xfrm>
            <a:custGeom>
              <a:rect b="b" l="l" r="r" t="t"/>
              <a:pathLst>
                <a:path extrusionOk="0" h="1196" w="1735">
                  <a:moveTo>
                    <a:pt x="938" y="0"/>
                  </a:moveTo>
                  <a:cubicBezTo>
                    <a:pt x="912" y="0"/>
                    <a:pt x="886" y="2"/>
                    <a:pt x="859" y="5"/>
                  </a:cubicBezTo>
                  <a:lnTo>
                    <a:pt x="759" y="21"/>
                  </a:lnTo>
                  <a:cubicBezTo>
                    <a:pt x="1" y="102"/>
                    <a:pt x="99" y="1195"/>
                    <a:pt x="814" y="1195"/>
                  </a:cubicBezTo>
                  <a:cubicBezTo>
                    <a:pt x="839" y="1195"/>
                    <a:pt x="866" y="1194"/>
                    <a:pt x="893" y="1191"/>
                  </a:cubicBezTo>
                  <a:lnTo>
                    <a:pt x="993" y="1174"/>
                  </a:lnTo>
                  <a:cubicBezTo>
                    <a:pt x="1735" y="1093"/>
                    <a:pt x="1652" y="0"/>
                    <a:pt x="938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1" name="Google Shape;2211;p61"/>
            <p:cNvSpPr/>
            <p:nvPr/>
          </p:nvSpPr>
          <p:spPr>
            <a:xfrm>
              <a:off x="940726" y="3914410"/>
              <a:ext cx="55828" cy="38484"/>
            </a:xfrm>
            <a:custGeom>
              <a:rect b="b" l="l" r="r" t="t"/>
              <a:pathLst>
                <a:path extrusionOk="0" h="1196" w="1735">
                  <a:moveTo>
                    <a:pt x="922" y="0"/>
                  </a:moveTo>
                  <a:cubicBezTo>
                    <a:pt x="896" y="0"/>
                    <a:pt x="870" y="2"/>
                    <a:pt x="843" y="5"/>
                  </a:cubicBezTo>
                  <a:lnTo>
                    <a:pt x="759" y="21"/>
                  </a:lnTo>
                  <a:cubicBezTo>
                    <a:pt x="1" y="102"/>
                    <a:pt x="99" y="1195"/>
                    <a:pt x="799" y="1195"/>
                  </a:cubicBezTo>
                  <a:cubicBezTo>
                    <a:pt x="824" y="1195"/>
                    <a:pt x="850" y="1194"/>
                    <a:pt x="876" y="1191"/>
                  </a:cubicBezTo>
                  <a:lnTo>
                    <a:pt x="976" y="1174"/>
                  </a:lnTo>
                  <a:cubicBezTo>
                    <a:pt x="1735" y="1093"/>
                    <a:pt x="1636" y="0"/>
                    <a:pt x="922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2" name="Google Shape;2212;p61"/>
            <p:cNvSpPr/>
            <p:nvPr/>
          </p:nvSpPr>
          <p:spPr>
            <a:xfrm>
              <a:off x="1108661" y="3883230"/>
              <a:ext cx="55667" cy="38002"/>
            </a:xfrm>
            <a:custGeom>
              <a:rect b="b" l="l" r="r" t="t"/>
              <a:pathLst>
                <a:path extrusionOk="0" h="1181" w="1730">
                  <a:moveTo>
                    <a:pt x="932" y="0"/>
                  </a:moveTo>
                  <a:cubicBezTo>
                    <a:pt x="907" y="0"/>
                    <a:pt x="881" y="2"/>
                    <a:pt x="854" y="4"/>
                  </a:cubicBezTo>
                  <a:lnTo>
                    <a:pt x="753" y="4"/>
                  </a:lnTo>
                  <a:cubicBezTo>
                    <a:pt x="0" y="101"/>
                    <a:pt x="92" y="1180"/>
                    <a:pt x="794" y="1180"/>
                  </a:cubicBezTo>
                  <a:cubicBezTo>
                    <a:pt x="824" y="1180"/>
                    <a:pt x="855" y="1178"/>
                    <a:pt x="887" y="1174"/>
                  </a:cubicBezTo>
                  <a:lnTo>
                    <a:pt x="987" y="1174"/>
                  </a:lnTo>
                  <a:cubicBezTo>
                    <a:pt x="1729" y="1093"/>
                    <a:pt x="1646" y="0"/>
                    <a:pt x="932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6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62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2020 Academic Bar</a:t>
            </a:r>
            <a:endParaRPr/>
          </a:p>
        </p:txBody>
      </p:sp>
      <p:grpSp>
        <p:nvGrpSpPr>
          <p:cNvPr id="2218" name="Google Shape;2218;p62"/>
          <p:cNvGrpSpPr/>
          <p:nvPr/>
        </p:nvGrpSpPr>
        <p:grpSpPr>
          <a:xfrm>
            <a:off x="273684" y="1284878"/>
            <a:ext cx="3560188" cy="3599595"/>
            <a:chOff x="1167475" y="151150"/>
            <a:chExt cx="5260325" cy="5318550"/>
          </a:xfrm>
        </p:grpSpPr>
        <p:sp>
          <p:nvSpPr>
            <p:cNvPr id="2219" name="Google Shape;2219;p62"/>
            <p:cNvSpPr/>
            <p:nvPr/>
          </p:nvSpPr>
          <p:spPr>
            <a:xfrm>
              <a:off x="4062900" y="3285150"/>
              <a:ext cx="1479275" cy="1872600"/>
            </a:xfrm>
            <a:custGeom>
              <a:rect b="b" l="l" r="r" t="t"/>
              <a:pathLst>
                <a:path extrusionOk="0" h="74904" w="59171">
                  <a:moveTo>
                    <a:pt x="47362" y="74903"/>
                  </a:moveTo>
                  <a:lnTo>
                    <a:pt x="11841" y="74903"/>
                  </a:lnTo>
                  <a:lnTo>
                    <a:pt x="1" y="0"/>
                  </a:lnTo>
                  <a:lnTo>
                    <a:pt x="59170" y="0"/>
                  </a:lnTo>
                  <a:lnTo>
                    <a:pt x="47362" y="74903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62"/>
            <p:cNvSpPr/>
            <p:nvPr/>
          </p:nvSpPr>
          <p:spPr>
            <a:xfrm>
              <a:off x="4062900" y="3285150"/>
              <a:ext cx="518650" cy="1872600"/>
            </a:xfrm>
            <a:custGeom>
              <a:rect b="b" l="l" r="r" t="t"/>
              <a:pathLst>
                <a:path extrusionOk="0" h="74904" w="20746">
                  <a:moveTo>
                    <a:pt x="1" y="0"/>
                  </a:moveTo>
                  <a:lnTo>
                    <a:pt x="11841" y="74903"/>
                  </a:lnTo>
                  <a:lnTo>
                    <a:pt x="20745" y="74903"/>
                  </a:lnTo>
                  <a:lnTo>
                    <a:pt x="8905" y="0"/>
                  </a:ln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62"/>
            <p:cNvSpPr/>
            <p:nvPr/>
          </p:nvSpPr>
          <p:spPr>
            <a:xfrm>
              <a:off x="4177000" y="2961200"/>
              <a:ext cx="1239100" cy="286475"/>
            </a:xfrm>
            <a:custGeom>
              <a:rect b="b" l="l" r="r" t="t"/>
              <a:pathLst>
                <a:path extrusionOk="0" h="11459" w="49564">
                  <a:moveTo>
                    <a:pt x="49564" y="11458"/>
                  </a:moveTo>
                  <a:lnTo>
                    <a:pt x="1" y="11458"/>
                  </a:lnTo>
                  <a:lnTo>
                    <a:pt x="1" y="1"/>
                  </a:lnTo>
                  <a:lnTo>
                    <a:pt x="4956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62"/>
            <p:cNvSpPr/>
            <p:nvPr/>
          </p:nvSpPr>
          <p:spPr>
            <a:xfrm>
              <a:off x="5120075" y="2961200"/>
              <a:ext cx="296025" cy="286475"/>
            </a:xfrm>
            <a:custGeom>
              <a:rect b="b" l="l" r="r" t="t"/>
              <a:pathLst>
                <a:path extrusionOk="0" h="11459" w="11841">
                  <a:moveTo>
                    <a:pt x="11841" y="11458"/>
                  </a:moveTo>
                  <a:lnTo>
                    <a:pt x="0" y="11458"/>
                  </a:lnTo>
                  <a:lnTo>
                    <a:pt x="0" y="1"/>
                  </a:lnTo>
                  <a:lnTo>
                    <a:pt x="11841" y="1"/>
                  </a:lnTo>
                  <a:close/>
                </a:path>
              </a:pathLst>
            </a:custGeom>
            <a:solidFill>
              <a:srgbClr val="C6C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62"/>
            <p:cNvSpPr/>
            <p:nvPr/>
          </p:nvSpPr>
          <p:spPr>
            <a:xfrm>
              <a:off x="3936850" y="3139925"/>
              <a:ext cx="1719400" cy="286450"/>
            </a:xfrm>
            <a:custGeom>
              <a:rect b="b" l="l" r="r" t="t"/>
              <a:pathLst>
                <a:path extrusionOk="0" h="11458" w="68776">
                  <a:moveTo>
                    <a:pt x="68776" y="11458"/>
                  </a:moveTo>
                  <a:lnTo>
                    <a:pt x="0" y="11458"/>
                  </a:lnTo>
                  <a:lnTo>
                    <a:pt x="0" y="1"/>
                  </a:lnTo>
                  <a:lnTo>
                    <a:pt x="68776" y="1"/>
                  </a:lnTo>
                  <a:close/>
                </a:path>
              </a:pathLst>
            </a:custGeom>
            <a:solidFill>
              <a:srgbClr val="C6C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62"/>
            <p:cNvSpPr/>
            <p:nvPr/>
          </p:nvSpPr>
          <p:spPr>
            <a:xfrm>
              <a:off x="5230975" y="3139925"/>
              <a:ext cx="425275" cy="286450"/>
            </a:xfrm>
            <a:custGeom>
              <a:rect b="b" l="l" r="r" t="t"/>
              <a:pathLst>
                <a:path extrusionOk="0" h="11458" w="17011">
                  <a:moveTo>
                    <a:pt x="17011" y="11458"/>
                  </a:moveTo>
                  <a:lnTo>
                    <a:pt x="1" y="11458"/>
                  </a:lnTo>
                  <a:lnTo>
                    <a:pt x="1" y="1"/>
                  </a:lnTo>
                  <a:lnTo>
                    <a:pt x="17011" y="1"/>
                  </a:lnTo>
                  <a:close/>
                </a:path>
              </a:pathLst>
            </a:custGeom>
            <a:solidFill>
              <a:srgbClr val="B2B1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62"/>
            <p:cNvSpPr/>
            <p:nvPr/>
          </p:nvSpPr>
          <p:spPr>
            <a:xfrm>
              <a:off x="4464225" y="3814925"/>
              <a:ext cx="665450" cy="644700"/>
            </a:xfrm>
            <a:custGeom>
              <a:rect b="b" l="l" r="r" t="t"/>
              <a:pathLst>
                <a:path extrusionOk="0" h="25788" w="26618">
                  <a:moveTo>
                    <a:pt x="26617" y="12894"/>
                  </a:moveTo>
                  <a:cubicBezTo>
                    <a:pt x="26617" y="20011"/>
                    <a:pt x="20649" y="25787"/>
                    <a:pt x="13309" y="25787"/>
                  </a:cubicBezTo>
                  <a:cubicBezTo>
                    <a:pt x="5937" y="25787"/>
                    <a:pt x="1" y="20011"/>
                    <a:pt x="1" y="12894"/>
                  </a:cubicBezTo>
                  <a:cubicBezTo>
                    <a:pt x="1" y="5745"/>
                    <a:pt x="5937" y="0"/>
                    <a:pt x="13309" y="0"/>
                  </a:cubicBezTo>
                  <a:cubicBezTo>
                    <a:pt x="20649" y="0"/>
                    <a:pt x="26617" y="5745"/>
                    <a:pt x="26617" y="128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62"/>
            <p:cNvSpPr/>
            <p:nvPr/>
          </p:nvSpPr>
          <p:spPr>
            <a:xfrm>
              <a:off x="4535250" y="3883525"/>
              <a:ext cx="522625" cy="506675"/>
            </a:xfrm>
            <a:custGeom>
              <a:rect b="b" l="l" r="r" t="t"/>
              <a:pathLst>
                <a:path extrusionOk="0" h="20267" w="20905">
                  <a:moveTo>
                    <a:pt x="18000" y="2841"/>
                  </a:moveTo>
                  <a:cubicBezTo>
                    <a:pt x="20904" y="5650"/>
                    <a:pt x="19883" y="11203"/>
                    <a:pt x="15702" y="15224"/>
                  </a:cubicBezTo>
                  <a:cubicBezTo>
                    <a:pt x="11553" y="19277"/>
                    <a:pt x="5809" y="20267"/>
                    <a:pt x="2904" y="17458"/>
                  </a:cubicBezTo>
                  <a:cubicBezTo>
                    <a:pt x="0" y="14650"/>
                    <a:pt x="1021" y="9097"/>
                    <a:pt x="5202" y="5043"/>
                  </a:cubicBezTo>
                  <a:cubicBezTo>
                    <a:pt x="9351" y="990"/>
                    <a:pt x="15096" y="1"/>
                    <a:pt x="18000" y="2809"/>
                  </a:cubicBezTo>
                  <a:close/>
                </a:path>
              </a:pathLst>
            </a:custGeom>
            <a:solidFill>
              <a:srgbClr val="9260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62"/>
            <p:cNvSpPr/>
            <p:nvPr/>
          </p:nvSpPr>
          <p:spPr>
            <a:xfrm>
              <a:off x="4592700" y="3939375"/>
              <a:ext cx="403725" cy="390975"/>
            </a:xfrm>
            <a:custGeom>
              <a:rect b="b" l="l" r="r" t="t"/>
              <a:pathLst>
                <a:path extrusionOk="0" h="15639" w="16149">
                  <a:moveTo>
                    <a:pt x="15638" y="512"/>
                  </a:moveTo>
                  <a:cubicBezTo>
                    <a:pt x="16149" y="1022"/>
                    <a:pt x="13181" y="4692"/>
                    <a:pt x="9032" y="8745"/>
                  </a:cubicBezTo>
                  <a:cubicBezTo>
                    <a:pt x="4851" y="12799"/>
                    <a:pt x="1053" y="15639"/>
                    <a:pt x="543" y="15160"/>
                  </a:cubicBezTo>
                  <a:cubicBezTo>
                    <a:pt x="0" y="14650"/>
                    <a:pt x="2968" y="10948"/>
                    <a:pt x="7149" y="6926"/>
                  </a:cubicBezTo>
                  <a:cubicBezTo>
                    <a:pt x="11298" y="2873"/>
                    <a:pt x="15127" y="1"/>
                    <a:pt x="15638" y="512"/>
                  </a:cubicBezTo>
                  <a:close/>
                </a:path>
              </a:pathLst>
            </a:custGeom>
            <a:solidFill>
              <a:srgbClr val="7D4E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8" name="Google Shape;2228;p62"/>
            <p:cNvSpPr/>
            <p:nvPr/>
          </p:nvSpPr>
          <p:spPr>
            <a:xfrm>
              <a:off x="1868800" y="3285150"/>
              <a:ext cx="1479250" cy="1872600"/>
            </a:xfrm>
            <a:custGeom>
              <a:rect b="b" l="l" r="r" t="t"/>
              <a:pathLst>
                <a:path extrusionOk="0" h="74904" w="59170">
                  <a:moveTo>
                    <a:pt x="47361" y="74903"/>
                  </a:moveTo>
                  <a:lnTo>
                    <a:pt x="11841" y="74903"/>
                  </a:lnTo>
                  <a:lnTo>
                    <a:pt x="0" y="0"/>
                  </a:lnTo>
                  <a:lnTo>
                    <a:pt x="59170" y="0"/>
                  </a:lnTo>
                  <a:lnTo>
                    <a:pt x="47361" y="74903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9" name="Google Shape;2229;p62"/>
            <p:cNvSpPr/>
            <p:nvPr/>
          </p:nvSpPr>
          <p:spPr>
            <a:xfrm>
              <a:off x="1868800" y="3285150"/>
              <a:ext cx="518625" cy="1872600"/>
            </a:xfrm>
            <a:custGeom>
              <a:rect b="b" l="l" r="r" t="t"/>
              <a:pathLst>
                <a:path extrusionOk="0" h="74904" w="20745">
                  <a:moveTo>
                    <a:pt x="0" y="0"/>
                  </a:moveTo>
                  <a:lnTo>
                    <a:pt x="11841" y="74903"/>
                  </a:lnTo>
                  <a:lnTo>
                    <a:pt x="20745" y="74903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0" name="Google Shape;2230;p62"/>
            <p:cNvSpPr/>
            <p:nvPr/>
          </p:nvSpPr>
          <p:spPr>
            <a:xfrm>
              <a:off x="1982900" y="2961200"/>
              <a:ext cx="1239100" cy="286475"/>
            </a:xfrm>
            <a:custGeom>
              <a:rect b="b" l="l" r="r" t="t"/>
              <a:pathLst>
                <a:path extrusionOk="0" h="11459" w="49564">
                  <a:moveTo>
                    <a:pt x="49563" y="11458"/>
                  </a:moveTo>
                  <a:lnTo>
                    <a:pt x="0" y="11458"/>
                  </a:lnTo>
                  <a:lnTo>
                    <a:pt x="0" y="1"/>
                  </a:lnTo>
                  <a:lnTo>
                    <a:pt x="495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1" name="Google Shape;2231;p62"/>
            <p:cNvSpPr/>
            <p:nvPr/>
          </p:nvSpPr>
          <p:spPr>
            <a:xfrm>
              <a:off x="2925950" y="2961200"/>
              <a:ext cx="296050" cy="286475"/>
            </a:xfrm>
            <a:custGeom>
              <a:rect b="b" l="l" r="r" t="t"/>
              <a:pathLst>
                <a:path extrusionOk="0" h="11459" w="11842">
                  <a:moveTo>
                    <a:pt x="11841" y="11458"/>
                  </a:moveTo>
                  <a:lnTo>
                    <a:pt x="1" y="11458"/>
                  </a:lnTo>
                  <a:lnTo>
                    <a:pt x="1" y="1"/>
                  </a:lnTo>
                  <a:lnTo>
                    <a:pt x="11841" y="1"/>
                  </a:lnTo>
                  <a:close/>
                </a:path>
              </a:pathLst>
            </a:custGeom>
            <a:solidFill>
              <a:srgbClr val="C6C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2" name="Google Shape;2232;p62"/>
            <p:cNvSpPr/>
            <p:nvPr/>
          </p:nvSpPr>
          <p:spPr>
            <a:xfrm>
              <a:off x="1742725" y="3139925"/>
              <a:ext cx="1719425" cy="286450"/>
            </a:xfrm>
            <a:custGeom>
              <a:rect b="b" l="l" r="r" t="t"/>
              <a:pathLst>
                <a:path extrusionOk="0" h="11458" w="68777">
                  <a:moveTo>
                    <a:pt x="68776" y="11458"/>
                  </a:moveTo>
                  <a:lnTo>
                    <a:pt x="1" y="11458"/>
                  </a:lnTo>
                  <a:lnTo>
                    <a:pt x="1" y="1"/>
                  </a:lnTo>
                  <a:lnTo>
                    <a:pt x="68776" y="1"/>
                  </a:lnTo>
                  <a:close/>
                </a:path>
              </a:pathLst>
            </a:custGeom>
            <a:solidFill>
              <a:srgbClr val="C6C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3" name="Google Shape;2233;p62"/>
            <p:cNvSpPr/>
            <p:nvPr/>
          </p:nvSpPr>
          <p:spPr>
            <a:xfrm>
              <a:off x="3036850" y="3139925"/>
              <a:ext cx="425300" cy="286450"/>
            </a:xfrm>
            <a:custGeom>
              <a:rect b="b" l="l" r="r" t="t"/>
              <a:pathLst>
                <a:path extrusionOk="0" h="11458" w="17012">
                  <a:moveTo>
                    <a:pt x="17011" y="11458"/>
                  </a:moveTo>
                  <a:lnTo>
                    <a:pt x="1" y="11458"/>
                  </a:lnTo>
                  <a:lnTo>
                    <a:pt x="1" y="1"/>
                  </a:lnTo>
                  <a:lnTo>
                    <a:pt x="17011" y="1"/>
                  </a:lnTo>
                  <a:close/>
                </a:path>
              </a:pathLst>
            </a:custGeom>
            <a:solidFill>
              <a:srgbClr val="B2B1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4" name="Google Shape;2234;p62"/>
            <p:cNvSpPr/>
            <p:nvPr/>
          </p:nvSpPr>
          <p:spPr>
            <a:xfrm>
              <a:off x="2270125" y="3814925"/>
              <a:ext cx="665425" cy="644700"/>
            </a:xfrm>
            <a:custGeom>
              <a:rect b="b" l="l" r="r" t="t"/>
              <a:pathLst>
                <a:path extrusionOk="0" h="25788" w="26617">
                  <a:moveTo>
                    <a:pt x="26617" y="12894"/>
                  </a:moveTo>
                  <a:cubicBezTo>
                    <a:pt x="26617" y="20011"/>
                    <a:pt x="20649" y="25787"/>
                    <a:pt x="13309" y="25787"/>
                  </a:cubicBezTo>
                  <a:cubicBezTo>
                    <a:pt x="5936" y="25787"/>
                    <a:pt x="0" y="20011"/>
                    <a:pt x="0" y="12894"/>
                  </a:cubicBezTo>
                  <a:cubicBezTo>
                    <a:pt x="0" y="5745"/>
                    <a:pt x="5936" y="0"/>
                    <a:pt x="13309" y="0"/>
                  </a:cubicBezTo>
                  <a:cubicBezTo>
                    <a:pt x="20649" y="0"/>
                    <a:pt x="26617" y="5745"/>
                    <a:pt x="26617" y="12894"/>
                  </a:cubicBezTo>
                  <a:close/>
                </a:path>
              </a:pathLst>
            </a:custGeom>
            <a:solidFill>
              <a:srgbClr val="ADDB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5" name="Google Shape;2235;p62"/>
            <p:cNvSpPr/>
            <p:nvPr/>
          </p:nvSpPr>
          <p:spPr>
            <a:xfrm>
              <a:off x="4272750" y="174275"/>
              <a:ext cx="766775" cy="661450"/>
            </a:xfrm>
            <a:custGeom>
              <a:rect b="b" l="l" r="r" t="t"/>
              <a:pathLst>
                <a:path extrusionOk="0" h="26458" w="30671">
                  <a:moveTo>
                    <a:pt x="256" y="12288"/>
                  </a:moveTo>
                  <a:cubicBezTo>
                    <a:pt x="862" y="2841"/>
                    <a:pt x="6543" y="4341"/>
                    <a:pt x="6766" y="9926"/>
                  </a:cubicBezTo>
                  <a:cubicBezTo>
                    <a:pt x="12383" y="11426"/>
                    <a:pt x="18989" y="1"/>
                    <a:pt x="23011" y="4628"/>
                  </a:cubicBezTo>
                  <a:cubicBezTo>
                    <a:pt x="30670" y="13469"/>
                    <a:pt x="23011" y="20458"/>
                    <a:pt x="18447" y="21926"/>
                  </a:cubicBezTo>
                  <a:cubicBezTo>
                    <a:pt x="18447" y="21926"/>
                    <a:pt x="4373" y="26458"/>
                    <a:pt x="3958" y="16947"/>
                  </a:cubicBezTo>
                  <a:cubicBezTo>
                    <a:pt x="3958" y="16947"/>
                    <a:pt x="0" y="16405"/>
                    <a:pt x="256" y="12288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6" name="Google Shape;2236;p62"/>
            <p:cNvSpPr/>
            <p:nvPr/>
          </p:nvSpPr>
          <p:spPr>
            <a:xfrm>
              <a:off x="4291100" y="198225"/>
              <a:ext cx="648675" cy="527400"/>
            </a:xfrm>
            <a:custGeom>
              <a:rect b="b" l="l" r="r" t="t"/>
              <a:pathLst>
                <a:path extrusionOk="0" h="21096" w="25947">
                  <a:moveTo>
                    <a:pt x="990" y="7053"/>
                  </a:moveTo>
                  <a:cubicBezTo>
                    <a:pt x="2202" y="2266"/>
                    <a:pt x="8234" y="1915"/>
                    <a:pt x="8458" y="7500"/>
                  </a:cubicBezTo>
                  <a:cubicBezTo>
                    <a:pt x="10085" y="2170"/>
                    <a:pt x="15607" y="0"/>
                    <a:pt x="21032" y="2841"/>
                  </a:cubicBezTo>
                  <a:cubicBezTo>
                    <a:pt x="25947" y="5426"/>
                    <a:pt x="23745" y="15064"/>
                    <a:pt x="19213" y="16532"/>
                  </a:cubicBezTo>
                  <a:cubicBezTo>
                    <a:pt x="19213" y="16532"/>
                    <a:pt x="5107" y="21096"/>
                    <a:pt x="4692" y="11553"/>
                  </a:cubicBezTo>
                  <a:cubicBezTo>
                    <a:pt x="4692" y="11553"/>
                    <a:pt x="0" y="11043"/>
                    <a:pt x="990" y="7053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7" name="Google Shape;2237;p62"/>
            <p:cNvSpPr/>
            <p:nvPr/>
          </p:nvSpPr>
          <p:spPr>
            <a:xfrm>
              <a:off x="5688950" y="1674250"/>
              <a:ext cx="738850" cy="739650"/>
            </a:xfrm>
            <a:custGeom>
              <a:rect b="b" l="l" r="r" t="t"/>
              <a:pathLst>
                <a:path extrusionOk="0" h="29586" w="29554">
                  <a:moveTo>
                    <a:pt x="23809" y="21543"/>
                  </a:moveTo>
                  <a:cubicBezTo>
                    <a:pt x="29553" y="13979"/>
                    <a:pt x="24255" y="11426"/>
                    <a:pt x="20426" y="15511"/>
                  </a:cubicBezTo>
                  <a:cubicBezTo>
                    <a:pt x="15224" y="12958"/>
                    <a:pt x="17649" y="1"/>
                    <a:pt x="11617" y="895"/>
                  </a:cubicBezTo>
                  <a:cubicBezTo>
                    <a:pt x="0" y="2586"/>
                    <a:pt x="1245" y="12862"/>
                    <a:pt x="3766" y="16947"/>
                  </a:cubicBezTo>
                  <a:cubicBezTo>
                    <a:pt x="3766" y="16947"/>
                    <a:pt x="11458" y="29586"/>
                    <a:pt x="18000" y="22660"/>
                  </a:cubicBezTo>
                  <a:cubicBezTo>
                    <a:pt x="18000" y="22660"/>
                    <a:pt x="21351" y="24798"/>
                    <a:pt x="23809" y="21543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8" name="Google Shape;2238;p62"/>
            <p:cNvSpPr/>
            <p:nvPr/>
          </p:nvSpPr>
          <p:spPr>
            <a:xfrm>
              <a:off x="5764750" y="1669475"/>
              <a:ext cx="617550" cy="636725"/>
            </a:xfrm>
            <a:custGeom>
              <a:rect b="b" l="l" r="r" t="t"/>
              <a:pathLst>
                <a:path extrusionOk="0" h="25469" w="24702">
                  <a:moveTo>
                    <a:pt x="22468" y="17521"/>
                  </a:moveTo>
                  <a:cubicBezTo>
                    <a:pt x="24702" y="13085"/>
                    <a:pt x="20362" y="8905"/>
                    <a:pt x="16532" y="12990"/>
                  </a:cubicBezTo>
                  <a:cubicBezTo>
                    <a:pt x="18798" y="7883"/>
                    <a:pt x="15989" y="2649"/>
                    <a:pt x="10021" y="1245"/>
                  </a:cubicBezTo>
                  <a:cubicBezTo>
                    <a:pt x="4660" y="0"/>
                    <a:pt x="0" y="8745"/>
                    <a:pt x="2490" y="12830"/>
                  </a:cubicBezTo>
                  <a:cubicBezTo>
                    <a:pt x="2490" y="12830"/>
                    <a:pt x="10213" y="25468"/>
                    <a:pt x="16755" y="18511"/>
                  </a:cubicBezTo>
                  <a:cubicBezTo>
                    <a:pt x="16755" y="18511"/>
                    <a:pt x="20649" y="21192"/>
                    <a:pt x="22468" y="1752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9" name="Google Shape;2239;p62"/>
            <p:cNvSpPr/>
            <p:nvPr/>
          </p:nvSpPr>
          <p:spPr>
            <a:xfrm>
              <a:off x="2337925" y="1434900"/>
              <a:ext cx="738850" cy="739650"/>
            </a:xfrm>
            <a:custGeom>
              <a:rect b="b" l="l" r="r" t="t"/>
              <a:pathLst>
                <a:path extrusionOk="0" h="29586" w="29554">
                  <a:moveTo>
                    <a:pt x="23809" y="21543"/>
                  </a:moveTo>
                  <a:cubicBezTo>
                    <a:pt x="29554" y="13979"/>
                    <a:pt x="24256" y="11426"/>
                    <a:pt x="20426" y="15511"/>
                  </a:cubicBezTo>
                  <a:cubicBezTo>
                    <a:pt x="15224" y="12958"/>
                    <a:pt x="17650" y="1"/>
                    <a:pt x="11618" y="894"/>
                  </a:cubicBezTo>
                  <a:cubicBezTo>
                    <a:pt x="1" y="2586"/>
                    <a:pt x="1246" y="12862"/>
                    <a:pt x="3767" y="16947"/>
                  </a:cubicBezTo>
                  <a:cubicBezTo>
                    <a:pt x="3767" y="16947"/>
                    <a:pt x="11458" y="29585"/>
                    <a:pt x="18001" y="22660"/>
                  </a:cubicBezTo>
                  <a:cubicBezTo>
                    <a:pt x="18001" y="22660"/>
                    <a:pt x="21352" y="24798"/>
                    <a:pt x="23809" y="21543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0" name="Google Shape;2240;p62"/>
            <p:cNvSpPr/>
            <p:nvPr/>
          </p:nvSpPr>
          <p:spPr>
            <a:xfrm>
              <a:off x="2413725" y="1430125"/>
              <a:ext cx="617575" cy="636700"/>
            </a:xfrm>
            <a:custGeom>
              <a:rect b="b" l="l" r="r" t="t"/>
              <a:pathLst>
                <a:path extrusionOk="0" h="25468" w="24703">
                  <a:moveTo>
                    <a:pt x="22469" y="17521"/>
                  </a:moveTo>
                  <a:cubicBezTo>
                    <a:pt x="24703" y="13085"/>
                    <a:pt x="20362" y="8904"/>
                    <a:pt x="16532" y="12989"/>
                  </a:cubicBezTo>
                  <a:cubicBezTo>
                    <a:pt x="18798" y="7883"/>
                    <a:pt x="15990" y="2649"/>
                    <a:pt x="10022" y="1245"/>
                  </a:cubicBezTo>
                  <a:cubicBezTo>
                    <a:pt x="4660" y="0"/>
                    <a:pt x="1" y="8745"/>
                    <a:pt x="2490" y="12830"/>
                  </a:cubicBezTo>
                  <a:cubicBezTo>
                    <a:pt x="2490" y="12830"/>
                    <a:pt x="10213" y="25468"/>
                    <a:pt x="16756" y="18510"/>
                  </a:cubicBezTo>
                  <a:cubicBezTo>
                    <a:pt x="16724" y="18510"/>
                    <a:pt x="20649" y="21191"/>
                    <a:pt x="22469" y="1752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1" name="Google Shape;2241;p62"/>
            <p:cNvSpPr/>
            <p:nvPr/>
          </p:nvSpPr>
          <p:spPr>
            <a:xfrm>
              <a:off x="2616400" y="151150"/>
              <a:ext cx="772350" cy="702150"/>
            </a:xfrm>
            <a:custGeom>
              <a:rect b="b" l="l" r="r" t="t"/>
              <a:pathLst>
                <a:path extrusionOk="0" h="28086" w="30894">
                  <a:moveTo>
                    <a:pt x="30319" y="13564"/>
                  </a:moveTo>
                  <a:cubicBezTo>
                    <a:pt x="30893" y="23011"/>
                    <a:pt x="25085" y="22245"/>
                    <a:pt x="24159" y="16723"/>
                  </a:cubicBezTo>
                  <a:cubicBezTo>
                    <a:pt x="18415" y="15926"/>
                    <a:pt x="13245" y="28085"/>
                    <a:pt x="8713" y="24000"/>
                  </a:cubicBezTo>
                  <a:cubicBezTo>
                    <a:pt x="0" y="16149"/>
                    <a:pt x="6734" y="8266"/>
                    <a:pt x="11074" y="6287"/>
                  </a:cubicBezTo>
                  <a:cubicBezTo>
                    <a:pt x="11074" y="6287"/>
                    <a:pt x="24478" y="0"/>
                    <a:pt x="26074" y="9415"/>
                  </a:cubicBezTo>
                  <a:cubicBezTo>
                    <a:pt x="26074" y="9415"/>
                    <a:pt x="30063" y="9447"/>
                    <a:pt x="30319" y="13564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2" name="Google Shape;2242;p62"/>
            <p:cNvSpPr/>
            <p:nvPr/>
          </p:nvSpPr>
          <p:spPr>
            <a:xfrm>
              <a:off x="2737675" y="266050"/>
              <a:ext cx="626325" cy="554525"/>
            </a:xfrm>
            <a:custGeom>
              <a:rect b="b" l="l" r="r" t="t"/>
              <a:pathLst>
                <a:path extrusionOk="0" h="22181" w="25053">
                  <a:moveTo>
                    <a:pt x="24542" y="13404"/>
                  </a:moveTo>
                  <a:cubicBezTo>
                    <a:pt x="23936" y="18319"/>
                    <a:pt x="18000" y="19404"/>
                    <a:pt x="17074" y="13883"/>
                  </a:cubicBezTo>
                  <a:cubicBezTo>
                    <a:pt x="16117" y="19404"/>
                    <a:pt x="10883" y="22181"/>
                    <a:pt x="5170" y="20042"/>
                  </a:cubicBezTo>
                  <a:cubicBezTo>
                    <a:pt x="0" y="18095"/>
                    <a:pt x="958" y="8266"/>
                    <a:pt x="5298" y="6255"/>
                  </a:cubicBezTo>
                  <a:cubicBezTo>
                    <a:pt x="5298" y="6255"/>
                    <a:pt x="18734" y="0"/>
                    <a:pt x="20298" y="9383"/>
                  </a:cubicBezTo>
                  <a:cubicBezTo>
                    <a:pt x="20298" y="9383"/>
                    <a:pt x="25053" y="9319"/>
                    <a:pt x="24542" y="13404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3" name="Google Shape;2243;p62"/>
            <p:cNvSpPr/>
            <p:nvPr/>
          </p:nvSpPr>
          <p:spPr>
            <a:xfrm>
              <a:off x="4500925" y="1328000"/>
              <a:ext cx="772350" cy="702125"/>
            </a:xfrm>
            <a:custGeom>
              <a:rect b="b" l="l" r="r" t="t"/>
              <a:pathLst>
                <a:path extrusionOk="0" h="28085" w="30894">
                  <a:moveTo>
                    <a:pt x="30320" y="13564"/>
                  </a:moveTo>
                  <a:cubicBezTo>
                    <a:pt x="30894" y="23010"/>
                    <a:pt x="25086" y="22244"/>
                    <a:pt x="24160" y="16723"/>
                  </a:cubicBezTo>
                  <a:cubicBezTo>
                    <a:pt x="18415" y="15925"/>
                    <a:pt x="13277" y="28085"/>
                    <a:pt x="8713" y="24000"/>
                  </a:cubicBezTo>
                  <a:cubicBezTo>
                    <a:pt x="1" y="16149"/>
                    <a:pt x="6735" y="8266"/>
                    <a:pt x="11075" y="6287"/>
                  </a:cubicBezTo>
                  <a:cubicBezTo>
                    <a:pt x="11075" y="6287"/>
                    <a:pt x="24511" y="0"/>
                    <a:pt x="26107" y="9415"/>
                  </a:cubicBezTo>
                  <a:cubicBezTo>
                    <a:pt x="26107" y="9415"/>
                    <a:pt x="30064" y="9447"/>
                    <a:pt x="30320" y="13564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4" name="Google Shape;2244;p62"/>
            <p:cNvSpPr/>
            <p:nvPr/>
          </p:nvSpPr>
          <p:spPr>
            <a:xfrm>
              <a:off x="4622200" y="1442875"/>
              <a:ext cx="626350" cy="554550"/>
            </a:xfrm>
            <a:custGeom>
              <a:rect b="b" l="l" r="r" t="t"/>
              <a:pathLst>
                <a:path extrusionOk="0" h="22182" w="25054">
                  <a:moveTo>
                    <a:pt x="24543" y="13405"/>
                  </a:moveTo>
                  <a:cubicBezTo>
                    <a:pt x="23937" y="18320"/>
                    <a:pt x="18032" y="19405"/>
                    <a:pt x="17107" y="13884"/>
                  </a:cubicBezTo>
                  <a:cubicBezTo>
                    <a:pt x="16150" y="19405"/>
                    <a:pt x="10916" y="22181"/>
                    <a:pt x="5171" y="20043"/>
                  </a:cubicBezTo>
                  <a:cubicBezTo>
                    <a:pt x="1" y="18096"/>
                    <a:pt x="990" y="8267"/>
                    <a:pt x="5331" y="6256"/>
                  </a:cubicBezTo>
                  <a:cubicBezTo>
                    <a:pt x="5331" y="6256"/>
                    <a:pt x="18735" y="1"/>
                    <a:pt x="20330" y="9384"/>
                  </a:cubicBezTo>
                  <a:cubicBezTo>
                    <a:pt x="20330" y="9384"/>
                    <a:pt x="25054" y="9320"/>
                    <a:pt x="24543" y="13405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62"/>
            <p:cNvSpPr/>
            <p:nvPr/>
          </p:nvSpPr>
          <p:spPr>
            <a:xfrm>
              <a:off x="1167475" y="1734100"/>
              <a:ext cx="738050" cy="739650"/>
            </a:xfrm>
            <a:custGeom>
              <a:rect b="b" l="l" r="r" t="t"/>
              <a:pathLst>
                <a:path extrusionOk="0" h="29586" w="29522">
                  <a:moveTo>
                    <a:pt x="5713" y="21543"/>
                  </a:moveTo>
                  <a:cubicBezTo>
                    <a:pt x="1" y="13979"/>
                    <a:pt x="5266" y="11426"/>
                    <a:pt x="9096" y="15511"/>
                  </a:cubicBezTo>
                  <a:cubicBezTo>
                    <a:pt x="14298" y="12958"/>
                    <a:pt x="11873" y="1"/>
                    <a:pt x="17936" y="894"/>
                  </a:cubicBezTo>
                  <a:cubicBezTo>
                    <a:pt x="29521" y="2586"/>
                    <a:pt x="28277" y="12862"/>
                    <a:pt x="25755" y="16947"/>
                  </a:cubicBezTo>
                  <a:cubicBezTo>
                    <a:pt x="25755" y="16947"/>
                    <a:pt x="18064" y="29585"/>
                    <a:pt x="11522" y="22660"/>
                  </a:cubicBezTo>
                  <a:cubicBezTo>
                    <a:pt x="11522" y="22660"/>
                    <a:pt x="8203" y="24798"/>
                    <a:pt x="5713" y="21543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62"/>
            <p:cNvSpPr/>
            <p:nvPr/>
          </p:nvSpPr>
          <p:spPr>
            <a:xfrm>
              <a:off x="1212950" y="1729325"/>
              <a:ext cx="617575" cy="636700"/>
            </a:xfrm>
            <a:custGeom>
              <a:rect b="b" l="l" r="r" t="t"/>
              <a:pathLst>
                <a:path extrusionOk="0" h="25468" w="24703">
                  <a:moveTo>
                    <a:pt x="2203" y="17521"/>
                  </a:moveTo>
                  <a:cubicBezTo>
                    <a:pt x="1" y="13085"/>
                    <a:pt x="4341" y="8904"/>
                    <a:pt x="8171" y="12989"/>
                  </a:cubicBezTo>
                  <a:cubicBezTo>
                    <a:pt x="5905" y="7883"/>
                    <a:pt x="8681" y="2649"/>
                    <a:pt x="14649" y="1245"/>
                  </a:cubicBezTo>
                  <a:cubicBezTo>
                    <a:pt x="20043" y="0"/>
                    <a:pt x="24702" y="8745"/>
                    <a:pt x="22181" y="12830"/>
                  </a:cubicBezTo>
                  <a:cubicBezTo>
                    <a:pt x="22181" y="12830"/>
                    <a:pt x="14490" y="25468"/>
                    <a:pt x="7947" y="18510"/>
                  </a:cubicBezTo>
                  <a:cubicBezTo>
                    <a:pt x="7947" y="18510"/>
                    <a:pt x="4054" y="21191"/>
                    <a:pt x="2203" y="1752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62"/>
            <p:cNvSpPr/>
            <p:nvPr/>
          </p:nvSpPr>
          <p:spPr>
            <a:xfrm>
              <a:off x="3450950" y="1025600"/>
              <a:ext cx="738850" cy="740450"/>
            </a:xfrm>
            <a:custGeom>
              <a:rect b="b" l="l" r="r" t="t"/>
              <a:pathLst>
                <a:path extrusionOk="0" h="29618" w="29554">
                  <a:moveTo>
                    <a:pt x="5713" y="21543"/>
                  </a:moveTo>
                  <a:cubicBezTo>
                    <a:pt x="1" y="14011"/>
                    <a:pt x="5298" y="11426"/>
                    <a:pt x="9096" y="15511"/>
                  </a:cubicBezTo>
                  <a:cubicBezTo>
                    <a:pt x="14330" y="12990"/>
                    <a:pt x="11905" y="1"/>
                    <a:pt x="17936" y="894"/>
                  </a:cubicBezTo>
                  <a:cubicBezTo>
                    <a:pt x="29553" y="2586"/>
                    <a:pt x="28309" y="12894"/>
                    <a:pt x="25787" y="16979"/>
                  </a:cubicBezTo>
                  <a:cubicBezTo>
                    <a:pt x="25787" y="16979"/>
                    <a:pt x="18096" y="29617"/>
                    <a:pt x="11554" y="22660"/>
                  </a:cubicBezTo>
                  <a:cubicBezTo>
                    <a:pt x="11554" y="22660"/>
                    <a:pt x="8203" y="24830"/>
                    <a:pt x="5713" y="21543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62"/>
            <p:cNvSpPr/>
            <p:nvPr/>
          </p:nvSpPr>
          <p:spPr>
            <a:xfrm>
              <a:off x="3496425" y="1021600"/>
              <a:ext cx="617575" cy="636725"/>
            </a:xfrm>
            <a:custGeom>
              <a:rect b="b" l="l" r="r" t="t"/>
              <a:pathLst>
                <a:path extrusionOk="0" h="25469" w="24703">
                  <a:moveTo>
                    <a:pt x="2235" y="17490"/>
                  </a:moveTo>
                  <a:cubicBezTo>
                    <a:pt x="1" y="13086"/>
                    <a:pt x="4341" y="8905"/>
                    <a:pt x="8171" y="12990"/>
                  </a:cubicBezTo>
                  <a:cubicBezTo>
                    <a:pt x="5905" y="7852"/>
                    <a:pt x="8713" y="2618"/>
                    <a:pt x="14681" y="1246"/>
                  </a:cubicBezTo>
                  <a:cubicBezTo>
                    <a:pt x="20043" y="1"/>
                    <a:pt x="24702" y="8745"/>
                    <a:pt x="22181" y="12799"/>
                  </a:cubicBezTo>
                  <a:cubicBezTo>
                    <a:pt x="22181" y="12799"/>
                    <a:pt x="14490" y="25469"/>
                    <a:pt x="7947" y="18511"/>
                  </a:cubicBezTo>
                  <a:cubicBezTo>
                    <a:pt x="7947" y="18511"/>
                    <a:pt x="4054" y="21192"/>
                    <a:pt x="2235" y="1749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62"/>
            <p:cNvSpPr/>
            <p:nvPr/>
          </p:nvSpPr>
          <p:spPr>
            <a:xfrm>
              <a:off x="2669850" y="2103050"/>
              <a:ext cx="2365100" cy="945150"/>
            </a:xfrm>
            <a:custGeom>
              <a:rect b="b" l="l" r="r" t="t"/>
              <a:pathLst>
                <a:path extrusionOk="0" h="37806" w="94604">
                  <a:moveTo>
                    <a:pt x="46931" y="1"/>
                  </a:moveTo>
                  <a:cubicBezTo>
                    <a:pt x="36420" y="1"/>
                    <a:pt x="33049" y="10068"/>
                    <a:pt x="29649" y="18944"/>
                  </a:cubicBezTo>
                  <a:cubicBezTo>
                    <a:pt x="27420" y="14487"/>
                    <a:pt x="22178" y="8182"/>
                    <a:pt x="15642" y="8182"/>
                  </a:cubicBezTo>
                  <a:cubicBezTo>
                    <a:pt x="13005" y="8182"/>
                    <a:pt x="10158" y="9208"/>
                    <a:pt x="7213" y="11795"/>
                  </a:cubicBezTo>
                  <a:cubicBezTo>
                    <a:pt x="2075" y="16295"/>
                    <a:pt x="0" y="31486"/>
                    <a:pt x="14394" y="37806"/>
                  </a:cubicBezTo>
                  <a:lnTo>
                    <a:pt x="83712" y="31295"/>
                  </a:lnTo>
                  <a:cubicBezTo>
                    <a:pt x="94603" y="14977"/>
                    <a:pt x="84725" y="6919"/>
                    <a:pt x="75182" y="6919"/>
                  </a:cubicBezTo>
                  <a:cubicBezTo>
                    <a:pt x="69234" y="6919"/>
                    <a:pt x="63416" y="10050"/>
                    <a:pt x="62840" y="16263"/>
                  </a:cubicBezTo>
                  <a:cubicBezTo>
                    <a:pt x="61499" y="6849"/>
                    <a:pt x="60606" y="1455"/>
                    <a:pt x="48925" y="115"/>
                  </a:cubicBezTo>
                  <a:cubicBezTo>
                    <a:pt x="48233" y="38"/>
                    <a:pt x="47569" y="1"/>
                    <a:pt x="46931" y="1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62"/>
            <p:cNvSpPr/>
            <p:nvPr/>
          </p:nvSpPr>
          <p:spPr>
            <a:xfrm>
              <a:off x="2424100" y="2318925"/>
              <a:ext cx="2568350" cy="897625"/>
            </a:xfrm>
            <a:custGeom>
              <a:rect b="b" l="l" r="r" t="t"/>
              <a:pathLst>
                <a:path extrusionOk="0" h="35905" w="102734">
                  <a:moveTo>
                    <a:pt x="9415" y="34564"/>
                  </a:moveTo>
                  <a:cubicBezTo>
                    <a:pt x="1" y="31405"/>
                    <a:pt x="1788" y="17043"/>
                    <a:pt x="9415" y="13469"/>
                  </a:cubicBezTo>
                  <a:cubicBezTo>
                    <a:pt x="16149" y="10788"/>
                    <a:pt x="27288" y="10788"/>
                    <a:pt x="30958" y="19309"/>
                  </a:cubicBezTo>
                  <a:cubicBezTo>
                    <a:pt x="32298" y="11235"/>
                    <a:pt x="32298" y="894"/>
                    <a:pt x="43053" y="448"/>
                  </a:cubicBezTo>
                  <a:cubicBezTo>
                    <a:pt x="53393" y="1"/>
                    <a:pt x="54287" y="8522"/>
                    <a:pt x="54734" y="16596"/>
                  </a:cubicBezTo>
                  <a:cubicBezTo>
                    <a:pt x="58149" y="7724"/>
                    <a:pt x="68649" y="6735"/>
                    <a:pt x="69095" y="17490"/>
                  </a:cubicBezTo>
                  <a:cubicBezTo>
                    <a:pt x="72223" y="7182"/>
                    <a:pt x="82882" y="3065"/>
                    <a:pt x="93318" y="8522"/>
                  </a:cubicBezTo>
                  <a:cubicBezTo>
                    <a:pt x="102733" y="13469"/>
                    <a:pt x="102286" y="35904"/>
                    <a:pt x="91531" y="34564"/>
                  </a:cubicBezTo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62"/>
            <p:cNvSpPr/>
            <p:nvPr/>
          </p:nvSpPr>
          <p:spPr>
            <a:xfrm>
              <a:off x="2598825" y="3159875"/>
              <a:ext cx="2198150" cy="2309825"/>
            </a:xfrm>
            <a:custGeom>
              <a:rect b="b" l="l" r="r" t="t"/>
              <a:pathLst>
                <a:path extrusionOk="0" h="92393" w="87926">
                  <a:moveTo>
                    <a:pt x="74074" y="92393"/>
                  </a:moveTo>
                  <a:lnTo>
                    <a:pt x="14745" y="92393"/>
                  </a:lnTo>
                  <a:lnTo>
                    <a:pt x="1" y="1"/>
                  </a:lnTo>
                  <a:lnTo>
                    <a:pt x="87925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62"/>
            <p:cNvSpPr/>
            <p:nvPr/>
          </p:nvSpPr>
          <p:spPr>
            <a:xfrm>
              <a:off x="3560250" y="3290725"/>
              <a:ext cx="275300" cy="2048125"/>
            </a:xfrm>
            <a:custGeom>
              <a:rect b="b" l="l" r="r" t="t"/>
              <a:pathLst>
                <a:path extrusionOk="0" h="81925" w="11012">
                  <a:moveTo>
                    <a:pt x="11011" y="77457"/>
                  </a:moveTo>
                  <a:cubicBezTo>
                    <a:pt x="11011" y="79914"/>
                    <a:pt x="9001" y="81925"/>
                    <a:pt x="6511" y="81925"/>
                  </a:cubicBezTo>
                  <a:lnTo>
                    <a:pt x="4469" y="81925"/>
                  </a:lnTo>
                  <a:cubicBezTo>
                    <a:pt x="2011" y="81925"/>
                    <a:pt x="1" y="79914"/>
                    <a:pt x="1" y="77457"/>
                  </a:cubicBezTo>
                  <a:lnTo>
                    <a:pt x="1" y="4469"/>
                  </a:lnTo>
                  <a:cubicBezTo>
                    <a:pt x="1" y="2011"/>
                    <a:pt x="2011" y="1"/>
                    <a:pt x="4469" y="1"/>
                  </a:cubicBezTo>
                  <a:lnTo>
                    <a:pt x="6511" y="1"/>
                  </a:lnTo>
                  <a:cubicBezTo>
                    <a:pt x="9001" y="1"/>
                    <a:pt x="11011" y="2011"/>
                    <a:pt x="11011" y="4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3" name="Google Shape;2253;p62"/>
            <p:cNvSpPr/>
            <p:nvPr/>
          </p:nvSpPr>
          <p:spPr>
            <a:xfrm>
              <a:off x="2842975" y="3288325"/>
              <a:ext cx="543375" cy="2052925"/>
            </a:xfrm>
            <a:custGeom>
              <a:rect b="b" l="l" r="r" t="t"/>
              <a:pathLst>
                <a:path extrusionOk="0" h="82117" w="21735">
                  <a:moveTo>
                    <a:pt x="21383" y="76436"/>
                  </a:moveTo>
                  <a:cubicBezTo>
                    <a:pt x="21734" y="78861"/>
                    <a:pt x="20043" y="81127"/>
                    <a:pt x="17586" y="81478"/>
                  </a:cubicBezTo>
                  <a:lnTo>
                    <a:pt x="15543" y="81766"/>
                  </a:lnTo>
                  <a:cubicBezTo>
                    <a:pt x="13118" y="82117"/>
                    <a:pt x="10852" y="80393"/>
                    <a:pt x="10501" y="77936"/>
                  </a:cubicBezTo>
                  <a:lnTo>
                    <a:pt x="352" y="5682"/>
                  </a:lnTo>
                  <a:cubicBezTo>
                    <a:pt x="1" y="3256"/>
                    <a:pt x="1692" y="958"/>
                    <a:pt x="4150" y="639"/>
                  </a:cubicBezTo>
                  <a:lnTo>
                    <a:pt x="6160" y="352"/>
                  </a:lnTo>
                  <a:cubicBezTo>
                    <a:pt x="8618" y="1"/>
                    <a:pt x="10884" y="1724"/>
                    <a:pt x="11235" y="41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4" name="Google Shape;2254;p62"/>
            <p:cNvSpPr/>
            <p:nvPr/>
          </p:nvSpPr>
          <p:spPr>
            <a:xfrm>
              <a:off x="4009450" y="3288325"/>
              <a:ext cx="543375" cy="2052925"/>
            </a:xfrm>
            <a:custGeom>
              <a:rect b="b" l="l" r="r" t="t"/>
              <a:pathLst>
                <a:path extrusionOk="0" h="82117" w="21735">
                  <a:moveTo>
                    <a:pt x="21383" y="5682"/>
                  </a:moveTo>
                  <a:cubicBezTo>
                    <a:pt x="21734" y="3224"/>
                    <a:pt x="20043" y="958"/>
                    <a:pt x="17585" y="639"/>
                  </a:cubicBezTo>
                  <a:lnTo>
                    <a:pt x="15543" y="352"/>
                  </a:lnTo>
                  <a:cubicBezTo>
                    <a:pt x="13117" y="1"/>
                    <a:pt x="10820" y="1692"/>
                    <a:pt x="10500" y="4150"/>
                  </a:cubicBezTo>
                  <a:lnTo>
                    <a:pt x="352" y="76404"/>
                  </a:lnTo>
                  <a:cubicBezTo>
                    <a:pt x="1" y="78861"/>
                    <a:pt x="1692" y="81127"/>
                    <a:pt x="4149" y="81478"/>
                  </a:cubicBezTo>
                  <a:lnTo>
                    <a:pt x="6160" y="81766"/>
                  </a:lnTo>
                  <a:cubicBezTo>
                    <a:pt x="8617" y="82117"/>
                    <a:pt x="10883" y="80393"/>
                    <a:pt x="11234" y="779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5" name="Google Shape;2255;p62"/>
            <p:cNvSpPr/>
            <p:nvPr/>
          </p:nvSpPr>
          <p:spPr>
            <a:xfrm>
              <a:off x="3115050" y="3951350"/>
              <a:ext cx="1166500" cy="785125"/>
            </a:xfrm>
            <a:custGeom>
              <a:rect b="b" l="l" r="r" t="t"/>
              <a:pathLst>
                <a:path extrusionOk="0" h="31405" w="46660">
                  <a:moveTo>
                    <a:pt x="46659" y="15703"/>
                  </a:moveTo>
                  <a:cubicBezTo>
                    <a:pt x="46659" y="24383"/>
                    <a:pt x="36191" y="31404"/>
                    <a:pt x="23330" y="31404"/>
                  </a:cubicBezTo>
                  <a:cubicBezTo>
                    <a:pt x="10437" y="31404"/>
                    <a:pt x="1" y="24383"/>
                    <a:pt x="1" y="15703"/>
                  </a:cubicBezTo>
                  <a:cubicBezTo>
                    <a:pt x="1" y="7022"/>
                    <a:pt x="10437" y="1"/>
                    <a:pt x="23298" y="1"/>
                  </a:cubicBezTo>
                  <a:cubicBezTo>
                    <a:pt x="36191" y="1"/>
                    <a:pt x="46659" y="7022"/>
                    <a:pt x="46659" y="15703"/>
                  </a:cubicBezTo>
                  <a:close/>
                </a:path>
              </a:pathLst>
            </a:custGeom>
            <a:solidFill>
              <a:srgbClr val="F6B8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56" name="Google Shape;2256;p62"/>
          <p:cNvSpPr txBox="1"/>
          <p:nvPr/>
        </p:nvSpPr>
        <p:spPr>
          <a:xfrm>
            <a:off x="6768675" y="3059775"/>
            <a:ext cx="30000" cy="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257" name="Google Shape;2257;p62"/>
          <p:cNvSpPr txBox="1"/>
          <p:nvPr/>
        </p:nvSpPr>
        <p:spPr>
          <a:xfrm>
            <a:off x="3976500" y="1137800"/>
            <a:ext cx="47241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aitree Medium"/>
                <a:ea typeface="Maitree Medium"/>
                <a:cs typeface="Maitree Medium"/>
                <a:sym typeface="Maitree Medium"/>
              </a:rPr>
              <a:t>90% or higher average during their 7th or 8th grade year</a:t>
            </a:r>
            <a:endParaRPr sz="24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258" name="Google Shape;2258;p62"/>
          <p:cNvSpPr txBox="1"/>
          <p:nvPr/>
        </p:nvSpPr>
        <p:spPr>
          <a:xfrm>
            <a:off x="4924300" y="2197100"/>
            <a:ext cx="27048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Medium"/>
                <a:ea typeface="Maitree Medium"/>
                <a:cs typeface="Maitree Medium"/>
                <a:sym typeface="Maitree Medium"/>
              </a:rPr>
              <a:t>Matthew Barber</a:t>
            </a:r>
            <a:endParaRPr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Medium"/>
                <a:ea typeface="Maitree Medium"/>
                <a:cs typeface="Maitree Medium"/>
                <a:sym typeface="Maitree Medium"/>
              </a:rPr>
              <a:t>Cassandra Cadwell</a:t>
            </a:r>
            <a:endParaRPr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Medium"/>
                <a:ea typeface="Maitree Medium"/>
                <a:cs typeface="Maitree Medium"/>
                <a:sym typeface="Maitree Medium"/>
              </a:rPr>
              <a:t>Kylie Hinton</a:t>
            </a:r>
            <a:endParaRPr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Medium"/>
                <a:ea typeface="Maitree Medium"/>
                <a:cs typeface="Maitree Medium"/>
                <a:sym typeface="Maitree Medium"/>
              </a:rPr>
              <a:t>Ada Kaylor</a:t>
            </a:r>
            <a:endParaRPr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Medium"/>
                <a:ea typeface="Maitree Medium"/>
                <a:cs typeface="Maitree Medium"/>
                <a:sym typeface="Maitree Medium"/>
              </a:rPr>
              <a:t>Bryce Keith</a:t>
            </a:r>
            <a:endParaRPr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Medium"/>
                <a:ea typeface="Maitree Medium"/>
                <a:cs typeface="Maitree Medium"/>
                <a:sym typeface="Maitree Medium"/>
              </a:rPr>
              <a:t>Randy King</a:t>
            </a:r>
            <a:endParaRPr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Medium"/>
                <a:ea typeface="Maitree Medium"/>
                <a:cs typeface="Maitree Medium"/>
                <a:sym typeface="Maitree Medium"/>
              </a:rPr>
              <a:t>Zachary McElroy</a:t>
            </a:r>
            <a:endParaRPr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Medium"/>
                <a:ea typeface="Maitree Medium"/>
                <a:cs typeface="Maitree Medium"/>
                <a:sym typeface="Maitree Medium"/>
              </a:rPr>
              <a:t>Devon McIntosh</a:t>
            </a:r>
            <a:endParaRPr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Medium"/>
                <a:ea typeface="Maitree Medium"/>
                <a:cs typeface="Maitree Medium"/>
                <a:sym typeface="Maitree Medium"/>
              </a:rPr>
              <a:t>Arabella Raisor</a:t>
            </a:r>
            <a:endParaRPr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Medium"/>
                <a:ea typeface="Maitree Medium"/>
                <a:cs typeface="Maitree Medium"/>
                <a:sym typeface="Maitree Medium"/>
              </a:rPr>
              <a:t>Benjamin Trumble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2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p63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2020 Academic Letters &amp; Bars</a:t>
            </a:r>
            <a:endParaRPr/>
          </a:p>
        </p:txBody>
      </p:sp>
      <p:grpSp>
        <p:nvGrpSpPr>
          <p:cNvPr id="2264" name="Google Shape;2264;p63"/>
          <p:cNvGrpSpPr/>
          <p:nvPr/>
        </p:nvGrpSpPr>
        <p:grpSpPr>
          <a:xfrm>
            <a:off x="273684" y="1284878"/>
            <a:ext cx="3560188" cy="3599595"/>
            <a:chOff x="1167475" y="151150"/>
            <a:chExt cx="5260325" cy="5318550"/>
          </a:xfrm>
        </p:grpSpPr>
        <p:sp>
          <p:nvSpPr>
            <p:cNvPr id="2265" name="Google Shape;2265;p63"/>
            <p:cNvSpPr/>
            <p:nvPr/>
          </p:nvSpPr>
          <p:spPr>
            <a:xfrm>
              <a:off x="4062900" y="3285150"/>
              <a:ext cx="1479275" cy="1872600"/>
            </a:xfrm>
            <a:custGeom>
              <a:rect b="b" l="l" r="r" t="t"/>
              <a:pathLst>
                <a:path extrusionOk="0" h="74904" w="59171">
                  <a:moveTo>
                    <a:pt x="47362" y="74903"/>
                  </a:moveTo>
                  <a:lnTo>
                    <a:pt x="11841" y="74903"/>
                  </a:lnTo>
                  <a:lnTo>
                    <a:pt x="1" y="0"/>
                  </a:lnTo>
                  <a:lnTo>
                    <a:pt x="59170" y="0"/>
                  </a:lnTo>
                  <a:lnTo>
                    <a:pt x="47362" y="74903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63"/>
            <p:cNvSpPr/>
            <p:nvPr/>
          </p:nvSpPr>
          <p:spPr>
            <a:xfrm>
              <a:off x="4062900" y="3285150"/>
              <a:ext cx="518650" cy="1872600"/>
            </a:xfrm>
            <a:custGeom>
              <a:rect b="b" l="l" r="r" t="t"/>
              <a:pathLst>
                <a:path extrusionOk="0" h="74904" w="20746">
                  <a:moveTo>
                    <a:pt x="1" y="0"/>
                  </a:moveTo>
                  <a:lnTo>
                    <a:pt x="11841" y="74903"/>
                  </a:lnTo>
                  <a:lnTo>
                    <a:pt x="20745" y="74903"/>
                  </a:lnTo>
                  <a:lnTo>
                    <a:pt x="8905" y="0"/>
                  </a:ln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63"/>
            <p:cNvSpPr/>
            <p:nvPr/>
          </p:nvSpPr>
          <p:spPr>
            <a:xfrm>
              <a:off x="4177000" y="2961200"/>
              <a:ext cx="1239100" cy="286475"/>
            </a:xfrm>
            <a:custGeom>
              <a:rect b="b" l="l" r="r" t="t"/>
              <a:pathLst>
                <a:path extrusionOk="0" h="11459" w="49564">
                  <a:moveTo>
                    <a:pt x="49564" y="11458"/>
                  </a:moveTo>
                  <a:lnTo>
                    <a:pt x="1" y="11458"/>
                  </a:lnTo>
                  <a:lnTo>
                    <a:pt x="1" y="1"/>
                  </a:lnTo>
                  <a:lnTo>
                    <a:pt x="4956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8" name="Google Shape;2268;p63"/>
            <p:cNvSpPr/>
            <p:nvPr/>
          </p:nvSpPr>
          <p:spPr>
            <a:xfrm>
              <a:off x="5120075" y="2961200"/>
              <a:ext cx="296025" cy="286475"/>
            </a:xfrm>
            <a:custGeom>
              <a:rect b="b" l="l" r="r" t="t"/>
              <a:pathLst>
                <a:path extrusionOk="0" h="11459" w="11841">
                  <a:moveTo>
                    <a:pt x="11841" y="11458"/>
                  </a:moveTo>
                  <a:lnTo>
                    <a:pt x="0" y="11458"/>
                  </a:lnTo>
                  <a:lnTo>
                    <a:pt x="0" y="1"/>
                  </a:lnTo>
                  <a:lnTo>
                    <a:pt x="11841" y="1"/>
                  </a:lnTo>
                  <a:close/>
                </a:path>
              </a:pathLst>
            </a:custGeom>
            <a:solidFill>
              <a:srgbClr val="C6C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9" name="Google Shape;2269;p63"/>
            <p:cNvSpPr/>
            <p:nvPr/>
          </p:nvSpPr>
          <p:spPr>
            <a:xfrm>
              <a:off x="3936850" y="3139925"/>
              <a:ext cx="1719400" cy="286450"/>
            </a:xfrm>
            <a:custGeom>
              <a:rect b="b" l="l" r="r" t="t"/>
              <a:pathLst>
                <a:path extrusionOk="0" h="11458" w="68776">
                  <a:moveTo>
                    <a:pt x="68776" y="11458"/>
                  </a:moveTo>
                  <a:lnTo>
                    <a:pt x="0" y="11458"/>
                  </a:lnTo>
                  <a:lnTo>
                    <a:pt x="0" y="1"/>
                  </a:lnTo>
                  <a:lnTo>
                    <a:pt x="68776" y="1"/>
                  </a:lnTo>
                  <a:close/>
                </a:path>
              </a:pathLst>
            </a:custGeom>
            <a:solidFill>
              <a:srgbClr val="C6C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0" name="Google Shape;2270;p63"/>
            <p:cNvSpPr/>
            <p:nvPr/>
          </p:nvSpPr>
          <p:spPr>
            <a:xfrm>
              <a:off x="5230975" y="3139925"/>
              <a:ext cx="425275" cy="286450"/>
            </a:xfrm>
            <a:custGeom>
              <a:rect b="b" l="l" r="r" t="t"/>
              <a:pathLst>
                <a:path extrusionOk="0" h="11458" w="17011">
                  <a:moveTo>
                    <a:pt x="17011" y="11458"/>
                  </a:moveTo>
                  <a:lnTo>
                    <a:pt x="1" y="11458"/>
                  </a:lnTo>
                  <a:lnTo>
                    <a:pt x="1" y="1"/>
                  </a:lnTo>
                  <a:lnTo>
                    <a:pt x="17011" y="1"/>
                  </a:lnTo>
                  <a:close/>
                </a:path>
              </a:pathLst>
            </a:custGeom>
            <a:solidFill>
              <a:srgbClr val="B2B1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1" name="Google Shape;2271;p63"/>
            <p:cNvSpPr/>
            <p:nvPr/>
          </p:nvSpPr>
          <p:spPr>
            <a:xfrm>
              <a:off x="4464225" y="3814925"/>
              <a:ext cx="665450" cy="644700"/>
            </a:xfrm>
            <a:custGeom>
              <a:rect b="b" l="l" r="r" t="t"/>
              <a:pathLst>
                <a:path extrusionOk="0" h="25788" w="26618">
                  <a:moveTo>
                    <a:pt x="26617" y="12894"/>
                  </a:moveTo>
                  <a:cubicBezTo>
                    <a:pt x="26617" y="20011"/>
                    <a:pt x="20649" y="25787"/>
                    <a:pt x="13309" y="25787"/>
                  </a:cubicBezTo>
                  <a:cubicBezTo>
                    <a:pt x="5937" y="25787"/>
                    <a:pt x="1" y="20011"/>
                    <a:pt x="1" y="12894"/>
                  </a:cubicBezTo>
                  <a:cubicBezTo>
                    <a:pt x="1" y="5745"/>
                    <a:pt x="5937" y="0"/>
                    <a:pt x="13309" y="0"/>
                  </a:cubicBezTo>
                  <a:cubicBezTo>
                    <a:pt x="20649" y="0"/>
                    <a:pt x="26617" y="5745"/>
                    <a:pt x="26617" y="128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2" name="Google Shape;2272;p63"/>
            <p:cNvSpPr/>
            <p:nvPr/>
          </p:nvSpPr>
          <p:spPr>
            <a:xfrm>
              <a:off x="4535250" y="3883525"/>
              <a:ext cx="522625" cy="506675"/>
            </a:xfrm>
            <a:custGeom>
              <a:rect b="b" l="l" r="r" t="t"/>
              <a:pathLst>
                <a:path extrusionOk="0" h="20267" w="20905">
                  <a:moveTo>
                    <a:pt x="18000" y="2841"/>
                  </a:moveTo>
                  <a:cubicBezTo>
                    <a:pt x="20904" y="5650"/>
                    <a:pt x="19883" y="11203"/>
                    <a:pt x="15702" y="15224"/>
                  </a:cubicBezTo>
                  <a:cubicBezTo>
                    <a:pt x="11553" y="19277"/>
                    <a:pt x="5809" y="20267"/>
                    <a:pt x="2904" y="17458"/>
                  </a:cubicBezTo>
                  <a:cubicBezTo>
                    <a:pt x="0" y="14650"/>
                    <a:pt x="1021" y="9097"/>
                    <a:pt x="5202" y="5043"/>
                  </a:cubicBezTo>
                  <a:cubicBezTo>
                    <a:pt x="9351" y="990"/>
                    <a:pt x="15096" y="1"/>
                    <a:pt x="18000" y="2809"/>
                  </a:cubicBezTo>
                  <a:close/>
                </a:path>
              </a:pathLst>
            </a:custGeom>
            <a:solidFill>
              <a:srgbClr val="9260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3" name="Google Shape;2273;p63"/>
            <p:cNvSpPr/>
            <p:nvPr/>
          </p:nvSpPr>
          <p:spPr>
            <a:xfrm>
              <a:off x="4592700" y="3939375"/>
              <a:ext cx="403725" cy="390975"/>
            </a:xfrm>
            <a:custGeom>
              <a:rect b="b" l="l" r="r" t="t"/>
              <a:pathLst>
                <a:path extrusionOk="0" h="15639" w="16149">
                  <a:moveTo>
                    <a:pt x="15638" y="512"/>
                  </a:moveTo>
                  <a:cubicBezTo>
                    <a:pt x="16149" y="1022"/>
                    <a:pt x="13181" y="4692"/>
                    <a:pt x="9032" y="8745"/>
                  </a:cubicBezTo>
                  <a:cubicBezTo>
                    <a:pt x="4851" y="12799"/>
                    <a:pt x="1053" y="15639"/>
                    <a:pt x="543" y="15160"/>
                  </a:cubicBezTo>
                  <a:cubicBezTo>
                    <a:pt x="0" y="14650"/>
                    <a:pt x="2968" y="10948"/>
                    <a:pt x="7149" y="6926"/>
                  </a:cubicBezTo>
                  <a:cubicBezTo>
                    <a:pt x="11298" y="2873"/>
                    <a:pt x="15127" y="1"/>
                    <a:pt x="15638" y="512"/>
                  </a:cubicBezTo>
                  <a:close/>
                </a:path>
              </a:pathLst>
            </a:custGeom>
            <a:solidFill>
              <a:srgbClr val="7D4E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4" name="Google Shape;2274;p63"/>
            <p:cNvSpPr/>
            <p:nvPr/>
          </p:nvSpPr>
          <p:spPr>
            <a:xfrm>
              <a:off x="1868800" y="3285150"/>
              <a:ext cx="1479250" cy="1872600"/>
            </a:xfrm>
            <a:custGeom>
              <a:rect b="b" l="l" r="r" t="t"/>
              <a:pathLst>
                <a:path extrusionOk="0" h="74904" w="59170">
                  <a:moveTo>
                    <a:pt x="47361" y="74903"/>
                  </a:moveTo>
                  <a:lnTo>
                    <a:pt x="11841" y="74903"/>
                  </a:lnTo>
                  <a:lnTo>
                    <a:pt x="0" y="0"/>
                  </a:lnTo>
                  <a:lnTo>
                    <a:pt x="59170" y="0"/>
                  </a:lnTo>
                  <a:lnTo>
                    <a:pt x="47361" y="74903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p63"/>
            <p:cNvSpPr/>
            <p:nvPr/>
          </p:nvSpPr>
          <p:spPr>
            <a:xfrm>
              <a:off x="1868800" y="3285150"/>
              <a:ext cx="518625" cy="1872600"/>
            </a:xfrm>
            <a:custGeom>
              <a:rect b="b" l="l" r="r" t="t"/>
              <a:pathLst>
                <a:path extrusionOk="0" h="74904" w="20745">
                  <a:moveTo>
                    <a:pt x="0" y="0"/>
                  </a:moveTo>
                  <a:lnTo>
                    <a:pt x="11841" y="74903"/>
                  </a:lnTo>
                  <a:lnTo>
                    <a:pt x="20745" y="74903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p63"/>
            <p:cNvSpPr/>
            <p:nvPr/>
          </p:nvSpPr>
          <p:spPr>
            <a:xfrm>
              <a:off x="1982900" y="2961200"/>
              <a:ext cx="1239100" cy="286475"/>
            </a:xfrm>
            <a:custGeom>
              <a:rect b="b" l="l" r="r" t="t"/>
              <a:pathLst>
                <a:path extrusionOk="0" h="11459" w="49564">
                  <a:moveTo>
                    <a:pt x="49563" y="11458"/>
                  </a:moveTo>
                  <a:lnTo>
                    <a:pt x="0" y="11458"/>
                  </a:lnTo>
                  <a:lnTo>
                    <a:pt x="0" y="1"/>
                  </a:lnTo>
                  <a:lnTo>
                    <a:pt x="495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7" name="Google Shape;2277;p63"/>
            <p:cNvSpPr/>
            <p:nvPr/>
          </p:nvSpPr>
          <p:spPr>
            <a:xfrm>
              <a:off x="2925950" y="2961200"/>
              <a:ext cx="296050" cy="286475"/>
            </a:xfrm>
            <a:custGeom>
              <a:rect b="b" l="l" r="r" t="t"/>
              <a:pathLst>
                <a:path extrusionOk="0" h="11459" w="11842">
                  <a:moveTo>
                    <a:pt x="11841" y="11458"/>
                  </a:moveTo>
                  <a:lnTo>
                    <a:pt x="1" y="11458"/>
                  </a:lnTo>
                  <a:lnTo>
                    <a:pt x="1" y="1"/>
                  </a:lnTo>
                  <a:lnTo>
                    <a:pt x="11841" y="1"/>
                  </a:lnTo>
                  <a:close/>
                </a:path>
              </a:pathLst>
            </a:custGeom>
            <a:solidFill>
              <a:srgbClr val="C6C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8" name="Google Shape;2278;p63"/>
            <p:cNvSpPr/>
            <p:nvPr/>
          </p:nvSpPr>
          <p:spPr>
            <a:xfrm>
              <a:off x="1742725" y="3139925"/>
              <a:ext cx="1719425" cy="286450"/>
            </a:xfrm>
            <a:custGeom>
              <a:rect b="b" l="l" r="r" t="t"/>
              <a:pathLst>
                <a:path extrusionOk="0" h="11458" w="68777">
                  <a:moveTo>
                    <a:pt x="68776" y="11458"/>
                  </a:moveTo>
                  <a:lnTo>
                    <a:pt x="1" y="11458"/>
                  </a:lnTo>
                  <a:lnTo>
                    <a:pt x="1" y="1"/>
                  </a:lnTo>
                  <a:lnTo>
                    <a:pt x="68776" y="1"/>
                  </a:lnTo>
                  <a:close/>
                </a:path>
              </a:pathLst>
            </a:custGeom>
            <a:solidFill>
              <a:srgbClr val="C6C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9" name="Google Shape;2279;p63"/>
            <p:cNvSpPr/>
            <p:nvPr/>
          </p:nvSpPr>
          <p:spPr>
            <a:xfrm>
              <a:off x="3036850" y="3139925"/>
              <a:ext cx="425300" cy="286450"/>
            </a:xfrm>
            <a:custGeom>
              <a:rect b="b" l="l" r="r" t="t"/>
              <a:pathLst>
                <a:path extrusionOk="0" h="11458" w="17012">
                  <a:moveTo>
                    <a:pt x="17011" y="11458"/>
                  </a:moveTo>
                  <a:lnTo>
                    <a:pt x="1" y="11458"/>
                  </a:lnTo>
                  <a:lnTo>
                    <a:pt x="1" y="1"/>
                  </a:lnTo>
                  <a:lnTo>
                    <a:pt x="17011" y="1"/>
                  </a:lnTo>
                  <a:close/>
                </a:path>
              </a:pathLst>
            </a:custGeom>
            <a:solidFill>
              <a:srgbClr val="B2B1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0" name="Google Shape;2280;p63"/>
            <p:cNvSpPr/>
            <p:nvPr/>
          </p:nvSpPr>
          <p:spPr>
            <a:xfrm>
              <a:off x="2270125" y="3814925"/>
              <a:ext cx="665425" cy="644700"/>
            </a:xfrm>
            <a:custGeom>
              <a:rect b="b" l="l" r="r" t="t"/>
              <a:pathLst>
                <a:path extrusionOk="0" h="25788" w="26617">
                  <a:moveTo>
                    <a:pt x="26617" y="12894"/>
                  </a:moveTo>
                  <a:cubicBezTo>
                    <a:pt x="26617" y="20011"/>
                    <a:pt x="20649" y="25787"/>
                    <a:pt x="13309" y="25787"/>
                  </a:cubicBezTo>
                  <a:cubicBezTo>
                    <a:pt x="5936" y="25787"/>
                    <a:pt x="0" y="20011"/>
                    <a:pt x="0" y="12894"/>
                  </a:cubicBezTo>
                  <a:cubicBezTo>
                    <a:pt x="0" y="5745"/>
                    <a:pt x="5936" y="0"/>
                    <a:pt x="13309" y="0"/>
                  </a:cubicBezTo>
                  <a:cubicBezTo>
                    <a:pt x="20649" y="0"/>
                    <a:pt x="26617" y="5745"/>
                    <a:pt x="26617" y="12894"/>
                  </a:cubicBezTo>
                  <a:close/>
                </a:path>
              </a:pathLst>
            </a:custGeom>
            <a:solidFill>
              <a:srgbClr val="ADDB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1" name="Google Shape;2281;p63"/>
            <p:cNvSpPr/>
            <p:nvPr/>
          </p:nvSpPr>
          <p:spPr>
            <a:xfrm>
              <a:off x="4272750" y="174275"/>
              <a:ext cx="766775" cy="661450"/>
            </a:xfrm>
            <a:custGeom>
              <a:rect b="b" l="l" r="r" t="t"/>
              <a:pathLst>
                <a:path extrusionOk="0" h="26458" w="30671">
                  <a:moveTo>
                    <a:pt x="256" y="12288"/>
                  </a:moveTo>
                  <a:cubicBezTo>
                    <a:pt x="862" y="2841"/>
                    <a:pt x="6543" y="4341"/>
                    <a:pt x="6766" y="9926"/>
                  </a:cubicBezTo>
                  <a:cubicBezTo>
                    <a:pt x="12383" y="11426"/>
                    <a:pt x="18989" y="1"/>
                    <a:pt x="23011" y="4628"/>
                  </a:cubicBezTo>
                  <a:cubicBezTo>
                    <a:pt x="30670" y="13469"/>
                    <a:pt x="23011" y="20458"/>
                    <a:pt x="18447" y="21926"/>
                  </a:cubicBezTo>
                  <a:cubicBezTo>
                    <a:pt x="18447" y="21926"/>
                    <a:pt x="4373" y="26458"/>
                    <a:pt x="3958" y="16947"/>
                  </a:cubicBezTo>
                  <a:cubicBezTo>
                    <a:pt x="3958" y="16947"/>
                    <a:pt x="0" y="16405"/>
                    <a:pt x="256" y="12288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2" name="Google Shape;2282;p63"/>
            <p:cNvSpPr/>
            <p:nvPr/>
          </p:nvSpPr>
          <p:spPr>
            <a:xfrm>
              <a:off x="4291100" y="198225"/>
              <a:ext cx="648675" cy="527400"/>
            </a:xfrm>
            <a:custGeom>
              <a:rect b="b" l="l" r="r" t="t"/>
              <a:pathLst>
                <a:path extrusionOk="0" h="21096" w="25947">
                  <a:moveTo>
                    <a:pt x="990" y="7053"/>
                  </a:moveTo>
                  <a:cubicBezTo>
                    <a:pt x="2202" y="2266"/>
                    <a:pt x="8234" y="1915"/>
                    <a:pt x="8458" y="7500"/>
                  </a:cubicBezTo>
                  <a:cubicBezTo>
                    <a:pt x="10085" y="2170"/>
                    <a:pt x="15607" y="0"/>
                    <a:pt x="21032" y="2841"/>
                  </a:cubicBezTo>
                  <a:cubicBezTo>
                    <a:pt x="25947" y="5426"/>
                    <a:pt x="23745" y="15064"/>
                    <a:pt x="19213" y="16532"/>
                  </a:cubicBezTo>
                  <a:cubicBezTo>
                    <a:pt x="19213" y="16532"/>
                    <a:pt x="5107" y="21096"/>
                    <a:pt x="4692" y="11553"/>
                  </a:cubicBezTo>
                  <a:cubicBezTo>
                    <a:pt x="4692" y="11553"/>
                    <a:pt x="0" y="11043"/>
                    <a:pt x="990" y="7053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3" name="Google Shape;2283;p63"/>
            <p:cNvSpPr/>
            <p:nvPr/>
          </p:nvSpPr>
          <p:spPr>
            <a:xfrm>
              <a:off x="5688950" y="1674250"/>
              <a:ext cx="738850" cy="739650"/>
            </a:xfrm>
            <a:custGeom>
              <a:rect b="b" l="l" r="r" t="t"/>
              <a:pathLst>
                <a:path extrusionOk="0" h="29586" w="29554">
                  <a:moveTo>
                    <a:pt x="23809" y="21543"/>
                  </a:moveTo>
                  <a:cubicBezTo>
                    <a:pt x="29553" y="13979"/>
                    <a:pt x="24255" y="11426"/>
                    <a:pt x="20426" y="15511"/>
                  </a:cubicBezTo>
                  <a:cubicBezTo>
                    <a:pt x="15224" y="12958"/>
                    <a:pt x="17649" y="1"/>
                    <a:pt x="11617" y="895"/>
                  </a:cubicBezTo>
                  <a:cubicBezTo>
                    <a:pt x="0" y="2586"/>
                    <a:pt x="1245" y="12862"/>
                    <a:pt x="3766" y="16947"/>
                  </a:cubicBezTo>
                  <a:cubicBezTo>
                    <a:pt x="3766" y="16947"/>
                    <a:pt x="11458" y="29586"/>
                    <a:pt x="18000" y="22660"/>
                  </a:cubicBezTo>
                  <a:cubicBezTo>
                    <a:pt x="18000" y="22660"/>
                    <a:pt x="21351" y="24798"/>
                    <a:pt x="23809" y="21543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4" name="Google Shape;2284;p63"/>
            <p:cNvSpPr/>
            <p:nvPr/>
          </p:nvSpPr>
          <p:spPr>
            <a:xfrm>
              <a:off x="5764750" y="1669475"/>
              <a:ext cx="617550" cy="636725"/>
            </a:xfrm>
            <a:custGeom>
              <a:rect b="b" l="l" r="r" t="t"/>
              <a:pathLst>
                <a:path extrusionOk="0" h="25469" w="24702">
                  <a:moveTo>
                    <a:pt x="22468" y="17521"/>
                  </a:moveTo>
                  <a:cubicBezTo>
                    <a:pt x="24702" y="13085"/>
                    <a:pt x="20362" y="8905"/>
                    <a:pt x="16532" y="12990"/>
                  </a:cubicBezTo>
                  <a:cubicBezTo>
                    <a:pt x="18798" y="7883"/>
                    <a:pt x="15989" y="2649"/>
                    <a:pt x="10021" y="1245"/>
                  </a:cubicBezTo>
                  <a:cubicBezTo>
                    <a:pt x="4660" y="0"/>
                    <a:pt x="0" y="8745"/>
                    <a:pt x="2490" y="12830"/>
                  </a:cubicBezTo>
                  <a:cubicBezTo>
                    <a:pt x="2490" y="12830"/>
                    <a:pt x="10213" y="25468"/>
                    <a:pt x="16755" y="18511"/>
                  </a:cubicBezTo>
                  <a:cubicBezTo>
                    <a:pt x="16755" y="18511"/>
                    <a:pt x="20649" y="21192"/>
                    <a:pt x="22468" y="1752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5" name="Google Shape;2285;p63"/>
            <p:cNvSpPr/>
            <p:nvPr/>
          </p:nvSpPr>
          <p:spPr>
            <a:xfrm>
              <a:off x="2337925" y="1434900"/>
              <a:ext cx="738850" cy="739650"/>
            </a:xfrm>
            <a:custGeom>
              <a:rect b="b" l="l" r="r" t="t"/>
              <a:pathLst>
                <a:path extrusionOk="0" h="29586" w="29554">
                  <a:moveTo>
                    <a:pt x="23809" y="21543"/>
                  </a:moveTo>
                  <a:cubicBezTo>
                    <a:pt x="29554" y="13979"/>
                    <a:pt x="24256" y="11426"/>
                    <a:pt x="20426" y="15511"/>
                  </a:cubicBezTo>
                  <a:cubicBezTo>
                    <a:pt x="15224" y="12958"/>
                    <a:pt x="17650" y="1"/>
                    <a:pt x="11618" y="894"/>
                  </a:cubicBezTo>
                  <a:cubicBezTo>
                    <a:pt x="1" y="2586"/>
                    <a:pt x="1246" y="12862"/>
                    <a:pt x="3767" y="16947"/>
                  </a:cubicBezTo>
                  <a:cubicBezTo>
                    <a:pt x="3767" y="16947"/>
                    <a:pt x="11458" y="29585"/>
                    <a:pt x="18001" y="22660"/>
                  </a:cubicBezTo>
                  <a:cubicBezTo>
                    <a:pt x="18001" y="22660"/>
                    <a:pt x="21352" y="24798"/>
                    <a:pt x="23809" y="21543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6" name="Google Shape;2286;p63"/>
            <p:cNvSpPr/>
            <p:nvPr/>
          </p:nvSpPr>
          <p:spPr>
            <a:xfrm>
              <a:off x="2413725" y="1430125"/>
              <a:ext cx="617575" cy="636700"/>
            </a:xfrm>
            <a:custGeom>
              <a:rect b="b" l="l" r="r" t="t"/>
              <a:pathLst>
                <a:path extrusionOk="0" h="25468" w="24703">
                  <a:moveTo>
                    <a:pt x="22469" y="17521"/>
                  </a:moveTo>
                  <a:cubicBezTo>
                    <a:pt x="24703" y="13085"/>
                    <a:pt x="20362" y="8904"/>
                    <a:pt x="16532" y="12989"/>
                  </a:cubicBezTo>
                  <a:cubicBezTo>
                    <a:pt x="18798" y="7883"/>
                    <a:pt x="15990" y="2649"/>
                    <a:pt x="10022" y="1245"/>
                  </a:cubicBezTo>
                  <a:cubicBezTo>
                    <a:pt x="4660" y="0"/>
                    <a:pt x="1" y="8745"/>
                    <a:pt x="2490" y="12830"/>
                  </a:cubicBezTo>
                  <a:cubicBezTo>
                    <a:pt x="2490" y="12830"/>
                    <a:pt x="10213" y="25468"/>
                    <a:pt x="16756" y="18510"/>
                  </a:cubicBezTo>
                  <a:cubicBezTo>
                    <a:pt x="16724" y="18510"/>
                    <a:pt x="20649" y="21191"/>
                    <a:pt x="22469" y="1752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p63"/>
            <p:cNvSpPr/>
            <p:nvPr/>
          </p:nvSpPr>
          <p:spPr>
            <a:xfrm>
              <a:off x="2616400" y="151150"/>
              <a:ext cx="772350" cy="702150"/>
            </a:xfrm>
            <a:custGeom>
              <a:rect b="b" l="l" r="r" t="t"/>
              <a:pathLst>
                <a:path extrusionOk="0" h="28086" w="30894">
                  <a:moveTo>
                    <a:pt x="30319" y="13564"/>
                  </a:moveTo>
                  <a:cubicBezTo>
                    <a:pt x="30893" y="23011"/>
                    <a:pt x="25085" y="22245"/>
                    <a:pt x="24159" y="16723"/>
                  </a:cubicBezTo>
                  <a:cubicBezTo>
                    <a:pt x="18415" y="15926"/>
                    <a:pt x="13245" y="28085"/>
                    <a:pt x="8713" y="24000"/>
                  </a:cubicBezTo>
                  <a:cubicBezTo>
                    <a:pt x="0" y="16149"/>
                    <a:pt x="6734" y="8266"/>
                    <a:pt x="11074" y="6287"/>
                  </a:cubicBezTo>
                  <a:cubicBezTo>
                    <a:pt x="11074" y="6287"/>
                    <a:pt x="24478" y="0"/>
                    <a:pt x="26074" y="9415"/>
                  </a:cubicBezTo>
                  <a:cubicBezTo>
                    <a:pt x="26074" y="9415"/>
                    <a:pt x="30063" y="9447"/>
                    <a:pt x="30319" y="13564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8" name="Google Shape;2288;p63"/>
            <p:cNvSpPr/>
            <p:nvPr/>
          </p:nvSpPr>
          <p:spPr>
            <a:xfrm>
              <a:off x="2737675" y="266050"/>
              <a:ext cx="626325" cy="554525"/>
            </a:xfrm>
            <a:custGeom>
              <a:rect b="b" l="l" r="r" t="t"/>
              <a:pathLst>
                <a:path extrusionOk="0" h="22181" w="25053">
                  <a:moveTo>
                    <a:pt x="24542" y="13404"/>
                  </a:moveTo>
                  <a:cubicBezTo>
                    <a:pt x="23936" y="18319"/>
                    <a:pt x="18000" y="19404"/>
                    <a:pt x="17074" y="13883"/>
                  </a:cubicBezTo>
                  <a:cubicBezTo>
                    <a:pt x="16117" y="19404"/>
                    <a:pt x="10883" y="22181"/>
                    <a:pt x="5170" y="20042"/>
                  </a:cubicBezTo>
                  <a:cubicBezTo>
                    <a:pt x="0" y="18095"/>
                    <a:pt x="958" y="8266"/>
                    <a:pt x="5298" y="6255"/>
                  </a:cubicBezTo>
                  <a:cubicBezTo>
                    <a:pt x="5298" y="6255"/>
                    <a:pt x="18734" y="0"/>
                    <a:pt x="20298" y="9383"/>
                  </a:cubicBezTo>
                  <a:cubicBezTo>
                    <a:pt x="20298" y="9383"/>
                    <a:pt x="25053" y="9319"/>
                    <a:pt x="24542" y="13404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63"/>
            <p:cNvSpPr/>
            <p:nvPr/>
          </p:nvSpPr>
          <p:spPr>
            <a:xfrm>
              <a:off x="4500925" y="1328000"/>
              <a:ext cx="772350" cy="702125"/>
            </a:xfrm>
            <a:custGeom>
              <a:rect b="b" l="l" r="r" t="t"/>
              <a:pathLst>
                <a:path extrusionOk="0" h="28085" w="30894">
                  <a:moveTo>
                    <a:pt x="30320" y="13564"/>
                  </a:moveTo>
                  <a:cubicBezTo>
                    <a:pt x="30894" y="23010"/>
                    <a:pt x="25086" y="22244"/>
                    <a:pt x="24160" y="16723"/>
                  </a:cubicBezTo>
                  <a:cubicBezTo>
                    <a:pt x="18415" y="15925"/>
                    <a:pt x="13277" y="28085"/>
                    <a:pt x="8713" y="24000"/>
                  </a:cubicBezTo>
                  <a:cubicBezTo>
                    <a:pt x="1" y="16149"/>
                    <a:pt x="6735" y="8266"/>
                    <a:pt x="11075" y="6287"/>
                  </a:cubicBezTo>
                  <a:cubicBezTo>
                    <a:pt x="11075" y="6287"/>
                    <a:pt x="24511" y="0"/>
                    <a:pt x="26107" y="9415"/>
                  </a:cubicBezTo>
                  <a:cubicBezTo>
                    <a:pt x="26107" y="9415"/>
                    <a:pt x="30064" y="9447"/>
                    <a:pt x="30320" y="13564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63"/>
            <p:cNvSpPr/>
            <p:nvPr/>
          </p:nvSpPr>
          <p:spPr>
            <a:xfrm>
              <a:off x="4622200" y="1442875"/>
              <a:ext cx="626350" cy="554550"/>
            </a:xfrm>
            <a:custGeom>
              <a:rect b="b" l="l" r="r" t="t"/>
              <a:pathLst>
                <a:path extrusionOk="0" h="22182" w="25054">
                  <a:moveTo>
                    <a:pt x="24543" y="13405"/>
                  </a:moveTo>
                  <a:cubicBezTo>
                    <a:pt x="23937" y="18320"/>
                    <a:pt x="18032" y="19405"/>
                    <a:pt x="17107" y="13884"/>
                  </a:cubicBezTo>
                  <a:cubicBezTo>
                    <a:pt x="16150" y="19405"/>
                    <a:pt x="10916" y="22181"/>
                    <a:pt x="5171" y="20043"/>
                  </a:cubicBezTo>
                  <a:cubicBezTo>
                    <a:pt x="1" y="18096"/>
                    <a:pt x="990" y="8267"/>
                    <a:pt x="5331" y="6256"/>
                  </a:cubicBezTo>
                  <a:cubicBezTo>
                    <a:pt x="5331" y="6256"/>
                    <a:pt x="18735" y="1"/>
                    <a:pt x="20330" y="9384"/>
                  </a:cubicBezTo>
                  <a:cubicBezTo>
                    <a:pt x="20330" y="9384"/>
                    <a:pt x="25054" y="9320"/>
                    <a:pt x="24543" y="13405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63"/>
            <p:cNvSpPr/>
            <p:nvPr/>
          </p:nvSpPr>
          <p:spPr>
            <a:xfrm>
              <a:off x="1167475" y="1734100"/>
              <a:ext cx="738050" cy="739650"/>
            </a:xfrm>
            <a:custGeom>
              <a:rect b="b" l="l" r="r" t="t"/>
              <a:pathLst>
                <a:path extrusionOk="0" h="29586" w="29522">
                  <a:moveTo>
                    <a:pt x="5713" y="21543"/>
                  </a:moveTo>
                  <a:cubicBezTo>
                    <a:pt x="1" y="13979"/>
                    <a:pt x="5266" y="11426"/>
                    <a:pt x="9096" y="15511"/>
                  </a:cubicBezTo>
                  <a:cubicBezTo>
                    <a:pt x="14298" y="12958"/>
                    <a:pt x="11873" y="1"/>
                    <a:pt x="17936" y="894"/>
                  </a:cubicBezTo>
                  <a:cubicBezTo>
                    <a:pt x="29521" y="2586"/>
                    <a:pt x="28277" y="12862"/>
                    <a:pt x="25755" y="16947"/>
                  </a:cubicBezTo>
                  <a:cubicBezTo>
                    <a:pt x="25755" y="16947"/>
                    <a:pt x="18064" y="29585"/>
                    <a:pt x="11522" y="22660"/>
                  </a:cubicBezTo>
                  <a:cubicBezTo>
                    <a:pt x="11522" y="22660"/>
                    <a:pt x="8203" y="24798"/>
                    <a:pt x="5713" y="21543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63"/>
            <p:cNvSpPr/>
            <p:nvPr/>
          </p:nvSpPr>
          <p:spPr>
            <a:xfrm>
              <a:off x="1212950" y="1729325"/>
              <a:ext cx="617575" cy="636700"/>
            </a:xfrm>
            <a:custGeom>
              <a:rect b="b" l="l" r="r" t="t"/>
              <a:pathLst>
                <a:path extrusionOk="0" h="25468" w="24703">
                  <a:moveTo>
                    <a:pt x="2203" y="17521"/>
                  </a:moveTo>
                  <a:cubicBezTo>
                    <a:pt x="1" y="13085"/>
                    <a:pt x="4341" y="8904"/>
                    <a:pt x="8171" y="12989"/>
                  </a:cubicBezTo>
                  <a:cubicBezTo>
                    <a:pt x="5905" y="7883"/>
                    <a:pt x="8681" y="2649"/>
                    <a:pt x="14649" y="1245"/>
                  </a:cubicBezTo>
                  <a:cubicBezTo>
                    <a:pt x="20043" y="0"/>
                    <a:pt x="24702" y="8745"/>
                    <a:pt x="22181" y="12830"/>
                  </a:cubicBezTo>
                  <a:cubicBezTo>
                    <a:pt x="22181" y="12830"/>
                    <a:pt x="14490" y="25468"/>
                    <a:pt x="7947" y="18510"/>
                  </a:cubicBezTo>
                  <a:cubicBezTo>
                    <a:pt x="7947" y="18510"/>
                    <a:pt x="4054" y="21191"/>
                    <a:pt x="2203" y="1752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p63"/>
            <p:cNvSpPr/>
            <p:nvPr/>
          </p:nvSpPr>
          <p:spPr>
            <a:xfrm>
              <a:off x="3450950" y="1025600"/>
              <a:ext cx="738850" cy="740450"/>
            </a:xfrm>
            <a:custGeom>
              <a:rect b="b" l="l" r="r" t="t"/>
              <a:pathLst>
                <a:path extrusionOk="0" h="29618" w="29554">
                  <a:moveTo>
                    <a:pt x="5713" y="21543"/>
                  </a:moveTo>
                  <a:cubicBezTo>
                    <a:pt x="1" y="14011"/>
                    <a:pt x="5298" y="11426"/>
                    <a:pt x="9096" y="15511"/>
                  </a:cubicBezTo>
                  <a:cubicBezTo>
                    <a:pt x="14330" y="12990"/>
                    <a:pt x="11905" y="1"/>
                    <a:pt x="17936" y="894"/>
                  </a:cubicBezTo>
                  <a:cubicBezTo>
                    <a:pt x="29553" y="2586"/>
                    <a:pt x="28309" y="12894"/>
                    <a:pt x="25787" y="16979"/>
                  </a:cubicBezTo>
                  <a:cubicBezTo>
                    <a:pt x="25787" y="16979"/>
                    <a:pt x="18096" y="29617"/>
                    <a:pt x="11554" y="22660"/>
                  </a:cubicBezTo>
                  <a:cubicBezTo>
                    <a:pt x="11554" y="22660"/>
                    <a:pt x="8203" y="24830"/>
                    <a:pt x="5713" y="21543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4" name="Google Shape;2294;p63"/>
            <p:cNvSpPr/>
            <p:nvPr/>
          </p:nvSpPr>
          <p:spPr>
            <a:xfrm>
              <a:off x="3496425" y="1021600"/>
              <a:ext cx="617575" cy="636725"/>
            </a:xfrm>
            <a:custGeom>
              <a:rect b="b" l="l" r="r" t="t"/>
              <a:pathLst>
                <a:path extrusionOk="0" h="25469" w="24703">
                  <a:moveTo>
                    <a:pt x="2235" y="17490"/>
                  </a:moveTo>
                  <a:cubicBezTo>
                    <a:pt x="1" y="13086"/>
                    <a:pt x="4341" y="8905"/>
                    <a:pt x="8171" y="12990"/>
                  </a:cubicBezTo>
                  <a:cubicBezTo>
                    <a:pt x="5905" y="7852"/>
                    <a:pt x="8713" y="2618"/>
                    <a:pt x="14681" y="1246"/>
                  </a:cubicBezTo>
                  <a:cubicBezTo>
                    <a:pt x="20043" y="1"/>
                    <a:pt x="24702" y="8745"/>
                    <a:pt x="22181" y="12799"/>
                  </a:cubicBezTo>
                  <a:cubicBezTo>
                    <a:pt x="22181" y="12799"/>
                    <a:pt x="14490" y="25469"/>
                    <a:pt x="7947" y="18511"/>
                  </a:cubicBezTo>
                  <a:cubicBezTo>
                    <a:pt x="7947" y="18511"/>
                    <a:pt x="4054" y="21192"/>
                    <a:pt x="2235" y="1749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5" name="Google Shape;2295;p63"/>
            <p:cNvSpPr/>
            <p:nvPr/>
          </p:nvSpPr>
          <p:spPr>
            <a:xfrm>
              <a:off x="2669850" y="2103050"/>
              <a:ext cx="2365100" cy="945150"/>
            </a:xfrm>
            <a:custGeom>
              <a:rect b="b" l="l" r="r" t="t"/>
              <a:pathLst>
                <a:path extrusionOk="0" h="37806" w="94604">
                  <a:moveTo>
                    <a:pt x="46931" y="1"/>
                  </a:moveTo>
                  <a:cubicBezTo>
                    <a:pt x="36420" y="1"/>
                    <a:pt x="33049" y="10068"/>
                    <a:pt x="29649" y="18944"/>
                  </a:cubicBezTo>
                  <a:cubicBezTo>
                    <a:pt x="27420" y="14487"/>
                    <a:pt x="22178" y="8182"/>
                    <a:pt x="15642" y="8182"/>
                  </a:cubicBezTo>
                  <a:cubicBezTo>
                    <a:pt x="13005" y="8182"/>
                    <a:pt x="10158" y="9208"/>
                    <a:pt x="7213" y="11795"/>
                  </a:cubicBezTo>
                  <a:cubicBezTo>
                    <a:pt x="2075" y="16295"/>
                    <a:pt x="0" y="31486"/>
                    <a:pt x="14394" y="37806"/>
                  </a:cubicBezTo>
                  <a:lnTo>
                    <a:pt x="83712" y="31295"/>
                  </a:lnTo>
                  <a:cubicBezTo>
                    <a:pt x="94603" y="14977"/>
                    <a:pt x="84725" y="6919"/>
                    <a:pt x="75182" y="6919"/>
                  </a:cubicBezTo>
                  <a:cubicBezTo>
                    <a:pt x="69234" y="6919"/>
                    <a:pt x="63416" y="10050"/>
                    <a:pt x="62840" y="16263"/>
                  </a:cubicBezTo>
                  <a:cubicBezTo>
                    <a:pt x="61499" y="6849"/>
                    <a:pt x="60606" y="1455"/>
                    <a:pt x="48925" y="115"/>
                  </a:cubicBezTo>
                  <a:cubicBezTo>
                    <a:pt x="48233" y="38"/>
                    <a:pt x="47569" y="1"/>
                    <a:pt x="46931" y="1"/>
                  </a:cubicBezTo>
                  <a:close/>
                </a:path>
              </a:pathLst>
            </a:custGeom>
            <a:solidFill>
              <a:srgbClr val="F8C6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63"/>
            <p:cNvSpPr/>
            <p:nvPr/>
          </p:nvSpPr>
          <p:spPr>
            <a:xfrm>
              <a:off x="2424100" y="2318925"/>
              <a:ext cx="2568350" cy="897625"/>
            </a:xfrm>
            <a:custGeom>
              <a:rect b="b" l="l" r="r" t="t"/>
              <a:pathLst>
                <a:path extrusionOk="0" h="35905" w="102734">
                  <a:moveTo>
                    <a:pt x="9415" y="34564"/>
                  </a:moveTo>
                  <a:cubicBezTo>
                    <a:pt x="1" y="31405"/>
                    <a:pt x="1788" y="17043"/>
                    <a:pt x="9415" y="13469"/>
                  </a:cubicBezTo>
                  <a:cubicBezTo>
                    <a:pt x="16149" y="10788"/>
                    <a:pt x="27288" y="10788"/>
                    <a:pt x="30958" y="19309"/>
                  </a:cubicBezTo>
                  <a:cubicBezTo>
                    <a:pt x="32298" y="11235"/>
                    <a:pt x="32298" y="894"/>
                    <a:pt x="43053" y="448"/>
                  </a:cubicBezTo>
                  <a:cubicBezTo>
                    <a:pt x="53393" y="1"/>
                    <a:pt x="54287" y="8522"/>
                    <a:pt x="54734" y="16596"/>
                  </a:cubicBezTo>
                  <a:cubicBezTo>
                    <a:pt x="58149" y="7724"/>
                    <a:pt x="68649" y="6735"/>
                    <a:pt x="69095" y="17490"/>
                  </a:cubicBezTo>
                  <a:cubicBezTo>
                    <a:pt x="72223" y="7182"/>
                    <a:pt x="82882" y="3065"/>
                    <a:pt x="93318" y="8522"/>
                  </a:cubicBezTo>
                  <a:cubicBezTo>
                    <a:pt x="102733" y="13469"/>
                    <a:pt x="102286" y="35904"/>
                    <a:pt x="91531" y="34564"/>
                  </a:cubicBezTo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63"/>
            <p:cNvSpPr/>
            <p:nvPr/>
          </p:nvSpPr>
          <p:spPr>
            <a:xfrm>
              <a:off x="2598825" y="3159875"/>
              <a:ext cx="2198150" cy="2309825"/>
            </a:xfrm>
            <a:custGeom>
              <a:rect b="b" l="l" r="r" t="t"/>
              <a:pathLst>
                <a:path extrusionOk="0" h="92393" w="87926">
                  <a:moveTo>
                    <a:pt x="74074" y="92393"/>
                  </a:moveTo>
                  <a:lnTo>
                    <a:pt x="14745" y="92393"/>
                  </a:lnTo>
                  <a:lnTo>
                    <a:pt x="1" y="1"/>
                  </a:lnTo>
                  <a:lnTo>
                    <a:pt x="87925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p63"/>
            <p:cNvSpPr/>
            <p:nvPr/>
          </p:nvSpPr>
          <p:spPr>
            <a:xfrm>
              <a:off x="3560250" y="3290725"/>
              <a:ext cx="275300" cy="2048125"/>
            </a:xfrm>
            <a:custGeom>
              <a:rect b="b" l="l" r="r" t="t"/>
              <a:pathLst>
                <a:path extrusionOk="0" h="81925" w="11012">
                  <a:moveTo>
                    <a:pt x="11011" y="77457"/>
                  </a:moveTo>
                  <a:cubicBezTo>
                    <a:pt x="11011" y="79914"/>
                    <a:pt x="9001" y="81925"/>
                    <a:pt x="6511" y="81925"/>
                  </a:cubicBezTo>
                  <a:lnTo>
                    <a:pt x="4469" y="81925"/>
                  </a:lnTo>
                  <a:cubicBezTo>
                    <a:pt x="2011" y="81925"/>
                    <a:pt x="1" y="79914"/>
                    <a:pt x="1" y="77457"/>
                  </a:cubicBezTo>
                  <a:lnTo>
                    <a:pt x="1" y="4469"/>
                  </a:lnTo>
                  <a:cubicBezTo>
                    <a:pt x="1" y="2011"/>
                    <a:pt x="2011" y="1"/>
                    <a:pt x="4469" y="1"/>
                  </a:cubicBezTo>
                  <a:lnTo>
                    <a:pt x="6511" y="1"/>
                  </a:lnTo>
                  <a:cubicBezTo>
                    <a:pt x="9001" y="1"/>
                    <a:pt x="11011" y="2011"/>
                    <a:pt x="11011" y="4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9" name="Google Shape;2299;p63"/>
            <p:cNvSpPr/>
            <p:nvPr/>
          </p:nvSpPr>
          <p:spPr>
            <a:xfrm>
              <a:off x="2842975" y="3288325"/>
              <a:ext cx="543375" cy="2052925"/>
            </a:xfrm>
            <a:custGeom>
              <a:rect b="b" l="l" r="r" t="t"/>
              <a:pathLst>
                <a:path extrusionOk="0" h="82117" w="21735">
                  <a:moveTo>
                    <a:pt x="21383" y="76436"/>
                  </a:moveTo>
                  <a:cubicBezTo>
                    <a:pt x="21734" y="78861"/>
                    <a:pt x="20043" y="81127"/>
                    <a:pt x="17586" y="81478"/>
                  </a:cubicBezTo>
                  <a:lnTo>
                    <a:pt x="15543" y="81766"/>
                  </a:lnTo>
                  <a:cubicBezTo>
                    <a:pt x="13118" y="82117"/>
                    <a:pt x="10852" y="80393"/>
                    <a:pt x="10501" y="77936"/>
                  </a:cubicBezTo>
                  <a:lnTo>
                    <a:pt x="352" y="5682"/>
                  </a:lnTo>
                  <a:cubicBezTo>
                    <a:pt x="1" y="3256"/>
                    <a:pt x="1692" y="958"/>
                    <a:pt x="4150" y="639"/>
                  </a:cubicBezTo>
                  <a:lnTo>
                    <a:pt x="6160" y="352"/>
                  </a:lnTo>
                  <a:cubicBezTo>
                    <a:pt x="8618" y="1"/>
                    <a:pt x="10884" y="1724"/>
                    <a:pt x="11235" y="41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0" name="Google Shape;2300;p63"/>
            <p:cNvSpPr/>
            <p:nvPr/>
          </p:nvSpPr>
          <p:spPr>
            <a:xfrm>
              <a:off x="4009450" y="3288325"/>
              <a:ext cx="543375" cy="2052925"/>
            </a:xfrm>
            <a:custGeom>
              <a:rect b="b" l="l" r="r" t="t"/>
              <a:pathLst>
                <a:path extrusionOk="0" h="82117" w="21735">
                  <a:moveTo>
                    <a:pt x="21383" y="5682"/>
                  </a:moveTo>
                  <a:cubicBezTo>
                    <a:pt x="21734" y="3224"/>
                    <a:pt x="20043" y="958"/>
                    <a:pt x="17585" y="639"/>
                  </a:cubicBezTo>
                  <a:lnTo>
                    <a:pt x="15543" y="352"/>
                  </a:lnTo>
                  <a:cubicBezTo>
                    <a:pt x="13117" y="1"/>
                    <a:pt x="10820" y="1692"/>
                    <a:pt x="10500" y="4150"/>
                  </a:cubicBezTo>
                  <a:lnTo>
                    <a:pt x="352" y="76404"/>
                  </a:lnTo>
                  <a:cubicBezTo>
                    <a:pt x="1" y="78861"/>
                    <a:pt x="1692" y="81127"/>
                    <a:pt x="4149" y="81478"/>
                  </a:cubicBezTo>
                  <a:lnTo>
                    <a:pt x="6160" y="81766"/>
                  </a:lnTo>
                  <a:cubicBezTo>
                    <a:pt x="8617" y="82117"/>
                    <a:pt x="10883" y="80393"/>
                    <a:pt x="11234" y="779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p63"/>
            <p:cNvSpPr/>
            <p:nvPr/>
          </p:nvSpPr>
          <p:spPr>
            <a:xfrm>
              <a:off x="3115050" y="3951350"/>
              <a:ext cx="1166500" cy="785125"/>
            </a:xfrm>
            <a:custGeom>
              <a:rect b="b" l="l" r="r" t="t"/>
              <a:pathLst>
                <a:path extrusionOk="0" h="31405" w="46660">
                  <a:moveTo>
                    <a:pt x="46659" y="15703"/>
                  </a:moveTo>
                  <a:cubicBezTo>
                    <a:pt x="46659" y="24383"/>
                    <a:pt x="36191" y="31404"/>
                    <a:pt x="23330" y="31404"/>
                  </a:cubicBezTo>
                  <a:cubicBezTo>
                    <a:pt x="10437" y="31404"/>
                    <a:pt x="1" y="24383"/>
                    <a:pt x="1" y="15703"/>
                  </a:cubicBezTo>
                  <a:cubicBezTo>
                    <a:pt x="1" y="7022"/>
                    <a:pt x="10437" y="1"/>
                    <a:pt x="23298" y="1"/>
                  </a:cubicBezTo>
                  <a:cubicBezTo>
                    <a:pt x="36191" y="1"/>
                    <a:pt x="46659" y="7022"/>
                    <a:pt x="46659" y="15703"/>
                  </a:cubicBezTo>
                  <a:close/>
                </a:path>
              </a:pathLst>
            </a:custGeom>
            <a:solidFill>
              <a:srgbClr val="F6B8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02" name="Google Shape;2302;p63"/>
          <p:cNvSpPr txBox="1"/>
          <p:nvPr/>
        </p:nvSpPr>
        <p:spPr>
          <a:xfrm>
            <a:off x="6768675" y="3059775"/>
            <a:ext cx="30000" cy="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303" name="Google Shape;2303;p63"/>
          <p:cNvSpPr txBox="1"/>
          <p:nvPr/>
        </p:nvSpPr>
        <p:spPr>
          <a:xfrm>
            <a:off x="3953375" y="1039075"/>
            <a:ext cx="42564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aitree Medium"/>
                <a:ea typeface="Maitree Medium"/>
                <a:cs typeface="Maitree Medium"/>
                <a:sym typeface="Maitree Medium"/>
              </a:rPr>
              <a:t>90% or higher grade average for both 7th &amp; 8th grade years</a:t>
            </a:r>
            <a:endParaRPr sz="20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304" name="Google Shape;2304;p63"/>
          <p:cNvSpPr txBox="1"/>
          <p:nvPr/>
        </p:nvSpPr>
        <p:spPr>
          <a:xfrm>
            <a:off x="3953375" y="1729150"/>
            <a:ext cx="5039400" cy="30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Cassidy Armstrong			</a:t>
            </a:r>
            <a:r>
              <a:rPr lang="en" sz="1600">
                <a:solidFill>
                  <a:schemeClr val="lt2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Dylan Krasucki</a:t>
            </a:r>
            <a:endParaRPr sz="1600">
              <a:solidFill>
                <a:schemeClr val="lt2"/>
              </a:solidFill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Silas Brookover			</a:t>
            </a:r>
            <a:r>
              <a:rPr lang="en" sz="1600">
                <a:solidFill>
                  <a:schemeClr val="lt2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Wyatt McAfee</a:t>
            </a:r>
            <a:endParaRPr sz="1600">
              <a:solidFill>
                <a:schemeClr val="lt2"/>
              </a:solidFill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Dylan Bruan				</a:t>
            </a:r>
            <a:r>
              <a:rPr lang="en" sz="1600">
                <a:solidFill>
                  <a:schemeClr val="lt2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Presley McFann </a:t>
            </a: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Emma Bruan				</a:t>
            </a:r>
            <a:r>
              <a:rPr lang="en" sz="1600">
                <a:solidFill>
                  <a:schemeClr val="lt2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Laney Noffsinger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Connor Casey				</a:t>
            </a:r>
            <a:r>
              <a:rPr lang="en" sz="1600">
                <a:solidFill>
                  <a:schemeClr val="lt2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Hailey O’Hara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Destiny Davis				</a:t>
            </a:r>
            <a:r>
              <a:rPr lang="en" sz="1600">
                <a:solidFill>
                  <a:schemeClr val="lt2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Alexis Ormes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Shaeleigh Duncanson		</a:t>
            </a:r>
            <a:r>
              <a:rPr lang="en" sz="1600">
                <a:solidFill>
                  <a:schemeClr val="lt2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Lacey Patten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Olivia Fischer				</a:t>
            </a:r>
            <a:r>
              <a:rPr lang="en" sz="1600">
                <a:solidFill>
                  <a:schemeClr val="lt2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Emma Roberts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Lilah Flores				Zachary Smithers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Carson Gartner			Caitlynn Steger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Kaylee Helbling			Abbi Sutton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Bryce Henderson			Kody Tucker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itree Medium"/>
                <a:ea typeface="Maitree Medium"/>
                <a:cs typeface="Maitree Medium"/>
                <a:sym typeface="Maitree Medium"/>
              </a:rPr>
              <a:t>Ashlyn Jetter				Kristie Wright</a:t>
            </a:r>
            <a:endParaRPr sz="16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8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p64"/>
          <p:cNvSpPr txBox="1"/>
          <p:nvPr>
            <p:ph idx="1" type="subTitle"/>
          </p:nvPr>
        </p:nvSpPr>
        <p:spPr>
          <a:xfrm>
            <a:off x="4973075" y="864600"/>
            <a:ext cx="3766500" cy="18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This student has the highest academic average during his/her seventh and eighth grade years.</a:t>
            </a:r>
            <a:endParaRPr sz="1800"/>
          </a:p>
        </p:txBody>
      </p:sp>
      <p:grpSp>
        <p:nvGrpSpPr>
          <p:cNvPr id="2310" name="Google Shape;2310;p64"/>
          <p:cNvGrpSpPr/>
          <p:nvPr/>
        </p:nvGrpSpPr>
        <p:grpSpPr>
          <a:xfrm>
            <a:off x="-349360" y="1012530"/>
            <a:ext cx="9817645" cy="3495183"/>
            <a:chOff x="238125" y="727575"/>
            <a:chExt cx="9524297" cy="3390748"/>
          </a:xfrm>
        </p:grpSpPr>
        <p:sp>
          <p:nvSpPr>
            <p:cNvPr id="2311" name="Google Shape;2311;p64"/>
            <p:cNvSpPr/>
            <p:nvPr/>
          </p:nvSpPr>
          <p:spPr>
            <a:xfrm>
              <a:off x="300974" y="1655979"/>
              <a:ext cx="875976" cy="688932"/>
            </a:xfrm>
            <a:custGeom>
              <a:rect b="b" l="l" r="r" t="t"/>
              <a:pathLst>
                <a:path extrusionOk="0" h="20619" w="26217">
                  <a:moveTo>
                    <a:pt x="2037" y="0"/>
                  </a:moveTo>
                  <a:cubicBezTo>
                    <a:pt x="1991" y="809"/>
                    <a:pt x="1913" y="1555"/>
                    <a:pt x="1851" y="2317"/>
                  </a:cubicBezTo>
                  <a:cubicBezTo>
                    <a:pt x="1789" y="3095"/>
                    <a:pt x="1726" y="3810"/>
                    <a:pt x="1602" y="4479"/>
                  </a:cubicBezTo>
                  <a:cubicBezTo>
                    <a:pt x="1369" y="5800"/>
                    <a:pt x="933" y="6920"/>
                    <a:pt x="0" y="7495"/>
                  </a:cubicBezTo>
                  <a:cubicBezTo>
                    <a:pt x="0" y="7495"/>
                    <a:pt x="63" y="7604"/>
                    <a:pt x="187" y="7806"/>
                  </a:cubicBezTo>
                  <a:cubicBezTo>
                    <a:pt x="311" y="8008"/>
                    <a:pt x="498" y="8288"/>
                    <a:pt x="747" y="8661"/>
                  </a:cubicBezTo>
                  <a:cubicBezTo>
                    <a:pt x="996" y="9003"/>
                    <a:pt x="1291" y="9392"/>
                    <a:pt x="1649" y="9843"/>
                  </a:cubicBezTo>
                  <a:cubicBezTo>
                    <a:pt x="2006" y="10247"/>
                    <a:pt x="2411" y="10714"/>
                    <a:pt x="2862" y="11165"/>
                  </a:cubicBezTo>
                  <a:cubicBezTo>
                    <a:pt x="4650" y="12984"/>
                    <a:pt x="7060" y="14725"/>
                    <a:pt x="9439" y="16109"/>
                  </a:cubicBezTo>
                  <a:cubicBezTo>
                    <a:pt x="11538" y="17322"/>
                    <a:pt x="13715" y="18426"/>
                    <a:pt x="15939" y="19390"/>
                  </a:cubicBezTo>
                  <a:cubicBezTo>
                    <a:pt x="17711" y="20168"/>
                    <a:pt x="18862" y="20619"/>
                    <a:pt x="18862" y="20619"/>
                  </a:cubicBezTo>
                  <a:cubicBezTo>
                    <a:pt x="19501" y="19104"/>
                    <a:pt x="21004" y="18193"/>
                    <a:pt x="22645" y="18193"/>
                  </a:cubicBezTo>
                  <a:cubicBezTo>
                    <a:pt x="23161" y="18193"/>
                    <a:pt x="23690" y="18283"/>
                    <a:pt x="24211" y="18473"/>
                  </a:cubicBezTo>
                  <a:lnTo>
                    <a:pt x="24366" y="18053"/>
                  </a:lnTo>
                  <a:cubicBezTo>
                    <a:pt x="24009" y="17929"/>
                    <a:pt x="23806" y="17540"/>
                    <a:pt x="23931" y="17182"/>
                  </a:cubicBezTo>
                  <a:cubicBezTo>
                    <a:pt x="24050" y="16909"/>
                    <a:pt x="24314" y="16745"/>
                    <a:pt x="24584" y="16745"/>
                  </a:cubicBezTo>
                  <a:cubicBezTo>
                    <a:pt x="24668" y="16745"/>
                    <a:pt x="24752" y="16760"/>
                    <a:pt x="24833" y="16794"/>
                  </a:cubicBezTo>
                  <a:lnTo>
                    <a:pt x="24973" y="16451"/>
                  </a:lnTo>
                  <a:cubicBezTo>
                    <a:pt x="24615" y="16327"/>
                    <a:pt x="24413" y="15938"/>
                    <a:pt x="24553" y="15581"/>
                  </a:cubicBezTo>
                  <a:cubicBezTo>
                    <a:pt x="24660" y="15308"/>
                    <a:pt x="24921" y="15143"/>
                    <a:pt x="25191" y="15143"/>
                  </a:cubicBezTo>
                  <a:cubicBezTo>
                    <a:pt x="25274" y="15143"/>
                    <a:pt x="25358" y="15159"/>
                    <a:pt x="25439" y="15192"/>
                  </a:cubicBezTo>
                  <a:lnTo>
                    <a:pt x="25579" y="14834"/>
                  </a:lnTo>
                  <a:cubicBezTo>
                    <a:pt x="25221" y="14710"/>
                    <a:pt x="25035" y="14321"/>
                    <a:pt x="25159" y="13979"/>
                  </a:cubicBezTo>
                  <a:cubicBezTo>
                    <a:pt x="25266" y="13706"/>
                    <a:pt x="25518" y="13542"/>
                    <a:pt x="25791" y="13542"/>
                  </a:cubicBezTo>
                  <a:cubicBezTo>
                    <a:pt x="25875" y="13542"/>
                    <a:pt x="25961" y="13557"/>
                    <a:pt x="26046" y="13590"/>
                  </a:cubicBezTo>
                  <a:lnTo>
                    <a:pt x="26217" y="13124"/>
                  </a:lnTo>
                  <a:cubicBezTo>
                    <a:pt x="24164" y="12378"/>
                    <a:pt x="23091" y="10045"/>
                    <a:pt x="23931" y="8055"/>
                  </a:cubicBezTo>
                  <a:cubicBezTo>
                    <a:pt x="23931" y="8055"/>
                    <a:pt x="22889" y="7635"/>
                    <a:pt x="21412" y="6998"/>
                  </a:cubicBezTo>
                  <a:cubicBezTo>
                    <a:pt x="19655" y="6236"/>
                    <a:pt x="17960" y="5380"/>
                    <a:pt x="16312" y="4432"/>
                  </a:cubicBezTo>
                  <a:cubicBezTo>
                    <a:pt x="14601" y="3437"/>
                    <a:pt x="13186" y="2348"/>
                    <a:pt x="12487" y="1618"/>
                  </a:cubicBezTo>
                  <a:cubicBezTo>
                    <a:pt x="12300" y="1446"/>
                    <a:pt x="12191" y="1291"/>
                    <a:pt x="12067" y="1167"/>
                  </a:cubicBezTo>
                  <a:cubicBezTo>
                    <a:pt x="11973" y="1042"/>
                    <a:pt x="11880" y="933"/>
                    <a:pt x="11834" y="856"/>
                  </a:cubicBezTo>
                  <a:cubicBezTo>
                    <a:pt x="11787" y="793"/>
                    <a:pt x="11740" y="731"/>
                    <a:pt x="11709" y="669"/>
                  </a:cubicBezTo>
                  <a:cubicBezTo>
                    <a:pt x="10845" y="1181"/>
                    <a:pt x="9954" y="1528"/>
                    <a:pt x="9191" y="1528"/>
                  </a:cubicBezTo>
                  <a:cubicBezTo>
                    <a:pt x="9144" y="1528"/>
                    <a:pt x="9097" y="1527"/>
                    <a:pt x="9050" y="1524"/>
                  </a:cubicBezTo>
                  <a:cubicBezTo>
                    <a:pt x="8693" y="1524"/>
                    <a:pt x="8366" y="1400"/>
                    <a:pt x="8086" y="1198"/>
                  </a:cubicBezTo>
                  <a:cubicBezTo>
                    <a:pt x="7837" y="980"/>
                    <a:pt x="7713" y="669"/>
                    <a:pt x="7728" y="342"/>
                  </a:cubicBezTo>
                  <a:lnTo>
                    <a:pt x="7246" y="311"/>
                  </a:lnTo>
                  <a:cubicBezTo>
                    <a:pt x="7246" y="560"/>
                    <a:pt x="6935" y="778"/>
                    <a:pt x="6562" y="793"/>
                  </a:cubicBezTo>
                  <a:cubicBezTo>
                    <a:pt x="6536" y="797"/>
                    <a:pt x="6510" y="799"/>
                    <a:pt x="6484" y="799"/>
                  </a:cubicBezTo>
                  <a:cubicBezTo>
                    <a:pt x="6174" y="799"/>
                    <a:pt x="5909" y="549"/>
                    <a:pt x="5909" y="234"/>
                  </a:cubicBezTo>
                  <a:lnTo>
                    <a:pt x="5536" y="218"/>
                  </a:lnTo>
                  <a:cubicBezTo>
                    <a:pt x="5505" y="576"/>
                    <a:pt x="5209" y="856"/>
                    <a:pt x="4852" y="871"/>
                  </a:cubicBezTo>
                  <a:cubicBezTo>
                    <a:pt x="4836" y="872"/>
                    <a:pt x="4820" y="873"/>
                    <a:pt x="4805" y="873"/>
                  </a:cubicBezTo>
                  <a:cubicBezTo>
                    <a:pt x="4454" y="873"/>
                    <a:pt x="4184" y="542"/>
                    <a:pt x="4199" y="140"/>
                  </a:cubicBezTo>
                  <a:lnTo>
                    <a:pt x="3826" y="109"/>
                  </a:lnTo>
                  <a:cubicBezTo>
                    <a:pt x="3810" y="545"/>
                    <a:pt x="3499" y="933"/>
                    <a:pt x="3141" y="949"/>
                  </a:cubicBezTo>
                  <a:cubicBezTo>
                    <a:pt x="3128" y="950"/>
                    <a:pt x="3115" y="951"/>
                    <a:pt x="3103" y="951"/>
                  </a:cubicBezTo>
                  <a:cubicBezTo>
                    <a:pt x="2748" y="951"/>
                    <a:pt x="2473" y="542"/>
                    <a:pt x="2488" y="32"/>
                  </a:cubicBezTo>
                  <a:lnTo>
                    <a:pt x="203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2" name="Google Shape;2312;p64"/>
            <p:cNvSpPr/>
            <p:nvPr/>
          </p:nvSpPr>
          <p:spPr>
            <a:xfrm>
              <a:off x="589325" y="1721435"/>
              <a:ext cx="454109" cy="317486"/>
            </a:xfrm>
            <a:custGeom>
              <a:rect b="b" l="l" r="r" t="t"/>
              <a:pathLst>
                <a:path extrusionOk="0" h="9502" w="13591">
                  <a:moveTo>
                    <a:pt x="2068" y="1"/>
                  </a:moveTo>
                  <a:lnTo>
                    <a:pt x="0" y="1602"/>
                  </a:lnTo>
                  <a:cubicBezTo>
                    <a:pt x="420" y="2162"/>
                    <a:pt x="902" y="2675"/>
                    <a:pt x="1415" y="3126"/>
                  </a:cubicBezTo>
                  <a:cubicBezTo>
                    <a:pt x="2379" y="4028"/>
                    <a:pt x="3903" y="5116"/>
                    <a:pt x="5551" y="6080"/>
                  </a:cubicBezTo>
                  <a:cubicBezTo>
                    <a:pt x="7091" y="6967"/>
                    <a:pt x="8677" y="7791"/>
                    <a:pt x="10310" y="8522"/>
                  </a:cubicBezTo>
                  <a:cubicBezTo>
                    <a:pt x="11647" y="9128"/>
                    <a:pt x="12580" y="9501"/>
                    <a:pt x="12580" y="9501"/>
                  </a:cubicBezTo>
                  <a:lnTo>
                    <a:pt x="13590" y="7091"/>
                  </a:lnTo>
                  <a:cubicBezTo>
                    <a:pt x="13590" y="7091"/>
                    <a:pt x="12689" y="6718"/>
                    <a:pt x="11398" y="6127"/>
                  </a:cubicBezTo>
                  <a:cubicBezTo>
                    <a:pt x="9859" y="5443"/>
                    <a:pt x="8350" y="4665"/>
                    <a:pt x="6889" y="3826"/>
                  </a:cubicBezTo>
                  <a:cubicBezTo>
                    <a:pt x="5349" y="2924"/>
                    <a:pt x="3981" y="1929"/>
                    <a:pt x="3188" y="1198"/>
                  </a:cubicBezTo>
                  <a:cubicBezTo>
                    <a:pt x="2784" y="840"/>
                    <a:pt x="2410" y="436"/>
                    <a:pt x="206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3" name="Google Shape;2313;p64"/>
            <p:cNvSpPr/>
            <p:nvPr/>
          </p:nvSpPr>
          <p:spPr>
            <a:xfrm>
              <a:off x="376320" y="1885090"/>
              <a:ext cx="563736" cy="401652"/>
            </a:xfrm>
            <a:custGeom>
              <a:rect b="b" l="l" r="r" t="t"/>
              <a:pathLst>
                <a:path extrusionOk="0" h="12021" w="16872">
                  <a:moveTo>
                    <a:pt x="2068" y="1"/>
                  </a:moveTo>
                  <a:lnTo>
                    <a:pt x="0" y="1602"/>
                  </a:lnTo>
                  <a:cubicBezTo>
                    <a:pt x="715" y="2535"/>
                    <a:pt x="1508" y="3390"/>
                    <a:pt x="2395" y="4168"/>
                  </a:cubicBezTo>
                  <a:cubicBezTo>
                    <a:pt x="3856" y="5536"/>
                    <a:pt x="5862" y="6936"/>
                    <a:pt x="7853" y="8102"/>
                  </a:cubicBezTo>
                  <a:cubicBezTo>
                    <a:pt x="9641" y="9144"/>
                    <a:pt x="11476" y="10092"/>
                    <a:pt x="13357" y="10932"/>
                  </a:cubicBezTo>
                  <a:cubicBezTo>
                    <a:pt x="14865" y="11616"/>
                    <a:pt x="15860" y="12020"/>
                    <a:pt x="15860" y="12020"/>
                  </a:cubicBezTo>
                  <a:lnTo>
                    <a:pt x="16871" y="9610"/>
                  </a:lnTo>
                  <a:cubicBezTo>
                    <a:pt x="16871" y="9610"/>
                    <a:pt x="15892" y="9206"/>
                    <a:pt x="14445" y="8553"/>
                  </a:cubicBezTo>
                  <a:cubicBezTo>
                    <a:pt x="12642" y="7744"/>
                    <a:pt x="10885" y="6842"/>
                    <a:pt x="9190" y="5847"/>
                  </a:cubicBezTo>
                  <a:cubicBezTo>
                    <a:pt x="7293" y="4743"/>
                    <a:pt x="5458" y="3437"/>
                    <a:pt x="4152" y="2240"/>
                  </a:cubicBezTo>
                  <a:cubicBezTo>
                    <a:pt x="3390" y="1556"/>
                    <a:pt x="2690" y="809"/>
                    <a:pt x="206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4" name="Google Shape;2314;p64"/>
            <p:cNvSpPr/>
            <p:nvPr/>
          </p:nvSpPr>
          <p:spPr>
            <a:xfrm>
              <a:off x="979484" y="2102272"/>
              <a:ext cx="72271" cy="72772"/>
            </a:xfrm>
            <a:custGeom>
              <a:rect b="b" l="l" r="r" t="t"/>
              <a:pathLst>
                <a:path extrusionOk="0" h="2178" w="2163">
                  <a:moveTo>
                    <a:pt x="1416" y="0"/>
                  </a:moveTo>
                  <a:lnTo>
                    <a:pt x="841" y="498"/>
                  </a:lnTo>
                  <a:lnTo>
                    <a:pt x="79" y="311"/>
                  </a:lnTo>
                  <a:lnTo>
                    <a:pt x="405" y="1011"/>
                  </a:lnTo>
                  <a:lnTo>
                    <a:pt x="1" y="1648"/>
                  </a:lnTo>
                  <a:lnTo>
                    <a:pt x="1" y="1648"/>
                  </a:lnTo>
                  <a:lnTo>
                    <a:pt x="778" y="1586"/>
                  </a:lnTo>
                  <a:lnTo>
                    <a:pt x="1291" y="2177"/>
                  </a:lnTo>
                  <a:lnTo>
                    <a:pt x="1447" y="1431"/>
                  </a:lnTo>
                  <a:lnTo>
                    <a:pt x="2162" y="1151"/>
                  </a:lnTo>
                  <a:lnTo>
                    <a:pt x="1478" y="762"/>
                  </a:lnTo>
                  <a:lnTo>
                    <a:pt x="141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5" name="Google Shape;2315;p64"/>
            <p:cNvSpPr/>
            <p:nvPr/>
          </p:nvSpPr>
          <p:spPr>
            <a:xfrm>
              <a:off x="455808" y="1757286"/>
              <a:ext cx="71202" cy="75880"/>
            </a:xfrm>
            <a:custGeom>
              <a:rect b="b" l="l" r="r" t="t"/>
              <a:pathLst>
                <a:path extrusionOk="0" h="2271" w="2131">
                  <a:moveTo>
                    <a:pt x="964" y="1"/>
                  </a:moveTo>
                  <a:cubicBezTo>
                    <a:pt x="964" y="1"/>
                    <a:pt x="902" y="187"/>
                    <a:pt x="840" y="358"/>
                  </a:cubicBezTo>
                  <a:cubicBezTo>
                    <a:pt x="778" y="545"/>
                    <a:pt x="731" y="731"/>
                    <a:pt x="731" y="731"/>
                  </a:cubicBezTo>
                  <a:lnTo>
                    <a:pt x="358" y="840"/>
                  </a:lnTo>
                  <a:lnTo>
                    <a:pt x="0" y="933"/>
                  </a:lnTo>
                  <a:cubicBezTo>
                    <a:pt x="0" y="933"/>
                    <a:pt x="156" y="1073"/>
                    <a:pt x="327" y="1198"/>
                  </a:cubicBezTo>
                  <a:cubicBezTo>
                    <a:pt x="498" y="1322"/>
                    <a:pt x="669" y="1447"/>
                    <a:pt x="669" y="1447"/>
                  </a:cubicBezTo>
                  <a:cubicBezTo>
                    <a:pt x="669" y="1447"/>
                    <a:pt x="684" y="1649"/>
                    <a:pt x="715" y="1851"/>
                  </a:cubicBezTo>
                  <a:lnTo>
                    <a:pt x="778" y="2271"/>
                  </a:lnTo>
                  <a:lnTo>
                    <a:pt x="1322" y="1726"/>
                  </a:lnTo>
                  <a:cubicBezTo>
                    <a:pt x="1322" y="1726"/>
                    <a:pt x="1508" y="1773"/>
                    <a:pt x="1695" y="1820"/>
                  </a:cubicBezTo>
                  <a:lnTo>
                    <a:pt x="2068" y="1882"/>
                  </a:lnTo>
                  <a:cubicBezTo>
                    <a:pt x="2006" y="1773"/>
                    <a:pt x="1944" y="1664"/>
                    <a:pt x="1897" y="1555"/>
                  </a:cubicBezTo>
                  <a:cubicBezTo>
                    <a:pt x="1819" y="1384"/>
                    <a:pt x="1726" y="1198"/>
                    <a:pt x="1726" y="1198"/>
                  </a:cubicBezTo>
                  <a:lnTo>
                    <a:pt x="1928" y="887"/>
                  </a:lnTo>
                  <a:cubicBezTo>
                    <a:pt x="2022" y="731"/>
                    <a:pt x="2130" y="576"/>
                    <a:pt x="2130" y="576"/>
                  </a:cubicBezTo>
                  <a:lnTo>
                    <a:pt x="2130" y="576"/>
                  </a:lnTo>
                  <a:lnTo>
                    <a:pt x="1773" y="607"/>
                  </a:lnTo>
                  <a:lnTo>
                    <a:pt x="1384" y="622"/>
                  </a:lnTo>
                  <a:cubicBezTo>
                    <a:pt x="1306" y="529"/>
                    <a:pt x="1229" y="436"/>
                    <a:pt x="1166" y="327"/>
                  </a:cubicBezTo>
                  <a:cubicBezTo>
                    <a:pt x="1073" y="156"/>
                    <a:pt x="964" y="1"/>
                    <a:pt x="96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6" name="Google Shape;2316;p64"/>
            <p:cNvSpPr/>
            <p:nvPr/>
          </p:nvSpPr>
          <p:spPr>
            <a:xfrm>
              <a:off x="630356" y="1751038"/>
              <a:ext cx="45241" cy="44739"/>
            </a:xfrm>
            <a:custGeom>
              <a:rect b="b" l="l" r="r" t="t"/>
              <a:pathLst>
                <a:path extrusionOk="0" h="1339" w="1354">
                  <a:moveTo>
                    <a:pt x="794" y="1"/>
                  </a:moveTo>
                  <a:lnTo>
                    <a:pt x="669" y="125"/>
                  </a:lnTo>
                  <a:cubicBezTo>
                    <a:pt x="654" y="125"/>
                    <a:pt x="887" y="359"/>
                    <a:pt x="887" y="359"/>
                  </a:cubicBezTo>
                  <a:lnTo>
                    <a:pt x="1" y="1214"/>
                  </a:lnTo>
                  <a:lnTo>
                    <a:pt x="125" y="1338"/>
                  </a:lnTo>
                  <a:lnTo>
                    <a:pt x="996" y="467"/>
                  </a:lnTo>
                  <a:cubicBezTo>
                    <a:pt x="996" y="467"/>
                    <a:pt x="1229" y="701"/>
                    <a:pt x="1229" y="701"/>
                  </a:cubicBezTo>
                  <a:lnTo>
                    <a:pt x="1354" y="576"/>
                  </a:lnTo>
                  <a:cubicBezTo>
                    <a:pt x="1354" y="576"/>
                    <a:pt x="1322" y="530"/>
                    <a:pt x="1260" y="483"/>
                  </a:cubicBezTo>
                  <a:cubicBezTo>
                    <a:pt x="1214" y="421"/>
                    <a:pt x="1136" y="359"/>
                    <a:pt x="1074" y="281"/>
                  </a:cubicBezTo>
                  <a:cubicBezTo>
                    <a:pt x="996" y="219"/>
                    <a:pt x="934" y="141"/>
                    <a:pt x="872" y="94"/>
                  </a:cubicBezTo>
                  <a:cubicBezTo>
                    <a:pt x="856" y="63"/>
                    <a:pt x="825" y="32"/>
                    <a:pt x="794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7" name="Google Shape;2317;p64"/>
            <p:cNvSpPr/>
            <p:nvPr/>
          </p:nvSpPr>
          <p:spPr>
            <a:xfrm>
              <a:off x="673993" y="1794708"/>
              <a:ext cx="34348" cy="40529"/>
            </a:xfrm>
            <a:custGeom>
              <a:rect b="b" l="l" r="r" t="t"/>
              <a:pathLst>
                <a:path extrusionOk="0" h="1213" w="1028">
                  <a:moveTo>
                    <a:pt x="887" y="0"/>
                  </a:moveTo>
                  <a:lnTo>
                    <a:pt x="1" y="1088"/>
                  </a:lnTo>
                  <a:lnTo>
                    <a:pt x="141" y="1213"/>
                  </a:lnTo>
                  <a:lnTo>
                    <a:pt x="1027" y="10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8" name="Google Shape;2318;p64"/>
            <p:cNvSpPr/>
            <p:nvPr/>
          </p:nvSpPr>
          <p:spPr>
            <a:xfrm>
              <a:off x="722842" y="1830727"/>
              <a:ext cx="44706" cy="48682"/>
            </a:xfrm>
            <a:custGeom>
              <a:rect b="b" l="l" r="r" t="t"/>
              <a:pathLst>
                <a:path extrusionOk="0" h="1457" w="1338">
                  <a:moveTo>
                    <a:pt x="780" y="0"/>
                  </a:moveTo>
                  <a:cubicBezTo>
                    <a:pt x="749" y="0"/>
                    <a:pt x="717" y="4"/>
                    <a:pt x="685" y="10"/>
                  </a:cubicBezTo>
                  <a:cubicBezTo>
                    <a:pt x="591" y="26"/>
                    <a:pt x="514" y="57"/>
                    <a:pt x="436" y="104"/>
                  </a:cubicBezTo>
                  <a:cubicBezTo>
                    <a:pt x="327" y="182"/>
                    <a:pt x="249" y="259"/>
                    <a:pt x="172" y="368"/>
                  </a:cubicBezTo>
                  <a:cubicBezTo>
                    <a:pt x="125" y="446"/>
                    <a:pt x="78" y="524"/>
                    <a:pt x="47" y="601"/>
                  </a:cubicBezTo>
                  <a:cubicBezTo>
                    <a:pt x="32" y="664"/>
                    <a:pt x="16" y="726"/>
                    <a:pt x="1" y="803"/>
                  </a:cubicBezTo>
                  <a:cubicBezTo>
                    <a:pt x="1" y="850"/>
                    <a:pt x="1" y="912"/>
                    <a:pt x="16" y="975"/>
                  </a:cubicBezTo>
                  <a:cubicBezTo>
                    <a:pt x="32" y="1021"/>
                    <a:pt x="47" y="1068"/>
                    <a:pt x="78" y="1114"/>
                  </a:cubicBezTo>
                  <a:cubicBezTo>
                    <a:pt x="109" y="1161"/>
                    <a:pt x="140" y="1192"/>
                    <a:pt x="172" y="1223"/>
                  </a:cubicBezTo>
                  <a:cubicBezTo>
                    <a:pt x="203" y="1270"/>
                    <a:pt x="234" y="1286"/>
                    <a:pt x="280" y="1317"/>
                  </a:cubicBezTo>
                  <a:cubicBezTo>
                    <a:pt x="312" y="1348"/>
                    <a:pt x="358" y="1363"/>
                    <a:pt x="389" y="1379"/>
                  </a:cubicBezTo>
                  <a:cubicBezTo>
                    <a:pt x="436" y="1410"/>
                    <a:pt x="467" y="1410"/>
                    <a:pt x="498" y="1425"/>
                  </a:cubicBezTo>
                  <a:cubicBezTo>
                    <a:pt x="545" y="1441"/>
                    <a:pt x="576" y="1457"/>
                    <a:pt x="607" y="1457"/>
                  </a:cubicBezTo>
                  <a:lnTo>
                    <a:pt x="700" y="1317"/>
                  </a:lnTo>
                  <a:cubicBezTo>
                    <a:pt x="638" y="1301"/>
                    <a:pt x="591" y="1286"/>
                    <a:pt x="529" y="1254"/>
                  </a:cubicBezTo>
                  <a:cubicBezTo>
                    <a:pt x="483" y="1239"/>
                    <a:pt x="436" y="1208"/>
                    <a:pt x="374" y="1161"/>
                  </a:cubicBezTo>
                  <a:cubicBezTo>
                    <a:pt x="343" y="1130"/>
                    <a:pt x="296" y="1099"/>
                    <a:pt x="265" y="1052"/>
                  </a:cubicBezTo>
                  <a:cubicBezTo>
                    <a:pt x="234" y="1006"/>
                    <a:pt x="218" y="959"/>
                    <a:pt x="203" y="897"/>
                  </a:cubicBezTo>
                  <a:cubicBezTo>
                    <a:pt x="203" y="835"/>
                    <a:pt x="203" y="772"/>
                    <a:pt x="218" y="710"/>
                  </a:cubicBezTo>
                  <a:cubicBezTo>
                    <a:pt x="249" y="632"/>
                    <a:pt x="296" y="555"/>
                    <a:pt x="343" y="477"/>
                  </a:cubicBezTo>
                  <a:cubicBezTo>
                    <a:pt x="389" y="415"/>
                    <a:pt x="451" y="337"/>
                    <a:pt x="514" y="290"/>
                  </a:cubicBezTo>
                  <a:cubicBezTo>
                    <a:pt x="560" y="244"/>
                    <a:pt x="622" y="228"/>
                    <a:pt x="685" y="197"/>
                  </a:cubicBezTo>
                  <a:cubicBezTo>
                    <a:pt x="716" y="197"/>
                    <a:pt x="754" y="190"/>
                    <a:pt x="790" y="190"/>
                  </a:cubicBezTo>
                  <a:cubicBezTo>
                    <a:pt x="807" y="190"/>
                    <a:pt x="825" y="192"/>
                    <a:pt x="840" y="197"/>
                  </a:cubicBezTo>
                  <a:cubicBezTo>
                    <a:pt x="887" y="213"/>
                    <a:pt x="949" y="228"/>
                    <a:pt x="996" y="259"/>
                  </a:cubicBezTo>
                  <a:cubicBezTo>
                    <a:pt x="1042" y="290"/>
                    <a:pt x="1089" y="321"/>
                    <a:pt x="1120" y="368"/>
                  </a:cubicBezTo>
                  <a:cubicBezTo>
                    <a:pt x="1167" y="399"/>
                    <a:pt x="1213" y="446"/>
                    <a:pt x="1244" y="493"/>
                  </a:cubicBezTo>
                  <a:lnTo>
                    <a:pt x="1338" y="337"/>
                  </a:lnTo>
                  <a:cubicBezTo>
                    <a:pt x="1322" y="321"/>
                    <a:pt x="1291" y="290"/>
                    <a:pt x="1276" y="259"/>
                  </a:cubicBezTo>
                  <a:cubicBezTo>
                    <a:pt x="1244" y="244"/>
                    <a:pt x="1213" y="213"/>
                    <a:pt x="1198" y="182"/>
                  </a:cubicBezTo>
                  <a:cubicBezTo>
                    <a:pt x="1167" y="150"/>
                    <a:pt x="1120" y="135"/>
                    <a:pt x="1089" y="104"/>
                  </a:cubicBezTo>
                  <a:cubicBezTo>
                    <a:pt x="1027" y="73"/>
                    <a:pt x="980" y="42"/>
                    <a:pt x="918" y="26"/>
                  </a:cubicBezTo>
                  <a:lnTo>
                    <a:pt x="902" y="26"/>
                  </a:lnTo>
                  <a:cubicBezTo>
                    <a:pt x="866" y="8"/>
                    <a:pt x="824" y="0"/>
                    <a:pt x="780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9" name="Google Shape;2319;p64"/>
            <p:cNvSpPr/>
            <p:nvPr/>
          </p:nvSpPr>
          <p:spPr>
            <a:xfrm>
              <a:off x="781548" y="1864307"/>
              <a:ext cx="51990" cy="57703"/>
            </a:xfrm>
            <a:custGeom>
              <a:rect b="b" l="l" r="r" t="t"/>
              <a:pathLst>
                <a:path extrusionOk="0" h="1727" w="1556">
                  <a:moveTo>
                    <a:pt x="716" y="1"/>
                  </a:moveTo>
                  <a:lnTo>
                    <a:pt x="1" y="1213"/>
                  </a:lnTo>
                  <a:lnTo>
                    <a:pt x="156" y="1307"/>
                  </a:lnTo>
                  <a:lnTo>
                    <a:pt x="483" y="747"/>
                  </a:lnTo>
                  <a:lnTo>
                    <a:pt x="638" y="840"/>
                  </a:lnTo>
                  <a:lnTo>
                    <a:pt x="685" y="1618"/>
                  </a:lnTo>
                  <a:lnTo>
                    <a:pt x="887" y="1727"/>
                  </a:lnTo>
                  <a:lnTo>
                    <a:pt x="825" y="840"/>
                  </a:lnTo>
                  <a:lnTo>
                    <a:pt x="1556" y="483"/>
                  </a:lnTo>
                  <a:lnTo>
                    <a:pt x="1369" y="374"/>
                  </a:lnTo>
                  <a:lnTo>
                    <a:pt x="731" y="685"/>
                  </a:lnTo>
                  <a:lnTo>
                    <a:pt x="576" y="592"/>
                  </a:lnTo>
                  <a:lnTo>
                    <a:pt x="871" y="94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0" name="Google Shape;2320;p64"/>
            <p:cNvSpPr/>
            <p:nvPr/>
          </p:nvSpPr>
          <p:spPr>
            <a:xfrm>
              <a:off x="852215" y="1902230"/>
              <a:ext cx="44171" cy="53560"/>
            </a:xfrm>
            <a:custGeom>
              <a:rect b="b" l="l" r="r" t="t"/>
              <a:pathLst>
                <a:path extrusionOk="0" h="1603" w="1322">
                  <a:moveTo>
                    <a:pt x="653" y="1"/>
                  </a:moveTo>
                  <a:lnTo>
                    <a:pt x="0" y="1245"/>
                  </a:lnTo>
                  <a:lnTo>
                    <a:pt x="684" y="1602"/>
                  </a:lnTo>
                  <a:lnTo>
                    <a:pt x="778" y="1447"/>
                  </a:lnTo>
                  <a:lnTo>
                    <a:pt x="249" y="1182"/>
                  </a:lnTo>
                  <a:lnTo>
                    <a:pt x="467" y="778"/>
                  </a:lnTo>
                  <a:lnTo>
                    <a:pt x="933" y="1011"/>
                  </a:lnTo>
                  <a:lnTo>
                    <a:pt x="1011" y="840"/>
                  </a:lnTo>
                  <a:lnTo>
                    <a:pt x="545" y="607"/>
                  </a:lnTo>
                  <a:lnTo>
                    <a:pt x="731" y="250"/>
                  </a:lnTo>
                  <a:lnTo>
                    <a:pt x="1213" y="483"/>
                  </a:lnTo>
                  <a:lnTo>
                    <a:pt x="1322" y="343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1" name="Google Shape;2321;p64"/>
            <p:cNvSpPr/>
            <p:nvPr/>
          </p:nvSpPr>
          <p:spPr>
            <a:xfrm>
              <a:off x="929098" y="1932903"/>
              <a:ext cx="38992" cy="51455"/>
            </a:xfrm>
            <a:custGeom>
              <a:rect b="b" l="l" r="r" t="t"/>
              <a:pathLst>
                <a:path extrusionOk="0" h="1540" w="1167">
                  <a:moveTo>
                    <a:pt x="218" y="0"/>
                  </a:moveTo>
                  <a:lnTo>
                    <a:pt x="141" y="156"/>
                  </a:lnTo>
                  <a:lnTo>
                    <a:pt x="514" y="342"/>
                  </a:lnTo>
                  <a:lnTo>
                    <a:pt x="1" y="1462"/>
                  </a:lnTo>
                  <a:lnTo>
                    <a:pt x="187" y="1540"/>
                  </a:lnTo>
                  <a:lnTo>
                    <a:pt x="700" y="420"/>
                  </a:lnTo>
                  <a:lnTo>
                    <a:pt x="1089" y="607"/>
                  </a:lnTo>
                  <a:lnTo>
                    <a:pt x="1167" y="436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2" name="Google Shape;2322;p64"/>
            <p:cNvSpPr/>
            <p:nvPr/>
          </p:nvSpPr>
          <p:spPr>
            <a:xfrm>
              <a:off x="404887" y="1933939"/>
              <a:ext cx="59775" cy="58739"/>
            </a:xfrm>
            <a:custGeom>
              <a:rect b="b" l="l" r="r" t="t"/>
              <a:pathLst>
                <a:path extrusionOk="0" h="1758" w="1789">
                  <a:moveTo>
                    <a:pt x="1555" y="233"/>
                  </a:moveTo>
                  <a:lnTo>
                    <a:pt x="1322" y="980"/>
                  </a:lnTo>
                  <a:cubicBezTo>
                    <a:pt x="1322" y="980"/>
                    <a:pt x="1182" y="840"/>
                    <a:pt x="1042" y="700"/>
                  </a:cubicBezTo>
                  <a:lnTo>
                    <a:pt x="778" y="389"/>
                  </a:lnTo>
                  <a:cubicBezTo>
                    <a:pt x="778" y="389"/>
                    <a:pt x="980" y="358"/>
                    <a:pt x="1167" y="311"/>
                  </a:cubicBezTo>
                  <a:lnTo>
                    <a:pt x="1555" y="233"/>
                  </a:lnTo>
                  <a:close/>
                  <a:moveTo>
                    <a:pt x="1602" y="0"/>
                  </a:moveTo>
                  <a:cubicBezTo>
                    <a:pt x="1602" y="0"/>
                    <a:pt x="1213" y="94"/>
                    <a:pt x="809" y="171"/>
                  </a:cubicBezTo>
                  <a:cubicBezTo>
                    <a:pt x="420" y="249"/>
                    <a:pt x="0" y="311"/>
                    <a:pt x="0" y="311"/>
                  </a:cubicBezTo>
                  <a:lnTo>
                    <a:pt x="187" y="513"/>
                  </a:lnTo>
                  <a:lnTo>
                    <a:pt x="591" y="451"/>
                  </a:lnTo>
                  <a:lnTo>
                    <a:pt x="933" y="824"/>
                  </a:lnTo>
                  <a:cubicBezTo>
                    <a:pt x="1089" y="995"/>
                    <a:pt x="1260" y="1166"/>
                    <a:pt x="1260" y="1166"/>
                  </a:cubicBezTo>
                  <a:lnTo>
                    <a:pt x="1151" y="1571"/>
                  </a:lnTo>
                  <a:lnTo>
                    <a:pt x="1338" y="1757"/>
                  </a:lnTo>
                  <a:cubicBezTo>
                    <a:pt x="1338" y="1757"/>
                    <a:pt x="1446" y="1353"/>
                    <a:pt x="1555" y="964"/>
                  </a:cubicBezTo>
                  <a:cubicBezTo>
                    <a:pt x="1680" y="591"/>
                    <a:pt x="1789" y="202"/>
                    <a:pt x="1789" y="202"/>
                  </a:cubicBezTo>
                  <a:cubicBezTo>
                    <a:pt x="1789" y="202"/>
                    <a:pt x="1742" y="156"/>
                    <a:pt x="1695" y="109"/>
                  </a:cubicBezTo>
                  <a:cubicBezTo>
                    <a:pt x="1649" y="62"/>
                    <a:pt x="1602" y="0"/>
                    <a:pt x="1602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3" name="Google Shape;2323;p64"/>
            <p:cNvSpPr/>
            <p:nvPr/>
          </p:nvSpPr>
          <p:spPr>
            <a:xfrm>
              <a:off x="468772" y="1975504"/>
              <a:ext cx="58238" cy="57703"/>
            </a:xfrm>
            <a:custGeom>
              <a:rect b="b" l="l" r="r" t="t"/>
              <a:pathLst>
                <a:path extrusionOk="0" h="1727" w="1743">
                  <a:moveTo>
                    <a:pt x="1027" y="311"/>
                  </a:moveTo>
                  <a:lnTo>
                    <a:pt x="1291" y="544"/>
                  </a:lnTo>
                  <a:cubicBezTo>
                    <a:pt x="1354" y="591"/>
                    <a:pt x="1400" y="653"/>
                    <a:pt x="1431" y="715"/>
                  </a:cubicBezTo>
                  <a:cubicBezTo>
                    <a:pt x="1463" y="778"/>
                    <a:pt x="1494" y="840"/>
                    <a:pt x="1509" y="902"/>
                  </a:cubicBezTo>
                  <a:cubicBezTo>
                    <a:pt x="1509" y="980"/>
                    <a:pt x="1509" y="1042"/>
                    <a:pt x="1494" y="1120"/>
                  </a:cubicBezTo>
                  <a:cubicBezTo>
                    <a:pt x="1478" y="1182"/>
                    <a:pt x="1447" y="1244"/>
                    <a:pt x="1400" y="1306"/>
                  </a:cubicBezTo>
                  <a:cubicBezTo>
                    <a:pt x="1354" y="1368"/>
                    <a:pt x="1291" y="1400"/>
                    <a:pt x="1229" y="1446"/>
                  </a:cubicBezTo>
                  <a:cubicBezTo>
                    <a:pt x="1167" y="1462"/>
                    <a:pt x="1089" y="1493"/>
                    <a:pt x="1027" y="1493"/>
                  </a:cubicBezTo>
                  <a:cubicBezTo>
                    <a:pt x="949" y="1493"/>
                    <a:pt x="872" y="1477"/>
                    <a:pt x="809" y="1462"/>
                  </a:cubicBezTo>
                  <a:cubicBezTo>
                    <a:pt x="732" y="1431"/>
                    <a:pt x="670" y="1400"/>
                    <a:pt x="607" y="1337"/>
                  </a:cubicBezTo>
                  <a:lnTo>
                    <a:pt x="327" y="1104"/>
                  </a:lnTo>
                  <a:lnTo>
                    <a:pt x="1027" y="311"/>
                  </a:lnTo>
                  <a:close/>
                  <a:moveTo>
                    <a:pt x="949" y="0"/>
                  </a:moveTo>
                  <a:lnTo>
                    <a:pt x="1" y="1042"/>
                  </a:lnTo>
                  <a:lnTo>
                    <a:pt x="250" y="1275"/>
                  </a:lnTo>
                  <a:cubicBezTo>
                    <a:pt x="374" y="1368"/>
                    <a:pt x="483" y="1477"/>
                    <a:pt x="483" y="1477"/>
                  </a:cubicBezTo>
                  <a:cubicBezTo>
                    <a:pt x="576" y="1555"/>
                    <a:pt x="685" y="1617"/>
                    <a:pt x="794" y="1664"/>
                  </a:cubicBezTo>
                  <a:cubicBezTo>
                    <a:pt x="903" y="1711"/>
                    <a:pt x="996" y="1726"/>
                    <a:pt x="1105" y="1726"/>
                  </a:cubicBezTo>
                  <a:cubicBezTo>
                    <a:pt x="1198" y="1726"/>
                    <a:pt x="1291" y="1695"/>
                    <a:pt x="1385" y="1664"/>
                  </a:cubicBezTo>
                  <a:cubicBezTo>
                    <a:pt x="1463" y="1617"/>
                    <a:pt x="1540" y="1555"/>
                    <a:pt x="1602" y="1477"/>
                  </a:cubicBezTo>
                  <a:cubicBezTo>
                    <a:pt x="1665" y="1400"/>
                    <a:pt x="1711" y="1306"/>
                    <a:pt x="1727" y="1197"/>
                  </a:cubicBezTo>
                  <a:cubicBezTo>
                    <a:pt x="1742" y="1104"/>
                    <a:pt x="1742" y="995"/>
                    <a:pt x="1711" y="902"/>
                  </a:cubicBezTo>
                  <a:cubicBezTo>
                    <a:pt x="1680" y="793"/>
                    <a:pt x="1634" y="700"/>
                    <a:pt x="1571" y="607"/>
                  </a:cubicBezTo>
                  <a:cubicBezTo>
                    <a:pt x="1509" y="513"/>
                    <a:pt x="1431" y="420"/>
                    <a:pt x="1338" y="342"/>
                  </a:cubicBezTo>
                  <a:cubicBezTo>
                    <a:pt x="1338" y="342"/>
                    <a:pt x="1245" y="265"/>
                    <a:pt x="1152" y="187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4" name="Google Shape;2324;p64"/>
            <p:cNvSpPr/>
            <p:nvPr/>
          </p:nvSpPr>
          <p:spPr>
            <a:xfrm>
              <a:off x="530619" y="2023819"/>
              <a:ext cx="77450" cy="73808"/>
            </a:xfrm>
            <a:custGeom>
              <a:rect b="b" l="l" r="r" t="t"/>
              <a:pathLst>
                <a:path extrusionOk="0" h="2209" w="2318">
                  <a:moveTo>
                    <a:pt x="855" y="0"/>
                  </a:moveTo>
                  <a:lnTo>
                    <a:pt x="0" y="1135"/>
                  </a:lnTo>
                  <a:lnTo>
                    <a:pt x="202" y="1275"/>
                  </a:lnTo>
                  <a:lnTo>
                    <a:pt x="933" y="311"/>
                  </a:lnTo>
                  <a:lnTo>
                    <a:pt x="933" y="311"/>
                  </a:lnTo>
                  <a:cubicBezTo>
                    <a:pt x="933" y="311"/>
                    <a:pt x="855" y="622"/>
                    <a:pt x="793" y="949"/>
                  </a:cubicBezTo>
                  <a:lnTo>
                    <a:pt x="653" y="1602"/>
                  </a:lnTo>
                  <a:lnTo>
                    <a:pt x="887" y="1773"/>
                  </a:lnTo>
                  <a:cubicBezTo>
                    <a:pt x="1089" y="1648"/>
                    <a:pt x="1291" y="1524"/>
                    <a:pt x="1446" y="1431"/>
                  </a:cubicBezTo>
                  <a:cubicBezTo>
                    <a:pt x="1524" y="1384"/>
                    <a:pt x="1586" y="1337"/>
                    <a:pt x="1664" y="1291"/>
                  </a:cubicBezTo>
                  <a:lnTo>
                    <a:pt x="1835" y="1182"/>
                  </a:lnTo>
                  <a:cubicBezTo>
                    <a:pt x="1897" y="1151"/>
                    <a:pt x="1959" y="1104"/>
                    <a:pt x="2006" y="1073"/>
                  </a:cubicBezTo>
                  <a:lnTo>
                    <a:pt x="2006" y="1073"/>
                  </a:lnTo>
                  <a:lnTo>
                    <a:pt x="1338" y="2084"/>
                  </a:lnTo>
                  <a:lnTo>
                    <a:pt x="1540" y="2208"/>
                  </a:lnTo>
                  <a:lnTo>
                    <a:pt x="2317" y="1042"/>
                  </a:lnTo>
                  <a:lnTo>
                    <a:pt x="2006" y="840"/>
                  </a:lnTo>
                  <a:cubicBezTo>
                    <a:pt x="2006" y="840"/>
                    <a:pt x="1726" y="995"/>
                    <a:pt x="1462" y="1166"/>
                  </a:cubicBezTo>
                  <a:lnTo>
                    <a:pt x="902" y="1493"/>
                  </a:lnTo>
                  <a:lnTo>
                    <a:pt x="1027" y="855"/>
                  </a:lnTo>
                  <a:cubicBezTo>
                    <a:pt x="1104" y="544"/>
                    <a:pt x="1166" y="233"/>
                    <a:pt x="1166" y="233"/>
                  </a:cubicBezTo>
                  <a:lnTo>
                    <a:pt x="855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5" name="Google Shape;2325;p64"/>
            <p:cNvSpPr/>
            <p:nvPr/>
          </p:nvSpPr>
          <p:spPr>
            <a:xfrm>
              <a:off x="607501" y="2074740"/>
              <a:ext cx="31742" cy="44171"/>
            </a:xfrm>
            <a:custGeom>
              <a:rect b="b" l="l" r="r" t="t"/>
              <a:pathLst>
                <a:path extrusionOk="0" h="1322" w="950">
                  <a:moveTo>
                    <a:pt x="762" y="0"/>
                  </a:moveTo>
                  <a:lnTo>
                    <a:pt x="1" y="1197"/>
                  </a:lnTo>
                  <a:lnTo>
                    <a:pt x="203" y="1322"/>
                  </a:lnTo>
                  <a:lnTo>
                    <a:pt x="949" y="124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6" name="Google Shape;2326;p64"/>
            <p:cNvSpPr/>
            <p:nvPr/>
          </p:nvSpPr>
          <p:spPr>
            <a:xfrm>
              <a:off x="649601" y="2090845"/>
              <a:ext cx="44706" cy="53527"/>
            </a:xfrm>
            <a:custGeom>
              <a:rect b="b" l="l" r="r" t="t"/>
              <a:pathLst>
                <a:path extrusionOk="0" h="1602" w="1338">
                  <a:moveTo>
                    <a:pt x="280" y="0"/>
                  </a:moveTo>
                  <a:lnTo>
                    <a:pt x="187" y="156"/>
                  </a:lnTo>
                  <a:lnTo>
                    <a:pt x="622" y="420"/>
                  </a:lnTo>
                  <a:lnTo>
                    <a:pt x="0" y="1477"/>
                  </a:lnTo>
                  <a:lnTo>
                    <a:pt x="202" y="1602"/>
                  </a:lnTo>
                  <a:lnTo>
                    <a:pt x="809" y="529"/>
                  </a:lnTo>
                  <a:lnTo>
                    <a:pt x="1244" y="778"/>
                  </a:lnTo>
                  <a:lnTo>
                    <a:pt x="1337" y="622"/>
                  </a:lnTo>
                  <a:lnTo>
                    <a:pt x="809" y="327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7" name="Google Shape;2327;p64"/>
            <p:cNvSpPr/>
            <p:nvPr/>
          </p:nvSpPr>
          <p:spPr>
            <a:xfrm>
              <a:off x="729090" y="2145575"/>
              <a:ext cx="51455" cy="50620"/>
            </a:xfrm>
            <a:custGeom>
              <a:rect b="b" l="l" r="r" t="t"/>
              <a:pathLst>
                <a:path extrusionOk="0" h="1515" w="1540">
                  <a:moveTo>
                    <a:pt x="824" y="197"/>
                  </a:moveTo>
                  <a:cubicBezTo>
                    <a:pt x="964" y="228"/>
                    <a:pt x="1089" y="290"/>
                    <a:pt x="1197" y="383"/>
                  </a:cubicBezTo>
                  <a:cubicBezTo>
                    <a:pt x="1229" y="430"/>
                    <a:pt x="1275" y="477"/>
                    <a:pt x="1291" y="539"/>
                  </a:cubicBezTo>
                  <a:cubicBezTo>
                    <a:pt x="1322" y="601"/>
                    <a:pt x="1322" y="679"/>
                    <a:pt x="1322" y="741"/>
                  </a:cubicBezTo>
                  <a:cubicBezTo>
                    <a:pt x="1306" y="834"/>
                    <a:pt x="1275" y="912"/>
                    <a:pt x="1244" y="990"/>
                  </a:cubicBezTo>
                  <a:cubicBezTo>
                    <a:pt x="1197" y="1068"/>
                    <a:pt x="1151" y="1130"/>
                    <a:pt x="1089" y="1192"/>
                  </a:cubicBezTo>
                  <a:cubicBezTo>
                    <a:pt x="1042" y="1239"/>
                    <a:pt x="980" y="1285"/>
                    <a:pt x="918" y="1301"/>
                  </a:cubicBezTo>
                  <a:cubicBezTo>
                    <a:pt x="855" y="1316"/>
                    <a:pt x="793" y="1316"/>
                    <a:pt x="731" y="1316"/>
                  </a:cubicBezTo>
                  <a:cubicBezTo>
                    <a:pt x="653" y="1301"/>
                    <a:pt x="591" y="1285"/>
                    <a:pt x="529" y="1239"/>
                  </a:cubicBezTo>
                  <a:cubicBezTo>
                    <a:pt x="467" y="1223"/>
                    <a:pt x="404" y="1176"/>
                    <a:pt x="358" y="1130"/>
                  </a:cubicBezTo>
                  <a:cubicBezTo>
                    <a:pt x="311" y="1083"/>
                    <a:pt x="280" y="1021"/>
                    <a:pt x="249" y="959"/>
                  </a:cubicBezTo>
                  <a:cubicBezTo>
                    <a:pt x="233" y="897"/>
                    <a:pt x="218" y="834"/>
                    <a:pt x="233" y="757"/>
                  </a:cubicBezTo>
                  <a:cubicBezTo>
                    <a:pt x="264" y="586"/>
                    <a:pt x="342" y="430"/>
                    <a:pt x="467" y="321"/>
                  </a:cubicBezTo>
                  <a:cubicBezTo>
                    <a:pt x="513" y="275"/>
                    <a:pt x="575" y="228"/>
                    <a:pt x="638" y="212"/>
                  </a:cubicBezTo>
                  <a:cubicBezTo>
                    <a:pt x="700" y="197"/>
                    <a:pt x="762" y="197"/>
                    <a:pt x="824" y="197"/>
                  </a:cubicBezTo>
                  <a:close/>
                  <a:moveTo>
                    <a:pt x="710" y="0"/>
                  </a:moveTo>
                  <a:cubicBezTo>
                    <a:pt x="674" y="0"/>
                    <a:pt x="639" y="4"/>
                    <a:pt x="607" y="10"/>
                  </a:cubicBezTo>
                  <a:cubicBezTo>
                    <a:pt x="498" y="26"/>
                    <a:pt x="404" y="57"/>
                    <a:pt x="327" y="119"/>
                  </a:cubicBezTo>
                  <a:cubicBezTo>
                    <a:pt x="233" y="197"/>
                    <a:pt x="156" y="290"/>
                    <a:pt x="93" y="399"/>
                  </a:cubicBezTo>
                  <a:cubicBezTo>
                    <a:pt x="62" y="477"/>
                    <a:pt x="31" y="570"/>
                    <a:pt x="0" y="648"/>
                  </a:cubicBezTo>
                  <a:cubicBezTo>
                    <a:pt x="0" y="726"/>
                    <a:pt x="0" y="803"/>
                    <a:pt x="0" y="866"/>
                  </a:cubicBezTo>
                  <a:cubicBezTo>
                    <a:pt x="16" y="928"/>
                    <a:pt x="31" y="990"/>
                    <a:pt x="62" y="1052"/>
                  </a:cubicBezTo>
                  <a:cubicBezTo>
                    <a:pt x="93" y="1099"/>
                    <a:pt x="125" y="1161"/>
                    <a:pt x="171" y="1208"/>
                  </a:cubicBezTo>
                  <a:cubicBezTo>
                    <a:pt x="202" y="1239"/>
                    <a:pt x="249" y="1285"/>
                    <a:pt x="296" y="1316"/>
                  </a:cubicBezTo>
                  <a:cubicBezTo>
                    <a:pt x="342" y="1348"/>
                    <a:pt x="389" y="1379"/>
                    <a:pt x="451" y="1410"/>
                  </a:cubicBezTo>
                  <a:cubicBezTo>
                    <a:pt x="498" y="1425"/>
                    <a:pt x="544" y="1456"/>
                    <a:pt x="607" y="1472"/>
                  </a:cubicBezTo>
                  <a:cubicBezTo>
                    <a:pt x="653" y="1487"/>
                    <a:pt x="715" y="1503"/>
                    <a:pt x="778" y="1503"/>
                  </a:cubicBezTo>
                  <a:cubicBezTo>
                    <a:pt x="809" y="1511"/>
                    <a:pt x="840" y="1515"/>
                    <a:pt x="871" y="1515"/>
                  </a:cubicBezTo>
                  <a:cubicBezTo>
                    <a:pt x="902" y="1515"/>
                    <a:pt x="933" y="1511"/>
                    <a:pt x="964" y="1503"/>
                  </a:cubicBezTo>
                  <a:cubicBezTo>
                    <a:pt x="1026" y="1487"/>
                    <a:pt x="1089" y="1472"/>
                    <a:pt x="1135" y="1441"/>
                  </a:cubicBezTo>
                  <a:cubicBezTo>
                    <a:pt x="1197" y="1410"/>
                    <a:pt x="1260" y="1363"/>
                    <a:pt x="1306" y="1316"/>
                  </a:cubicBezTo>
                  <a:cubicBezTo>
                    <a:pt x="1368" y="1239"/>
                    <a:pt x="1415" y="1176"/>
                    <a:pt x="1446" y="1099"/>
                  </a:cubicBezTo>
                  <a:cubicBezTo>
                    <a:pt x="1508" y="990"/>
                    <a:pt x="1539" y="866"/>
                    <a:pt x="1539" y="741"/>
                  </a:cubicBezTo>
                  <a:cubicBezTo>
                    <a:pt x="1539" y="632"/>
                    <a:pt x="1524" y="539"/>
                    <a:pt x="1477" y="461"/>
                  </a:cubicBezTo>
                  <a:cubicBezTo>
                    <a:pt x="1431" y="368"/>
                    <a:pt x="1384" y="306"/>
                    <a:pt x="1306" y="244"/>
                  </a:cubicBezTo>
                  <a:cubicBezTo>
                    <a:pt x="1244" y="197"/>
                    <a:pt x="1182" y="150"/>
                    <a:pt x="1104" y="104"/>
                  </a:cubicBezTo>
                  <a:cubicBezTo>
                    <a:pt x="1026" y="72"/>
                    <a:pt x="949" y="41"/>
                    <a:pt x="871" y="26"/>
                  </a:cubicBezTo>
                  <a:cubicBezTo>
                    <a:pt x="816" y="8"/>
                    <a:pt x="762" y="0"/>
                    <a:pt x="710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8" name="Google Shape;2328;p64"/>
            <p:cNvSpPr/>
            <p:nvPr/>
          </p:nvSpPr>
          <p:spPr>
            <a:xfrm>
              <a:off x="790369" y="2171871"/>
              <a:ext cx="57202" cy="60310"/>
            </a:xfrm>
            <a:custGeom>
              <a:rect b="b" l="l" r="r" t="t"/>
              <a:pathLst>
                <a:path extrusionOk="0" h="1805" w="1712">
                  <a:moveTo>
                    <a:pt x="607" y="1"/>
                  </a:moveTo>
                  <a:lnTo>
                    <a:pt x="1" y="1276"/>
                  </a:lnTo>
                  <a:lnTo>
                    <a:pt x="203" y="1369"/>
                  </a:lnTo>
                  <a:lnTo>
                    <a:pt x="701" y="327"/>
                  </a:lnTo>
                  <a:lnTo>
                    <a:pt x="856" y="1680"/>
                  </a:lnTo>
                  <a:lnTo>
                    <a:pt x="1120" y="1804"/>
                  </a:lnTo>
                  <a:lnTo>
                    <a:pt x="1711" y="514"/>
                  </a:lnTo>
                  <a:lnTo>
                    <a:pt x="1509" y="421"/>
                  </a:lnTo>
                  <a:lnTo>
                    <a:pt x="1027" y="1447"/>
                  </a:lnTo>
                  <a:lnTo>
                    <a:pt x="887" y="141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9" name="Google Shape;2329;p64"/>
            <p:cNvSpPr/>
            <p:nvPr/>
          </p:nvSpPr>
          <p:spPr>
            <a:xfrm>
              <a:off x="853752" y="2200438"/>
              <a:ext cx="45241" cy="55131"/>
            </a:xfrm>
            <a:custGeom>
              <a:rect b="b" l="l" r="r" t="t"/>
              <a:pathLst>
                <a:path extrusionOk="0" h="1650" w="1354">
                  <a:moveTo>
                    <a:pt x="576" y="1"/>
                  </a:moveTo>
                  <a:lnTo>
                    <a:pt x="1" y="1292"/>
                  </a:lnTo>
                  <a:lnTo>
                    <a:pt x="810" y="1649"/>
                  </a:lnTo>
                  <a:lnTo>
                    <a:pt x="872" y="1478"/>
                  </a:lnTo>
                  <a:lnTo>
                    <a:pt x="281" y="1214"/>
                  </a:lnTo>
                  <a:lnTo>
                    <a:pt x="467" y="794"/>
                  </a:lnTo>
                  <a:lnTo>
                    <a:pt x="996" y="1027"/>
                  </a:lnTo>
                  <a:lnTo>
                    <a:pt x="1074" y="872"/>
                  </a:lnTo>
                  <a:lnTo>
                    <a:pt x="545" y="638"/>
                  </a:lnTo>
                  <a:lnTo>
                    <a:pt x="701" y="265"/>
                  </a:lnTo>
                  <a:lnTo>
                    <a:pt x="1260" y="499"/>
                  </a:lnTo>
                  <a:lnTo>
                    <a:pt x="1354" y="343"/>
                  </a:lnTo>
                  <a:lnTo>
                    <a:pt x="57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0" name="Google Shape;2330;p64"/>
            <p:cNvSpPr/>
            <p:nvPr/>
          </p:nvSpPr>
          <p:spPr>
            <a:xfrm>
              <a:off x="506729" y="1821706"/>
              <a:ext cx="106519" cy="106018"/>
            </a:xfrm>
            <a:custGeom>
              <a:rect b="b" l="l" r="r" t="t"/>
              <a:pathLst>
                <a:path extrusionOk="0" h="3173" w="3188">
                  <a:moveTo>
                    <a:pt x="2161" y="1"/>
                  </a:moveTo>
                  <a:cubicBezTo>
                    <a:pt x="2037" y="16"/>
                    <a:pt x="1913" y="47"/>
                    <a:pt x="1788" y="94"/>
                  </a:cubicBezTo>
                  <a:cubicBezTo>
                    <a:pt x="1633" y="141"/>
                    <a:pt x="1477" y="218"/>
                    <a:pt x="1337" y="296"/>
                  </a:cubicBezTo>
                  <a:cubicBezTo>
                    <a:pt x="1151" y="420"/>
                    <a:pt x="980" y="545"/>
                    <a:pt x="809" y="685"/>
                  </a:cubicBezTo>
                  <a:cubicBezTo>
                    <a:pt x="653" y="825"/>
                    <a:pt x="498" y="980"/>
                    <a:pt x="358" y="1151"/>
                  </a:cubicBezTo>
                  <a:cubicBezTo>
                    <a:pt x="264" y="1276"/>
                    <a:pt x="171" y="1416"/>
                    <a:pt x="109" y="1571"/>
                  </a:cubicBezTo>
                  <a:cubicBezTo>
                    <a:pt x="47" y="1695"/>
                    <a:pt x="16" y="1835"/>
                    <a:pt x="0" y="1975"/>
                  </a:cubicBezTo>
                  <a:cubicBezTo>
                    <a:pt x="0" y="2084"/>
                    <a:pt x="0" y="2209"/>
                    <a:pt x="31" y="2317"/>
                  </a:cubicBezTo>
                  <a:cubicBezTo>
                    <a:pt x="62" y="2411"/>
                    <a:pt x="109" y="2504"/>
                    <a:pt x="155" y="2597"/>
                  </a:cubicBezTo>
                  <a:cubicBezTo>
                    <a:pt x="202" y="2675"/>
                    <a:pt x="264" y="2753"/>
                    <a:pt x="327" y="2831"/>
                  </a:cubicBezTo>
                  <a:cubicBezTo>
                    <a:pt x="404" y="2893"/>
                    <a:pt x="466" y="2955"/>
                    <a:pt x="544" y="3002"/>
                  </a:cubicBezTo>
                  <a:cubicBezTo>
                    <a:pt x="622" y="3048"/>
                    <a:pt x="684" y="3079"/>
                    <a:pt x="762" y="3110"/>
                  </a:cubicBezTo>
                  <a:cubicBezTo>
                    <a:pt x="840" y="3142"/>
                    <a:pt x="902" y="3157"/>
                    <a:pt x="980" y="3173"/>
                  </a:cubicBezTo>
                  <a:lnTo>
                    <a:pt x="1353" y="2768"/>
                  </a:lnTo>
                  <a:cubicBezTo>
                    <a:pt x="1244" y="2753"/>
                    <a:pt x="1135" y="2706"/>
                    <a:pt x="1042" y="2660"/>
                  </a:cubicBezTo>
                  <a:cubicBezTo>
                    <a:pt x="933" y="2613"/>
                    <a:pt x="855" y="2551"/>
                    <a:pt x="777" y="2473"/>
                  </a:cubicBezTo>
                  <a:cubicBezTo>
                    <a:pt x="700" y="2395"/>
                    <a:pt x="653" y="2302"/>
                    <a:pt x="622" y="2209"/>
                  </a:cubicBezTo>
                  <a:cubicBezTo>
                    <a:pt x="575" y="2115"/>
                    <a:pt x="575" y="1991"/>
                    <a:pt x="606" y="1898"/>
                  </a:cubicBezTo>
                  <a:cubicBezTo>
                    <a:pt x="638" y="1758"/>
                    <a:pt x="684" y="1618"/>
                    <a:pt x="762" y="1509"/>
                  </a:cubicBezTo>
                  <a:cubicBezTo>
                    <a:pt x="871" y="1353"/>
                    <a:pt x="1011" y="1198"/>
                    <a:pt x="1151" y="1073"/>
                  </a:cubicBezTo>
                  <a:cubicBezTo>
                    <a:pt x="1291" y="934"/>
                    <a:pt x="1446" y="809"/>
                    <a:pt x="1617" y="716"/>
                  </a:cubicBezTo>
                  <a:cubicBezTo>
                    <a:pt x="1742" y="638"/>
                    <a:pt x="1866" y="591"/>
                    <a:pt x="2006" y="560"/>
                  </a:cubicBezTo>
                  <a:cubicBezTo>
                    <a:pt x="2053" y="545"/>
                    <a:pt x="2103" y="537"/>
                    <a:pt x="2154" y="537"/>
                  </a:cubicBezTo>
                  <a:cubicBezTo>
                    <a:pt x="2204" y="537"/>
                    <a:pt x="2255" y="545"/>
                    <a:pt x="2301" y="560"/>
                  </a:cubicBezTo>
                  <a:cubicBezTo>
                    <a:pt x="2379" y="591"/>
                    <a:pt x="2457" y="638"/>
                    <a:pt x="2535" y="685"/>
                  </a:cubicBezTo>
                  <a:cubicBezTo>
                    <a:pt x="2597" y="763"/>
                    <a:pt x="2659" y="825"/>
                    <a:pt x="2706" y="902"/>
                  </a:cubicBezTo>
                  <a:cubicBezTo>
                    <a:pt x="2752" y="996"/>
                    <a:pt x="2783" y="1089"/>
                    <a:pt x="2814" y="1182"/>
                  </a:cubicBezTo>
                  <a:lnTo>
                    <a:pt x="3188" y="778"/>
                  </a:lnTo>
                  <a:cubicBezTo>
                    <a:pt x="3172" y="716"/>
                    <a:pt x="3157" y="654"/>
                    <a:pt x="3125" y="591"/>
                  </a:cubicBezTo>
                  <a:cubicBezTo>
                    <a:pt x="3094" y="545"/>
                    <a:pt x="3063" y="483"/>
                    <a:pt x="3032" y="420"/>
                  </a:cubicBezTo>
                  <a:cubicBezTo>
                    <a:pt x="2985" y="358"/>
                    <a:pt x="2939" y="296"/>
                    <a:pt x="2892" y="249"/>
                  </a:cubicBezTo>
                  <a:cubicBezTo>
                    <a:pt x="2830" y="187"/>
                    <a:pt x="2783" y="156"/>
                    <a:pt x="2706" y="109"/>
                  </a:cubicBezTo>
                  <a:cubicBezTo>
                    <a:pt x="2628" y="63"/>
                    <a:pt x="2550" y="32"/>
                    <a:pt x="2457" y="32"/>
                  </a:cubicBezTo>
                  <a:cubicBezTo>
                    <a:pt x="2364" y="1"/>
                    <a:pt x="2255" y="1"/>
                    <a:pt x="2161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1" name="Google Shape;2331;p64"/>
            <p:cNvSpPr/>
            <p:nvPr/>
          </p:nvSpPr>
          <p:spPr>
            <a:xfrm>
              <a:off x="555044" y="1858092"/>
              <a:ext cx="87808" cy="100806"/>
            </a:xfrm>
            <a:custGeom>
              <a:rect b="b" l="l" r="r" t="t"/>
              <a:pathLst>
                <a:path extrusionOk="0" h="3017" w="2628">
                  <a:moveTo>
                    <a:pt x="2286" y="0"/>
                  </a:moveTo>
                  <a:lnTo>
                    <a:pt x="0" y="2675"/>
                  </a:lnTo>
                  <a:lnTo>
                    <a:pt x="404" y="3017"/>
                  </a:lnTo>
                  <a:lnTo>
                    <a:pt x="2628" y="295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64"/>
            <p:cNvSpPr/>
            <p:nvPr/>
          </p:nvSpPr>
          <p:spPr>
            <a:xfrm>
              <a:off x="592432" y="1884054"/>
              <a:ext cx="122657" cy="134586"/>
            </a:xfrm>
            <a:custGeom>
              <a:rect b="b" l="l" r="r" t="t"/>
              <a:pathLst>
                <a:path extrusionOk="0" h="4028" w="3671">
                  <a:moveTo>
                    <a:pt x="2131" y="1"/>
                  </a:moveTo>
                  <a:lnTo>
                    <a:pt x="1" y="2799"/>
                  </a:lnTo>
                  <a:lnTo>
                    <a:pt x="405" y="3095"/>
                  </a:lnTo>
                  <a:lnTo>
                    <a:pt x="1960" y="965"/>
                  </a:lnTo>
                  <a:lnTo>
                    <a:pt x="1960" y="965"/>
                  </a:lnTo>
                  <a:cubicBezTo>
                    <a:pt x="1960" y="965"/>
                    <a:pt x="1742" y="1618"/>
                    <a:pt x="1556" y="2302"/>
                  </a:cubicBezTo>
                  <a:cubicBezTo>
                    <a:pt x="1353" y="2970"/>
                    <a:pt x="1182" y="3655"/>
                    <a:pt x="1182" y="3655"/>
                  </a:cubicBezTo>
                  <a:lnTo>
                    <a:pt x="1742" y="4028"/>
                  </a:lnTo>
                  <a:lnTo>
                    <a:pt x="3670" y="1073"/>
                  </a:lnTo>
                  <a:lnTo>
                    <a:pt x="3297" y="840"/>
                  </a:lnTo>
                  <a:lnTo>
                    <a:pt x="1820" y="3033"/>
                  </a:lnTo>
                  <a:cubicBezTo>
                    <a:pt x="1820" y="3033"/>
                    <a:pt x="2007" y="2348"/>
                    <a:pt x="2193" y="1680"/>
                  </a:cubicBezTo>
                  <a:cubicBezTo>
                    <a:pt x="2395" y="1011"/>
                    <a:pt x="2613" y="358"/>
                    <a:pt x="2613" y="358"/>
                  </a:cubicBezTo>
                  <a:lnTo>
                    <a:pt x="213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3" name="Google Shape;2333;p64"/>
            <p:cNvSpPr/>
            <p:nvPr/>
          </p:nvSpPr>
          <p:spPr>
            <a:xfrm>
              <a:off x="677133" y="1935476"/>
              <a:ext cx="101340" cy="125765"/>
            </a:xfrm>
            <a:custGeom>
              <a:rect b="b" l="l" r="r" t="t"/>
              <a:pathLst>
                <a:path extrusionOk="0" h="3764" w="3033">
                  <a:moveTo>
                    <a:pt x="1851" y="1"/>
                  </a:moveTo>
                  <a:lnTo>
                    <a:pt x="0" y="3002"/>
                  </a:lnTo>
                  <a:lnTo>
                    <a:pt x="653" y="3391"/>
                  </a:lnTo>
                  <a:lnTo>
                    <a:pt x="1291" y="3764"/>
                  </a:lnTo>
                  <a:lnTo>
                    <a:pt x="1571" y="3282"/>
                  </a:lnTo>
                  <a:lnTo>
                    <a:pt x="731" y="2784"/>
                  </a:lnTo>
                  <a:lnTo>
                    <a:pt x="1229" y="1929"/>
                  </a:lnTo>
                  <a:lnTo>
                    <a:pt x="1990" y="2380"/>
                  </a:lnTo>
                  <a:lnTo>
                    <a:pt x="2270" y="1898"/>
                  </a:lnTo>
                  <a:lnTo>
                    <a:pt x="1524" y="1463"/>
                  </a:lnTo>
                  <a:lnTo>
                    <a:pt x="1959" y="716"/>
                  </a:lnTo>
                  <a:lnTo>
                    <a:pt x="2690" y="1152"/>
                  </a:lnTo>
                  <a:lnTo>
                    <a:pt x="3032" y="701"/>
                  </a:lnTo>
                  <a:lnTo>
                    <a:pt x="2441" y="359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4" name="Google Shape;2334;p64"/>
            <p:cNvSpPr/>
            <p:nvPr/>
          </p:nvSpPr>
          <p:spPr>
            <a:xfrm>
              <a:off x="746231" y="1971862"/>
              <a:ext cx="135120" cy="146547"/>
            </a:xfrm>
            <a:custGeom>
              <a:rect b="b" l="l" r="r" t="t"/>
              <a:pathLst>
                <a:path extrusionOk="0" h="4386" w="4044">
                  <a:moveTo>
                    <a:pt x="1680" y="0"/>
                  </a:moveTo>
                  <a:lnTo>
                    <a:pt x="0" y="3095"/>
                  </a:lnTo>
                  <a:lnTo>
                    <a:pt x="420" y="3328"/>
                  </a:lnTo>
                  <a:lnTo>
                    <a:pt x="1757" y="809"/>
                  </a:lnTo>
                  <a:lnTo>
                    <a:pt x="1757" y="809"/>
                  </a:lnTo>
                  <a:cubicBezTo>
                    <a:pt x="1757" y="809"/>
                    <a:pt x="1586" y="1524"/>
                    <a:pt x="1400" y="2224"/>
                  </a:cubicBezTo>
                  <a:cubicBezTo>
                    <a:pt x="1229" y="2939"/>
                    <a:pt x="1058" y="3654"/>
                    <a:pt x="1058" y="3654"/>
                  </a:cubicBezTo>
                  <a:lnTo>
                    <a:pt x="1462" y="3857"/>
                  </a:lnTo>
                  <a:lnTo>
                    <a:pt x="2410" y="2737"/>
                  </a:lnTo>
                  <a:cubicBezTo>
                    <a:pt x="2877" y="2177"/>
                    <a:pt x="3343" y="1618"/>
                    <a:pt x="3343" y="1617"/>
                  </a:cubicBezTo>
                  <a:lnTo>
                    <a:pt x="3343" y="1617"/>
                  </a:lnTo>
                  <a:lnTo>
                    <a:pt x="2084" y="4168"/>
                  </a:lnTo>
                  <a:lnTo>
                    <a:pt x="2519" y="4385"/>
                  </a:lnTo>
                  <a:lnTo>
                    <a:pt x="4043" y="1213"/>
                  </a:lnTo>
                  <a:lnTo>
                    <a:pt x="3390" y="887"/>
                  </a:lnTo>
                  <a:cubicBezTo>
                    <a:pt x="3390" y="887"/>
                    <a:pt x="2970" y="1415"/>
                    <a:pt x="2535" y="1944"/>
                  </a:cubicBezTo>
                  <a:lnTo>
                    <a:pt x="1648" y="2970"/>
                  </a:lnTo>
                  <a:lnTo>
                    <a:pt x="1648" y="2970"/>
                  </a:lnTo>
                  <a:lnTo>
                    <a:pt x="1975" y="1664"/>
                  </a:lnTo>
                  <a:cubicBezTo>
                    <a:pt x="2146" y="995"/>
                    <a:pt x="2317" y="342"/>
                    <a:pt x="2317" y="342"/>
                  </a:cubicBezTo>
                  <a:lnTo>
                    <a:pt x="168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64"/>
            <p:cNvSpPr/>
            <p:nvPr/>
          </p:nvSpPr>
          <p:spPr>
            <a:xfrm>
              <a:off x="851180" y="2033676"/>
              <a:ext cx="94591" cy="128371"/>
            </a:xfrm>
            <a:custGeom>
              <a:rect b="b" l="l" r="r" t="t"/>
              <a:pathLst>
                <a:path extrusionOk="0" h="3842" w="2831">
                  <a:moveTo>
                    <a:pt x="2208" y="918"/>
                  </a:moveTo>
                  <a:lnTo>
                    <a:pt x="2208" y="918"/>
                  </a:lnTo>
                  <a:cubicBezTo>
                    <a:pt x="2193" y="1011"/>
                    <a:pt x="2162" y="1136"/>
                    <a:pt x="2146" y="1276"/>
                  </a:cubicBezTo>
                  <a:cubicBezTo>
                    <a:pt x="2115" y="1416"/>
                    <a:pt x="2099" y="1556"/>
                    <a:pt x="2068" y="1680"/>
                  </a:cubicBezTo>
                  <a:cubicBezTo>
                    <a:pt x="2053" y="1804"/>
                    <a:pt x="2022" y="1960"/>
                    <a:pt x="1991" y="2131"/>
                  </a:cubicBezTo>
                  <a:lnTo>
                    <a:pt x="1446" y="1882"/>
                  </a:lnTo>
                  <a:cubicBezTo>
                    <a:pt x="1477" y="1820"/>
                    <a:pt x="1524" y="1773"/>
                    <a:pt x="1555" y="1727"/>
                  </a:cubicBezTo>
                  <a:lnTo>
                    <a:pt x="1680" y="1571"/>
                  </a:lnTo>
                  <a:lnTo>
                    <a:pt x="1819" y="1400"/>
                  </a:lnTo>
                  <a:lnTo>
                    <a:pt x="2208" y="918"/>
                  </a:lnTo>
                  <a:close/>
                  <a:moveTo>
                    <a:pt x="2286" y="1"/>
                  </a:moveTo>
                  <a:cubicBezTo>
                    <a:pt x="2286" y="1"/>
                    <a:pt x="1726" y="716"/>
                    <a:pt x="1151" y="1416"/>
                  </a:cubicBezTo>
                  <a:cubicBezTo>
                    <a:pt x="576" y="2131"/>
                    <a:pt x="0" y="2831"/>
                    <a:pt x="0" y="2831"/>
                  </a:cubicBezTo>
                  <a:lnTo>
                    <a:pt x="498" y="3048"/>
                  </a:lnTo>
                  <a:lnTo>
                    <a:pt x="1026" y="2395"/>
                  </a:lnTo>
                  <a:lnTo>
                    <a:pt x="1897" y="2768"/>
                  </a:lnTo>
                  <a:lnTo>
                    <a:pt x="1757" y="3624"/>
                  </a:lnTo>
                  <a:lnTo>
                    <a:pt x="2255" y="3841"/>
                  </a:lnTo>
                  <a:cubicBezTo>
                    <a:pt x="2255" y="3841"/>
                    <a:pt x="2395" y="2939"/>
                    <a:pt x="2535" y="2038"/>
                  </a:cubicBezTo>
                  <a:lnTo>
                    <a:pt x="2830" y="249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64"/>
            <p:cNvSpPr/>
            <p:nvPr/>
          </p:nvSpPr>
          <p:spPr>
            <a:xfrm>
              <a:off x="1109894" y="2015499"/>
              <a:ext cx="919646" cy="582447"/>
            </a:xfrm>
            <a:custGeom>
              <a:rect b="b" l="l" r="r" t="t"/>
              <a:pathLst>
                <a:path extrusionOk="0" h="17432" w="27524">
                  <a:moveTo>
                    <a:pt x="6998" y="0"/>
                  </a:moveTo>
                  <a:cubicBezTo>
                    <a:pt x="6492" y="1615"/>
                    <a:pt x="4996" y="2632"/>
                    <a:pt x="3401" y="2632"/>
                  </a:cubicBezTo>
                  <a:cubicBezTo>
                    <a:pt x="2937" y="2632"/>
                    <a:pt x="2465" y="2546"/>
                    <a:pt x="2007" y="2364"/>
                  </a:cubicBezTo>
                  <a:lnTo>
                    <a:pt x="1836" y="2830"/>
                  </a:lnTo>
                  <a:cubicBezTo>
                    <a:pt x="2603" y="3091"/>
                    <a:pt x="2320" y="4136"/>
                    <a:pt x="1657" y="4136"/>
                  </a:cubicBezTo>
                  <a:cubicBezTo>
                    <a:pt x="1567" y="4136"/>
                    <a:pt x="1471" y="4117"/>
                    <a:pt x="1369" y="4074"/>
                  </a:cubicBezTo>
                  <a:lnTo>
                    <a:pt x="1229" y="4432"/>
                  </a:lnTo>
                  <a:cubicBezTo>
                    <a:pt x="2011" y="4693"/>
                    <a:pt x="1716" y="5752"/>
                    <a:pt x="1048" y="5752"/>
                  </a:cubicBezTo>
                  <a:cubicBezTo>
                    <a:pt x="959" y="5752"/>
                    <a:pt x="863" y="5734"/>
                    <a:pt x="763" y="5691"/>
                  </a:cubicBezTo>
                  <a:lnTo>
                    <a:pt x="623" y="6034"/>
                  </a:lnTo>
                  <a:cubicBezTo>
                    <a:pt x="1426" y="6292"/>
                    <a:pt x="1132" y="7363"/>
                    <a:pt x="462" y="7363"/>
                  </a:cubicBezTo>
                  <a:cubicBezTo>
                    <a:pt x="367" y="7363"/>
                    <a:pt x="264" y="7341"/>
                    <a:pt x="156" y="7293"/>
                  </a:cubicBezTo>
                  <a:lnTo>
                    <a:pt x="1" y="7713"/>
                  </a:lnTo>
                  <a:cubicBezTo>
                    <a:pt x="1027" y="8102"/>
                    <a:pt x="1882" y="8848"/>
                    <a:pt x="2395" y="9828"/>
                  </a:cubicBezTo>
                  <a:cubicBezTo>
                    <a:pt x="2908" y="10745"/>
                    <a:pt x="3017" y="11849"/>
                    <a:pt x="2691" y="12844"/>
                  </a:cubicBezTo>
                  <a:lnTo>
                    <a:pt x="5692" y="13808"/>
                  </a:lnTo>
                  <a:cubicBezTo>
                    <a:pt x="6143" y="13948"/>
                    <a:pt x="6625" y="14104"/>
                    <a:pt x="7138" y="14259"/>
                  </a:cubicBezTo>
                  <a:lnTo>
                    <a:pt x="8802" y="14694"/>
                  </a:lnTo>
                  <a:cubicBezTo>
                    <a:pt x="9937" y="14990"/>
                    <a:pt x="11165" y="15316"/>
                    <a:pt x="12378" y="15627"/>
                  </a:cubicBezTo>
                  <a:cubicBezTo>
                    <a:pt x="13622" y="15892"/>
                    <a:pt x="14866" y="16156"/>
                    <a:pt x="16032" y="16389"/>
                  </a:cubicBezTo>
                  <a:cubicBezTo>
                    <a:pt x="16607" y="16514"/>
                    <a:pt x="17167" y="16623"/>
                    <a:pt x="17711" y="16731"/>
                  </a:cubicBezTo>
                  <a:cubicBezTo>
                    <a:pt x="18240" y="16825"/>
                    <a:pt x="18753" y="16902"/>
                    <a:pt x="19220" y="16965"/>
                  </a:cubicBezTo>
                  <a:cubicBezTo>
                    <a:pt x="21117" y="17245"/>
                    <a:pt x="22376" y="17431"/>
                    <a:pt x="22376" y="17431"/>
                  </a:cubicBezTo>
                  <a:cubicBezTo>
                    <a:pt x="22532" y="16389"/>
                    <a:pt x="23107" y="15456"/>
                    <a:pt x="23962" y="14850"/>
                  </a:cubicBezTo>
                  <a:cubicBezTo>
                    <a:pt x="24759" y="14259"/>
                    <a:pt x="25714" y="13947"/>
                    <a:pt x="26688" y="13947"/>
                  </a:cubicBezTo>
                  <a:cubicBezTo>
                    <a:pt x="26816" y="13947"/>
                    <a:pt x="26944" y="13953"/>
                    <a:pt x="27072" y="13964"/>
                  </a:cubicBezTo>
                  <a:lnTo>
                    <a:pt x="27119" y="13528"/>
                  </a:lnTo>
                  <a:cubicBezTo>
                    <a:pt x="26730" y="13497"/>
                    <a:pt x="26435" y="13171"/>
                    <a:pt x="26450" y="12797"/>
                  </a:cubicBezTo>
                  <a:lnTo>
                    <a:pt x="26450" y="12782"/>
                  </a:lnTo>
                  <a:cubicBezTo>
                    <a:pt x="26494" y="12429"/>
                    <a:pt x="26803" y="12173"/>
                    <a:pt x="27152" y="12173"/>
                  </a:cubicBezTo>
                  <a:cubicBezTo>
                    <a:pt x="27172" y="12173"/>
                    <a:pt x="27192" y="12174"/>
                    <a:pt x="27212" y="12175"/>
                  </a:cubicBezTo>
                  <a:lnTo>
                    <a:pt x="27243" y="11802"/>
                  </a:lnTo>
                  <a:cubicBezTo>
                    <a:pt x="26345" y="11772"/>
                    <a:pt x="26427" y="10459"/>
                    <a:pt x="27253" y="10459"/>
                  </a:cubicBezTo>
                  <a:cubicBezTo>
                    <a:pt x="27285" y="10459"/>
                    <a:pt x="27318" y="10461"/>
                    <a:pt x="27352" y="10465"/>
                  </a:cubicBezTo>
                  <a:lnTo>
                    <a:pt x="27383" y="10092"/>
                  </a:lnTo>
                  <a:cubicBezTo>
                    <a:pt x="26496" y="10047"/>
                    <a:pt x="26569" y="8750"/>
                    <a:pt x="27405" y="8750"/>
                  </a:cubicBezTo>
                  <a:cubicBezTo>
                    <a:pt x="27433" y="8750"/>
                    <a:pt x="27462" y="8752"/>
                    <a:pt x="27492" y="8755"/>
                  </a:cubicBezTo>
                  <a:lnTo>
                    <a:pt x="27523" y="8273"/>
                  </a:lnTo>
                  <a:cubicBezTo>
                    <a:pt x="25346" y="8133"/>
                    <a:pt x="23760" y="6142"/>
                    <a:pt x="24102" y="3997"/>
                  </a:cubicBezTo>
                  <a:lnTo>
                    <a:pt x="21397" y="3592"/>
                  </a:lnTo>
                  <a:lnTo>
                    <a:pt x="20091" y="3390"/>
                  </a:lnTo>
                  <a:cubicBezTo>
                    <a:pt x="19624" y="3297"/>
                    <a:pt x="19142" y="3204"/>
                    <a:pt x="18644" y="3095"/>
                  </a:cubicBezTo>
                  <a:cubicBezTo>
                    <a:pt x="17634" y="2877"/>
                    <a:pt x="16561" y="2659"/>
                    <a:pt x="15488" y="2442"/>
                  </a:cubicBezTo>
                  <a:lnTo>
                    <a:pt x="12362" y="1618"/>
                  </a:lnTo>
                  <a:lnTo>
                    <a:pt x="10916" y="1229"/>
                  </a:lnTo>
                  <a:cubicBezTo>
                    <a:pt x="10465" y="1104"/>
                    <a:pt x="10030" y="965"/>
                    <a:pt x="9641" y="840"/>
                  </a:cubicBezTo>
                  <a:cubicBezTo>
                    <a:pt x="8055" y="327"/>
                    <a:pt x="6998" y="0"/>
                    <a:pt x="6998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7" name="Google Shape;2337;p64"/>
            <p:cNvSpPr/>
            <p:nvPr/>
          </p:nvSpPr>
          <p:spPr>
            <a:xfrm>
              <a:off x="1339037" y="2077313"/>
              <a:ext cx="529421" cy="204217"/>
            </a:xfrm>
            <a:custGeom>
              <a:rect b="b" l="l" r="r" t="t"/>
              <a:pathLst>
                <a:path extrusionOk="0" h="6112" w="15845">
                  <a:moveTo>
                    <a:pt x="809" y="1"/>
                  </a:moveTo>
                  <a:lnTo>
                    <a:pt x="0" y="2504"/>
                  </a:lnTo>
                  <a:cubicBezTo>
                    <a:pt x="0" y="2504"/>
                    <a:pt x="949" y="2800"/>
                    <a:pt x="2379" y="3251"/>
                  </a:cubicBezTo>
                  <a:cubicBezTo>
                    <a:pt x="3810" y="3670"/>
                    <a:pt x="5738" y="4152"/>
                    <a:pt x="7666" y="4666"/>
                  </a:cubicBezTo>
                  <a:cubicBezTo>
                    <a:pt x="9610" y="5054"/>
                    <a:pt x="11553" y="5505"/>
                    <a:pt x="13015" y="5754"/>
                  </a:cubicBezTo>
                  <a:lnTo>
                    <a:pt x="15472" y="6112"/>
                  </a:lnTo>
                  <a:lnTo>
                    <a:pt x="15845" y="3515"/>
                  </a:lnTo>
                  <a:lnTo>
                    <a:pt x="13466" y="3173"/>
                  </a:lnTo>
                  <a:cubicBezTo>
                    <a:pt x="12051" y="2924"/>
                    <a:pt x="10154" y="2489"/>
                    <a:pt x="8272" y="2115"/>
                  </a:cubicBezTo>
                  <a:cubicBezTo>
                    <a:pt x="6391" y="1618"/>
                    <a:pt x="4525" y="1151"/>
                    <a:pt x="3125" y="747"/>
                  </a:cubicBezTo>
                  <a:lnTo>
                    <a:pt x="80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8" name="Google Shape;2338;p64"/>
            <p:cNvSpPr/>
            <p:nvPr/>
          </p:nvSpPr>
          <p:spPr>
            <a:xfrm>
              <a:off x="1256943" y="2332953"/>
              <a:ext cx="573592" cy="214575"/>
            </a:xfrm>
            <a:custGeom>
              <a:rect b="b" l="l" r="r" t="t"/>
              <a:pathLst>
                <a:path extrusionOk="0" h="6422" w="17167">
                  <a:moveTo>
                    <a:pt x="809" y="0"/>
                  </a:moveTo>
                  <a:lnTo>
                    <a:pt x="0" y="2503"/>
                  </a:lnTo>
                  <a:lnTo>
                    <a:pt x="2566" y="3312"/>
                  </a:lnTo>
                  <a:cubicBezTo>
                    <a:pt x="4105" y="3763"/>
                    <a:pt x="6204" y="4292"/>
                    <a:pt x="8288" y="4836"/>
                  </a:cubicBezTo>
                  <a:cubicBezTo>
                    <a:pt x="10403" y="5271"/>
                    <a:pt x="12517" y="5753"/>
                    <a:pt x="14119" y="6018"/>
                  </a:cubicBezTo>
                  <a:lnTo>
                    <a:pt x="16794" y="6422"/>
                  </a:lnTo>
                  <a:lnTo>
                    <a:pt x="17167" y="3825"/>
                  </a:lnTo>
                  <a:lnTo>
                    <a:pt x="14554" y="3436"/>
                  </a:lnTo>
                  <a:cubicBezTo>
                    <a:pt x="12999" y="3172"/>
                    <a:pt x="10947" y="2706"/>
                    <a:pt x="8879" y="2286"/>
                  </a:cubicBezTo>
                  <a:cubicBezTo>
                    <a:pt x="6857" y="1757"/>
                    <a:pt x="4821" y="1228"/>
                    <a:pt x="3297" y="793"/>
                  </a:cubicBezTo>
                  <a:lnTo>
                    <a:pt x="80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64"/>
            <p:cNvSpPr/>
            <p:nvPr/>
          </p:nvSpPr>
          <p:spPr>
            <a:xfrm>
              <a:off x="1848179" y="2339168"/>
              <a:ext cx="74309" cy="71737"/>
            </a:xfrm>
            <a:custGeom>
              <a:rect b="b" l="l" r="r" t="t"/>
              <a:pathLst>
                <a:path extrusionOk="0" h="2147" w="2224">
                  <a:moveTo>
                    <a:pt x="1213" y="1"/>
                  </a:moveTo>
                  <a:lnTo>
                    <a:pt x="778" y="623"/>
                  </a:lnTo>
                  <a:lnTo>
                    <a:pt x="0" y="607"/>
                  </a:lnTo>
                  <a:lnTo>
                    <a:pt x="482" y="1213"/>
                  </a:lnTo>
                  <a:lnTo>
                    <a:pt x="249" y="1929"/>
                  </a:lnTo>
                  <a:lnTo>
                    <a:pt x="249" y="1929"/>
                  </a:lnTo>
                  <a:lnTo>
                    <a:pt x="996" y="1680"/>
                  </a:lnTo>
                  <a:lnTo>
                    <a:pt x="1649" y="2146"/>
                  </a:lnTo>
                  <a:lnTo>
                    <a:pt x="1649" y="2146"/>
                  </a:lnTo>
                  <a:lnTo>
                    <a:pt x="1602" y="1384"/>
                  </a:lnTo>
                  <a:lnTo>
                    <a:pt x="1913" y="1167"/>
                  </a:lnTo>
                  <a:cubicBezTo>
                    <a:pt x="2068" y="1058"/>
                    <a:pt x="2224" y="934"/>
                    <a:pt x="2224" y="934"/>
                  </a:cubicBezTo>
                  <a:cubicBezTo>
                    <a:pt x="2224" y="934"/>
                    <a:pt x="2022" y="887"/>
                    <a:pt x="1835" y="825"/>
                  </a:cubicBezTo>
                  <a:cubicBezTo>
                    <a:pt x="1649" y="778"/>
                    <a:pt x="1462" y="716"/>
                    <a:pt x="1462" y="716"/>
                  </a:cubicBezTo>
                  <a:lnTo>
                    <a:pt x="121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0" name="Google Shape;2340;p64"/>
            <p:cNvSpPr/>
            <p:nvPr/>
          </p:nvSpPr>
          <p:spPr>
            <a:xfrm>
              <a:off x="1240838" y="2197866"/>
              <a:ext cx="71737" cy="72772"/>
            </a:xfrm>
            <a:custGeom>
              <a:rect b="b" l="l" r="r" t="t"/>
              <a:pathLst>
                <a:path extrusionOk="0" h="2178" w="2147">
                  <a:moveTo>
                    <a:pt x="1322" y="0"/>
                  </a:moveTo>
                  <a:lnTo>
                    <a:pt x="778" y="544"/>
                  </a:lnTo>
                  <a:lnTo>
                    <a:pt x="0" y="404"/>
                  </a:lnTo>
                  <a:lnTo>
                    <a:pt x="358" y="1073"/>
                  </a:lnTo>
                  <a:lnTo>
                    <a:pt x="0" y="1742"/>
                  </a:lnTo>
                  <a:lnTo>
                    <a:pt x="778" y="1617"/>
                  </a:lnTo>
                  <a:lnTo>
                    <a:pt x="1337" y="2177"/>
                  </a:lnTo>
                  <a:lnTo>
                    <a:pt x="1446" y="1415"/>
                  </a:lnTo>
                  <a:lnTo>
                    <a:pt x="2146" y="1089"/>
                  </a:lnTo>
                  <a:lnTo>
                    <a:pt x="1431" y="762"/>
                  </a:lnTo>
                  <a:lnTo>
                    <a:pt x="132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1" name="Google Shape;2341;p64"/>
            <p:cNvSpPr/>
            <p:nvPr/>
          </p:nvSpPr>
          <p:spPr>
            <a:xfrm>
              <a:off x="1390961" y="2106950"/>
              <a:ext cx="35885" cy="51455"/>
            </a:xfrm>
            <a:custGeom>
              <a:rect b="b" l="l" r="r" t="t"/>
              <a:pathLst>
                <a:path extrusionOk="0" h="1540" w="1074">
                  <a:moveTo>
                    <a:pt x="48" y="0"/>
                  </a:moveTo>
                  <a:lnTo>
                    <a:pt x="1" y="171"/>
                  </a:lnTo>
                  <a:lnTo>
                    <a:pt x="405" y="311"/>
                  </a:lnTo>
                  <a:lnTo>
                    <a:pt x="48" y="1477"/>
                  </a:lnTo>
                  <a:lnTo>
                    <a:pt x="250" y="1539"/>
                  </a:lnTo>
                  <a:lnTo>
                    <a:pt x="607" y="373"/>
                  </a:lnTo>
                  <a:lnTo>
                    <a:pt x="1012" y="498"/>
                  </a:lnTo>
                  <a:lnTo>
                    <a:pt x="1074" y="32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2" name="Google Shape;2342;p64"/>
            <p:cNvSpPr/>
            <p:nvPr/>
          </p:nvSpPr>
          <p:spPr>
            <a:xfrm>
              <a:off x="1459022" y="2130840"/>
              <a:ext cx="19279" cy="47312"/>
            </a:xfrm>
            <a:custGeom>
              <a:rect b="b" l="l" r="r" t="t"/>
              <a:pathLst>
                <a:path extrusionOk="0" h="1416" w="577">
                  <a:moveTo>
                    <a:pt x="390" y="0"/>
                  </a:moveTo>
                  <a:lnTo>
                    <a:pt x="1" y="1369"/>
                  </a:lnTo>
                  <a:lnTo>
                    <a:pt x="188" y="1415"/>
                  </a:lnTo>
                  <a:lnTo>
                    <a:pt x="576" y="63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3" name="Google Shape;2343;p64"/>
            <p:cNvSpPr/>
            <p:nvPr/>
          </p:nvSpPr>
          <p:spPr>
            <a:xfrm>
              <a:off x="1518797" y="2149551"/>
              <a:ext cx="41064" cy="49384"/>
            </a:xfrm>
            <a:custGeom>
              <a:rect b="b" l="l" r="r" t="t"/>
              <a:pathLst>
                <a:path extrusionOk="0" h="1478" w="1229">
                  <a:moveTo>
                    <a:pt x="653" y="0"/>
                  </a:moveTo>
                  <a:cubicBezTo>
                    <a:pt x="575" y="0"/>
                    <a:pt x="498" y="16"/>
                    <a:pt x="420" y="47"/>
                  </a:cubicBezTo>
                  <a:cubicBezTo>
                    <a:pt x="327" y="93"/>
                    <a:pt x="264" y="156"/>
                    <a:pt x="202" y="218"/>
                  </a:cubicBezTo>
                  <a:cubicBezTo>
                    <a:pt x="124" y="327"/>
                    <a:pt x="78" y="436"/>
                    <a:pt x="47" y="560"/>
                  </a:cubicBezTo>
                  <a:cubicBezTo>
                    <a:pt x="16" y="638"/>
                    <a:pt x="0" y="731"/>
                    <a:pt x="0" y="809"/>
                  </a:cubicBezTo>
                  <a:cubicBezTo>
                    <a:pt x="0" y="886"/>
                    <a:pt x="16" y="949"/>
                    <a:pt x="31" y="1026"/>
                  </a:cubicBezTo>
                  <a:cubicBezTo>
                    <a:pt x="62" y="1089"/>
                    <a:pt x="78" y="1135"/>
                    <a:pt x="124" y="1182"/>
                  </a:cubicBezTo>
                  <a:cubicBezTo>
                    <a:pt x="156" y="1229"/>
                    <a:pt x="187" y="1275"/>
                    <a:pt x="233" y="1306"/>
                  </a:cubicBezTo>
                  <a:cubicBezTo>
                    <a:pt x="280" y="1337"/>
                    <a:pt x="327" y="1368"/>
                    <a:pt x="373" y="1384"/>
                  </a:cubicBezTo>
                  <a:cubicBezTo>
                    <a:pt x="420" y="1400"/>
                    <a:pt x="467" y="1415"/>
                    <a:pt x="513" y="1431"/>
                  </a:cubicBezTo>
                  <a:cubicBezTo>
                    <a:pt x="560" y="1446"/>
                    <a:pt x="607" y="1462"/>
                    <a:pt x="653" y="1462"/>
                  </a:cubicBezTo>
                  <a:cubicBezTo>
                    <a:pt x="700" y="1462"/>
                    <a:pt x="746" y="1462"/>
                    <a:pt x="778" y="1477"/>
                  </a:cubicBezTo>
                  <a:cubicBezTo>
                    <a:pt x="824" y="1477"/>
                    <a:pt x="855" y="1477"/>
                    <a:pt x="902" y="1462"/>
                  </a:cubicBezTo>
                  <a:lnTo>
                    <a:pt x="933" y="1306"/>
                  </a:lnTo>
                  <a:cubicBezTo>
                    <a:pt x="871" y="1306"/>
                    <a:pt x="809" y="1306"/>
                    <a:pt x="746" y="1291"/>
                  </a:cubicBezTo>
                  <a:cubicBezTo>
                    <a:pt x="684" y="1291"/>
                    <a:pt x="622" y="1275"/>
                    <a:pt x="560" y="1260"/>
                  </a:cubicBezTo>
                  <a:cubicBezTo>
                    <a:pt x="498" y="1244"/>
                    <a:pt x="451" y="1213"/>
                    <a:pt x="389" y="1182"/>
                  </a:cubicBezTo>
                  <a:cubicBezTo>
                    <a:pt x="342" y="1151"/>
                    <a:pt x="311" y="1104"/>
                    <a:pt x="280" y="1057"/>
                  </a:cubicBezTo>
                  <a:cubicBezTo>
                    <a:pt x="249" y="995"/>
                    <a:pt x="218" y="933"/>
                    <a:pt x="218" y="871"/>
                  </a:cubicBezTo>
                  <a:cubicBezTo>
                    <a:pt x="218" y="778"/>
                    <a:pt x="218" y="700"/>
                    <a:pt x="249" y="607"/>
                  </a:cubicBezTo>
                  <a:cubicBezTo>
                    <a:pt x="264" y="529"/>
                    <a:pt x="296" y="451"/>
                    <a:pt x="358" y="373"/>
                  </a:cubicBezTo>
                  <a:cubicBezTo>
                    <a:pt x="389" y="327"/>
                    <a:pt x="435" y="280"/>
                    <a:pt x="482" y="249"/>
                  </a:cubicBezTo>
                  <a:cubicBezTo>
                    <a:pt x="544" y="218"/>
                    <a:pt x="591" y="187"/>
                    <a:pt x="653" y="187"/>
                  </a:cubicBezTo>
                  <a:cubicBezTo>
                    <a:pt x="715" y="187"/>
                    <a:pt x="778" y="187"/>
                    <a:pt x="824" y="202"/>
                  </a:cubicBezTo>
                  <a:cubicBezTo>
                    <a:pt x="886" y="218"/>
                    <a:pt x="949" y="233"/>
                    <a:pt x="1011" y="264"/>
                  </a:cubicBezTo>
                  <a:cubicBezTo>
                    <a:pt x="1073" y="280"/>
                    <a:pt x="1120" y="311"/>
                    <a:pt x="1182" y="342"/>
                  </a:cubicBezTo>
                  <a:lnTo>
                    <a:pt x="1228" y="171"/>
                  </a:lnTo>
                  <a:lnTo>
                    <a:pt x="1120" y="125"/>
                  </a:lnTo>
                  <a:lnTo>
                    <a:pt x="1011" y="62"/>
                  </a:lnTo>
                  <a:cubicBezTo>
                    <a:pt x="964" y="47"/>
                    <a:pt x="918" y="31"/>
                    <a:pt x="871" y="16"/>
                  </a:cubicBezTo>
                  <a:cubicBezTo>
                    <a:pt x="809" y="0"/>
                    <a:pt x="731" y="0"/>
                    <a:pt x="653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4" name="Google Shape;2344;p64"/>
            <p:cNvSpPr/>
            <p:nvPr/>
          </p:nvSpPr>
          <p:spPr>
            <a:xfrm>
              <a:off x="1595145" y="2166692"/>
              <a:ext cx="45241" cy="53026"/>
            </a:xfrm>
            <a:custGeom>
              <a:rect b="b" l="l" r="r" t="t"/>
              <a:pathLst>
                <a:path extrusionOk="0" h="1587" w="1354">
                  <a:moveTo>
                    <a:pt x="327" y="0"/>
                  </a:moveTo>
                  <a:lnTo>
                    <a:pt x="1" y="1369"/>
                  </a:lnTo>
                  <a:lnTo>
                    <a:pt x="203" y="1415"/>
                  </a:lnTo>
                  <a:lnTo>
                    <a:pt x="358" y="778"/>
                  </a:lnTo>
                  <a:lnTo>
                    <a:pt x="530" y="824"/>
                  </a:lnTo>
                  <a:lnTo>
                    <a:pt x="825" y="1540"/>
                  </a:lnTo>
                  <a:lnTo>
                    <a:pt x="1058" y="1586"/>
                  </a:lnTo>
                  <a:lnTo>
                    <a:pt x="1058" y="1586"/>
                  </a:lnTo>
                  <a:lnTo>
                    <a:pt x="716" y="762"/>
                  </a:lnTo>
                  <a:lnTo>
                    <a:pt x="1354" y="218"/>
                  </a:lnTo>
                  <a:lnTo>
                    <a:pt x="1120" y="171"/>
                  </a:lnTo>
                  <a:lnTo>
                    <a:pt x="576" y="638"/>
                  </a:lnTo>
                  <a:lnTo>
                    <a:pt x="390" y="607"/>
                  </a:lnTo>
                  <a:lnTo>
                    <a:pt x="530" y="47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5" name="Google Shape;2345;p64"/>
            <p:cNvSpPr/>
            <p:nvPr/>
          </p:nvSpPr>
          <p:spPr>
            <a:xfrm>
              <a:off x="1677774" y="2183298"/>
              <a:ext cx="34816" cy="51489"/>
            </a:xfrm>
            <a:custGeom>
              <a:rect b="b" l="l" r="r" t="t"/>
              <a:pathLst>
                <a:path extrusionOk="0" h="1541" w="1042">
                  <a:moveTo>
                    <a:pt x="280" y="1"/>
                  </a:moveTo>
                  <a:lnTo>
                    <a:pt x="0" y="1385"/>
                  </a:lnTo>
                  <a:lnTo>
                    <a:pt x="778" y="1540"/>
                  </a:lnTo>
                  <a:lnTo>
                    <a:pt x="809" y="1369"/>
                  </a:lnTo>
                  <a:lnTo>
                    <a:pt x="233" y="1245"/>
                  </a:lnTo>
                  <a:lnTo>
                    <a:pt x="327" y="794"/>
                  </a:lnTo>
                  <a:lnTo>
                    <a:pt x="855" y="903"/>
                  </a:lnTo>
                  <a:lnTo>
                    <a:pt x="887" y="732"/>
                  </a:lnTo>
                  <a:lnTo>
                    <a:pt x="358" y="623"/>
                  </a:lnTo>
                  <a:lnTo>
                    <a:pt x="451" y="219"/>
                  </a:lnTo>
                  <a:lnTo>
                    <a:pt x="980" y="327"/>
                  </a:lnTo>
                  <a:lnTo>
                    <a:pt x="1042" y="156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6" name="Google Shape;2346;p64"/>
            <p:cNvSpPr/>
            <p:nvPr/>
          </p:nvSpPr>
          <p:spPr>
            <a:xfrm>
              <a:off x="1756227" y="2197866"/>
              <a:ext cx="36386" cy="50419"/>
            </a:xfrm>
            <a:custGeom>
              <a:rect b="b" l="l" r="r" t="t"/>
              <a:pathLst>
                <a:path extrusionOk="0" h="1509" w="1089">
                  <a:moveTo>
                    <a:pt x="31" y="0"/>
                  </a:moveTo>
                  <a:lnTo>
                    <a:pt x="0" y="187"/>
                  </a:lnTo>
                  <a:lnTo>
                    <a:pt x="436" y="265"/>
                  </a:lnTo>
                  <a:lnTo>
                    <a:pt x="218" y="1477"/>
                  </a:lnTo>
                  <a:lnTo>
                    <a:pt x="420" y="1508"/>
                  </a:lnTo>
                  <a:lnTo>
                    <a:pt x="622" y="296"/>
                  </a:lnTo>
                  <a:lnTo>
                    <a:pt x="1057" y="358"/>
                  </a:lnTo>
                  <a:lnTo>
                    <a:pt x="1089" y="187"/>
                  </a:lnTo>
                  <a:lnTo>
                    <a:pt x="560" y="109"/>
                  </a:lnTo>
                  <a:cubicBezTo>
                    <a:pt x="296" y="62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7" name="Google Shape;2347;p64"/>
            <p:cNvSpPr/>
            <p:nvPr/>
          </p:nvSpPr>
          <p:spPr>
            <a:xfrm>
              <a:off x="1278226" y="2365163"/>
              <a:ext cx="48882" cy="53527"/>
            </a:xfrm>
            <a:custGeom>
              <a:rect b="b" l="l" r="r" t="t"/>
              <a:pathLst>
                <a:path extrusionOk="0" h="1602" w="1463">
                  <a:moveTo>
                    <a:pt x="1089" y="202"/>
                  </a:moveTo>
                  <a:lnTo>
                    <a:pt x="1198" y="964"/>
                  </a:lnTo>
                  <a:lnTo>
                    <a:pt x="592" y="778"/>
                  </a:lnTo>
                  <a:lnTo>
                    <a:pt x="1089" y="202"/>
                  </a:lnTo>
                  <a:close/>
                  <a:moveTo>
                    <a:pt x="1043" y="0"/>
                  </a:moveTo>
                  <a:lnTo>
                    <a:pt x="1" y="1135"/>
                  </a:lnTo>
                  <a:lnTo>
                    <a:pt x="203" y="1197"/>
                  </a:lnTo>
                  <a:lnTo>
                    <a:pt x="467" y="917"/>
                  </a:lnTo>
                  <a:lnTo>
                    <a:pt x="1214" y="1151"/>
                  </a:lnTo>
                  <a:lnTo>
                    <a:pt x="1260" y="1539"/>
                  </a:lnTo>
                  <a:lnTo>
                    <a:pt x="1462" y="1602"/>
                  </a:lnTo>
                  <a:lnTo>
                    <a:pt x="1260" y="62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8" name="Google Shape;2348;p64"/>
            <p:cNvSpPr/>
            <p:nvPr/>
          </p:nvSpPr>
          <p:spPr>
            <a:xfrm>
              <a:off x="1347858" y="2380199"/>
              <a:ext cx="48849" cy="51322"/>
            </a:xfrm>
            <a:custGeom>
              <a:rect b="b" l="l" r="r" t="t"/>
              <a:pathLst>
                <a:path extrusionOk="0" h="1536" w="1462">
                  <a:moveTo>
                    <a:pt x="560" y="234"/>
                  </a:moveTo>
                  <a:cubicBezTo>
                    <a:pt x="560" y="234"/>
                    <a:pt x="638" y="265"/>
                    <a:pt x="700" y="281"/>
                  </a:cubicBezTo>
                  <a:lnTo>
                    <a:pt x="856" y="328"/>
                  </a:lnTo>
                  <a:cubicBezTo>
                    <a:pt x="918" y="343"/>
                    <a:pt x="980" y="374"/>
                    <a:pt x="1027" y="405"/>
                  </a:cubicBezTo>
                  <a:cubicBezTo>
                    <a:pt x="1135" y="483"/>
                    <a:pt x="1198" y="607"/>
                    <a:pt x="1213" y="732"/>
                  </a:cubicBezTo>
                  <a:cubicBezTo>
                    <a:pt x="1229" y="810"/>
                    <a:pt x="1213" y="872"/>
                    <a:pt x="1198" y="949"/>
                  </a:cubicBezTo>
                  <a:cubicBezTo>
                    <a:pt x="1182" y="1012"/>
                    <a:pt x="1151" y="1089"/>
                    <a:pt x="1104" y="1136"/>
                  </a:cubicBezTo>
                  <a:cubicBezTo>
                    <a:pt x="1011" y="1245"/>
                    <a:pt x="902" y="1323"/>
                    <a:pt x="762" y="1338"/>
                  </a:cubicBezTo>
                  <a:cubicBezTo>
                    <a:pt x="731" y="1346"/>
                    <a:pt x="696" y="1350"/>
                    <a:pt x="661" y="1350"/>
                  </a:cubicBezTo>
                  <a:cubicBezTo>
                    <a:pt x="626" y="1350"/>
                    <a:pt x="591" y="1346"/>
                    <a:pt x="560" y="1338"/>
                  </a:cubicBezTo>
                  <a:lnTo>
                    <a:pt x="405" y="1292"/>
                  </a:lnTo>
                  <a:lnTo>
                    <a:pt x="265" y="1245"/>
                  </a:lnTo>
                  <a:lnTo>
                    <a:pt x="560" y="234"/>
                  </a:lnTo>
                  <a:close/>
                  <a:moveTo>
                    <a:pt x="405" y="1"/>
                  </a:moveTo>
                  <a:lnTo>
                    <a:pt x="0" y="1354"/>
                  </a:lnTo>
                  <a:cubicBezTo>
                    <a:pt x="0" y="1354"/>
                    <a:pt x="125" y="1385"/>
                    <a:pt x="249" y="1432"/>
                  </a:cubicBezTo>
                  <a:cubicBezTo>
                    <a:pt x="389" y="1478"/>
                    <a:pt x="513" y="1509"/>
                    <a:pt x="513" y="1509"/>
                  </a:cubicBezTo>
                  <a:cubicBezTo>
                    <a:pt x="577" y="1527"/>
                    <a:pt x="636" y="1535"/>
                    <a:pt x="695" y="1535"/>
                  </a:cubicBezTo>
                  <a:cubicBezTo>
                    <a:pt x="737" y="1535"/>
                    <a:pt x="779" y="1531"/>
                    <a:pt x="824" y="1525"/>
                  </a:cubicBezTo>
                  <a:cubicBezTo>
                    <a:pt x="918" y="1525"/>
                    <a:pt x="1011" y="1494"/>
                    <a:pt x="1089" y="1447"/>
                  </a:cubicBezTo>
                  <a:cubicBezTo>
                    <a:pt x="1167" y="1400"/>
                    <a:pt x="1244" y="1338"/>
                    <a:pt x="1291" y="1260"/>
                  </a:cubicBezTo>
                  <a:cubicBezTo>
                    <a:pt x="1353" y="1183"/>
                    <a:pt x="1400" y="1105"/>
                    <a:pt x="1415" y="1012"/>
                  </a:cubicBezTo>
                  <a:cubicBezTo>
                    <a:pt x="1446" y="903"/>
                    <a:pt x="1462" y="810"/>
                    <a:pt x="1446" y="716"/>
                  </a:cubicBezTo>
                  <a:cubicBezTo>
                    <a:pt x="1415" y="623"/>
                    <a:pt x="1384" y="530"/>
                    <a:pt x="1322" y="452"/>
                  </a:cubicBezTo>
                  <a:cubicBezTo>
                    <a:pt x="1275" y="374"/>
                    <a:pt x="1198" y="312"/>
                    <a:pt x="1120" y="265"/>
                  </a:cubicBezTo>
                  <a:cubicBezTo>
                    <a:pt x="1027" y="203"/>
                    <a:pt x="933" y="156"/>
                    <a:pt x="824" y="125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9" name="Google Shape;2349;p64"/>
            <p:cNvSpPr/>
            <p:nvPr/>
          </p:nvSpPr>
          <p:spPr>
            <a:xfrm>
              <a:off x="1413848" y="2397874"/>
              <a:ext cx="65990" cy="59775"/>
            </a:xfrm>
            <a:custGeom>
              <a:rect b="b" l="l" r="r" t="t"/>
              <a:pathLst>
                <a:path extrusionOk="0" h="1789" w="1975">
                  <a:moveTo>
                    <a:pt x="373" y="1"/>
                  </a:moveTo>
                  <a:lnTo>
                    <a:pt x="0" y="1369"/>
                  </a:lnTo>
                  <a:lnTo>
                    <a:pt x="218" y="1416"/>
                  </a:lnTo>
                  <a:lnTo>
                    <a:pt x="529" y="249"/>
                  </a:lnTo>
                  <a:lnTo>
                    <a:pt x="684" y="1540"/>
                  </a:lnTo>
                  <a:lnTo>
                    <a:pt x="933" y="1618"/>
                  </a:lnTo>
                  <a:cubicBezTo>
                    <a:pt x="1073" y="1416"/>
                    <a:pt x="1213" y="1245"/>
                    <a:pt x="1322" y="1089"/>
                  </a:cubicBezTo>
                  <a:lnTo>
                    <a:pt x="1462" y="887"/>
                  </a:lnTo>
                  <a:cubicBezTo>
                    <a:pt x="1508" y="825"/>
                    <a:pt x="1555" y="778"/>
                    <a:pt x="1586" y="731"/>
                  </a:cubicBezTo>
                  <a:cubicBezTo>
                    <a:pt x="1633" y="669"/>
                    <a:pt x="1679" y="607"/>
                    <a:pt x="1711" y="560"/>
                  </a:cubicBezTo>
                  <a:lnTo>
                    <a:pt x="1711" y="560"/>
                  </a:lnTo>
                  <a:lnTo>
                    <a:pt x="1415" y="1742"/>
                  </a:lnTo>
                  <a:lnTo>
                    <a:pt x="1617" y="1789"/>
                  </a:lnTo>
                  <a:lnTo>
                    <a:pt x="1975" y="420"/>
                  </a:lnTo>
                  <a:lnTo>
                    <a:pt x="1633" y="343"/>
                  </a:lnTo>
                  <a:lnTo>
                    <a:pt x="871" y="1353"/>
                  </a:lnTo>
                  <a:lnTo>
                    <a:pt x="715" y="94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0" name="Google Shape;2350;p64"/>
            <p:cNvSpPr/>
            <p:nvPr/>
          </p:nvSpPr>
          <p:spPr>
            <a:xfrm>
              <a:off x="1495408" y="2419191"/>
              <a:ext cx="18210" cy="47813"/>
            </a:xfrm>
            <a:custGeom>
              <a:rect b="b" l="l" r="r" t="t"/>
              <a:pathLst>
                <a:path extrusionOk="0" h="1431" w="545">
                  <a:moveTo>
                    <a:pt x="342" y="0"/>
                  </a:moveTo>
                  <a:lnTo>
                    <a:pt x="0" y="1369"/>
                  </a:lnTo>
                  <a:lnTo>
                    <a:pt x="203" y="1431"/>
                  </a:lnTo>
                  <a:lnTo>
                    <a:pt x="545" y="6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1" name="Google Shape;2351;p64"/>
            <p:cNvSpPr/>
            <p:nvPr/>
          </p:nvSpPr>
          <p:spPr>
            <a:xfrm>
              <a:off x="1533332" y="2426442"/>
              <a:ext cx="39527" cy="51489"/>
            </a:xfrm>
            <a:custGeom>
              <a:rect b="b" l="l" r="r" t="t"/>
              <a:pathLst>
                <a:path extrusionOk="0" h="1541" w="1183">
                  <a:moveTo>
                    <a:pt x="47" y="1"/>
                  </a:moveTo>
                  <a:lnTo>
                    <a:pt x="0" y="187"/>
                  </a:lnTo>
                  <a:lnTo>
                    <a:pt x="234" y="234"/>
                  </a:lnTo>
                  <a:cubicBezTo>
                    <a:pt x="343" y="281"/>
                    <a:pt x="451" y="296"/>
                    <a:pt x="451" y="296"/>
                  </a:cubicBezTo>
                  <a:lnTo>
                    <a:pt x="172" y="1494"/>
                  </a:lnTo>
                  <a:lnTo>
                    <a:pt x="389" y="1540"/>
                  </a:lnTo>
                  <a:lnTo>
                    <a:pt x="669" y="343"/>
                  </a:lnTo>
                  <a:lnTo>
                    <a:pt x="1136" y="436"/>
                  </a:lnTo>
                  <a:lnTo>
                    <a:pt x="1182" y="265"/>
                  </a:lnTo>
                  <a:lnTo>
                    <a:pt x="607" y="141"/>
                  </a:lnTo>
                  <a:cubicBezTo>
                    <a:pt x="311" y="94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2" name="Google Shape;2352;p64"/>
            <p:cNvSpPr/>
            <p:nvPr/>
          </p:nvSpPr>
          <p:spPr>
            <a:xfrm>
              <a:off x="1619570" y="2449830"/>
              <a:ext cx="50419" cy="48882"/>
            </a:xfrm>
            <a:custGeom>
              <a:rect b="b" l="l" r="r" t="t"/>
              <a:pathLst>
                <a:path extrusionOk="0" h="1463" w="1509">
                  <a:moveTo>
                    <a:pt x="765" y="176"/>
                  </a:moveTo>
                  <a:cubicBezTo>
                    <a:pt x="798" y="176"/>
                    <a:pt x="833" y="179"/>
                    <a:pt x="871" y="187"/>
                  </a:cubicBezTo>
                  <a:cubicBezTo>
                    <a:pt x="934" y="203"/>
                    <a:pt x="996" y="234"/>
                    <a:pt x="1058" y="265"/>
                  </a:cubicBezTo>
                  <a:cubicBezTo>
                    <a:pt x="1105" y="296"/>
                    <a:pt x="1151" y="343"/>
                    <a:pt x="1182" y="389"/>
                  </a:cubicBezTo>
                  <a:cubicBezTo>
                    <a:pt x="1229" y="452"/>
                    <a:pt x="1245" y="514"/>
                    <a:pt x="1260" y="576"/>
                  </a:cubicBezTo>
                  <a:cubicBezTo>
                    <a:pt x="1276" y="669"/>
                    <a:pt x="1276" y="747"/>
                    <a:pt x="1245" y="825"/>
                  </a:cubicBezTo>
                  <a:cubicBezTo>
                    <a:pt x="1229" y="918"/>
                    <a:pt x="1198" y="996"/>
                    <a:pt x="1167" y="1073"/>
                  </a:cubicBezTo>
                  <a:cubicBezTo>
                    <a:pt x="1136" y="1136"/>
                    <a:pt x="1074" y="1182"/>
                    <a:pt x="1027" y="1213"/>
                  </a:cubicBezTo>
                  <a:cubicBezTo>
                    <a:pt x="965" y="1260"/>
                    <a:pt x="918" y="1276"/>
                    <a:pt x="840" y="1276"/>
                  </a:cubicBezTo>
                  <a:cubicBezTo>
                    <a:pt x="819" y="1278"/>
                    <a:pt x="797" y="1280"/>
                    <a:pt x="775" y="1280"/>
                  </a:cubicBezTo>
                  <a:cubicBezTo>
                    <a:pt x="668" y="1280"/>
                    <a:pt x="555" y="1249"/>
                    <a:pt x="452" y="1198"/>
                  </a:cubicBezTo>
                  <a:cubicBezTo>
                    <a:pt x="405" y="1167"/>
                    <a:pt x="358" y="1120"/>
                    <a:pt x="327" y="1073"/>
                  </a:cubicBezTo>
                  <a:cubicBezTo>
                    <a:pt x="281" y="1011"/>
                    <a:pt x="265" y="949"/>
                    <a:pt x="249" y="887"/>
                  </a:cubicBezTo>
                  <a:cubicBezTo>
                    <a:pt x="234" y="716"/>
                    <a:pt x="265" y="545"/>
                    <a:pt x="358" y="389"/>
                  </a:cubicBezTo>
                  <a:cubicBezTo>
                    <a:pt x="389" y="327"/>
                    <a:pt x="436" y="280"/>
                    <a:pt x="498" y="249"/>
                  </a:cubicBezTo>
                  <a:cubicBezTo>
                    <a:pt x="545" y="203"/>
                    <a:pt x="607" y="187"/>
                    <a:pt x="669" y="187"/>
                  </a:cubicBezTo>
                  <a:cubicBezTo>
                    <a:pt x="700" y="179"/>
                    <a:pt x="731" y="176"/>
                    <a:pt x="765" y="176"/>
                  </a:cubicBezTo>
                  <a:close/>
                  <a:moveTo>
                    <a:pt x="654" y="1"/>
                  </a:moveTo>
                  <a:cubicBezTo>
                    <a:pt x="576" y="1"/>
                    <a:pt x="483" y="16"/>
                    <a:pt x="405" y="63"/>
                  </a:cubicBezTo>
                  <a:cubicBezTo>
                    <a:pt x="312" y="109"/>
                    <a:pt x="234" y="172"/>
                    <a:pt x="172" y="249"/>
                  </a:cubicBezTo>
                  <a:cubicBezTo>
                    <a:pt x="110" y="343"/>
                    <a:pt x="47" y="452"/>
                    <a:pt x="32" y="576"/>
                  </a:cubicBezTo>
                  <a:cubicBezTo>
                    <a:pt x="16" y="669"/>
                    <a:pt x="1" y="747"/>
                    <a:pt x="16" y="840"/>
                  </a:cubicBezTo>
                  <a:cubicBezTo>
                    <a:pt x="16" y="918"/>
                    <a:pt x="32" y="980"/>
                    <a:pt x="63" y="1042"/>
                  </a:cubicBezTo>
                  <a:cubicBezTo>
                    <a:pt x="94" y="1105"/>
                    <a:pt x="125" y="1167"/>
                    <a:pt x="172" y="1213"/>
                  </a:cubicBezTo>
                  <a:cubicBezTo>
                    <a:pt x="203" y="1245"/>
                    <a:pt x="249" y="1291"/>
                    <a:pt x="296" y="1322"/>
                  </a:cubicBezTo>
                  <a:cubicBezTo>
                    <a:pt x="358" y="1353"/>
                    <a:pt x="405" y="1384"/>
                    <a:pt x="452" y="1400"/>
                  </a:cubicBezTo>
                  <a:cubicBezTo>
                    <a:pt x="514" y="1416"/>
                    <a:pt x="560" y="1431"/>
                    <a:pt x="607" y="1447"/>
                  </a:cubicBezTo>
                  <a:cubicBezTo>
                    <a:pt x="669" y="1462"/>
                    <a:pt x="716" y="1462"/>
                    <a:pt x="778" y="1462"/>
                  </a:cubicBezTo>
                  <a:cubicBezTo>
                    <a:pt x="825" y="1462"/>
                    <a:pt x="887" y="1462"/>
                    <a:pt x="949" y="1447"/>
                  </a:cubicBezTo>
                  <a:cubicBezTo>
                    <a:pt x="996" y="1447"/>
                    <a:pt x="1058" y="1431"/>
                    <a:pt x="1120" y="1400"/>
                  </a:cubicBezTo>
                  <a:cubicBezTo>
                    <a:pt x="1167" y="1369"/>
                    <a:pt x="1229" y="1338"/>
                    <a:pt x="1276" y="1291"/>
                  </a:cubicBezTo>
                  <a:cubicBezTo>
                    <a:pt x="1322" y="1245"/>
                    <a:pt x="1369" y="1182"/>
                    <a:pt x="1400" y="1120"/>
                  </a:cubicBezTo>
                  <a:cubicBezTo>
                    <a:pt x="1431" y="1042"/>
                    <a:pt x="1462" y="965"/>
                    <a:pt x="1478" y="871"/>
                  </a:cubicBezTo>
                  <a:cubicBezTo>
                    <a:pt x="1509" y="747"/>
                    <a:pt x="1509" y="623"/>
                    <a:pt x="1478" y="514"/>
                  </a:cubicBezTo>
                  <a:cubicBezTo>
                    <a:pt x="1447" y="420"/>
                    <a:pt x="1400" y="327"/>
                    <a:pt x="1338" y="249"/>
                  </a:cubicBezTo>
                  <a:cubicBezTo>
                    <a:pt x="1276" y="187"/>
                    <a:pt x="1214" y="141"/>
                    <a:pt x="1136" y="94"/>
                  </a:cubicBezTo>
                  <a:cubicBezTo>
                    <a:pt x="1058" y="63"/>
                    <a:pt x="980" y="32"/>
                    <a:pt x="903" y="16"/>
                  </a:cubicBezTo>
                  <a:cubicBezTo>
                    <a:pt x="825" y="1"/>
                    <a:pt x="747" y="1"/>
                    <a:pt x="654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3" name="Google Shape;2353;p64"/>
            <p:cNvSpPr/>
            <p:nvPr/>
          </p:nvSpPr>
          <p:spPr>
            <a:xfrm>
              <a:off x="1689202" y="2461258"/>
              <a:ext cx="47813" cy="53560"/>
            </a:xfrm>
            <a:custGeom>
              <a:rect b="b" l="l" r="r" t="t"/>
              <a:pathLst>
                <a:path extrusionOk="0" h="1603" w="1431">
                  <a:moveTo>
                    <a:pt x="249" y="1"/>
                  </a:moveTo>
                  <a:lnTo>
                    <a:pt x="0" y="1385"/>
                  </a:lnTo>
                  <a:lnTo>
                    <a:pt x="218" y="1431"/>
                  </a:lnTo>
                  <a:lnTo>
                    <a:pt x="420" y="296"/>
                  </a:lnTo>
                  <a:lnTo>
                    <a:pt x="669" y="934"/>
                  </a:lnTo>
                  <a:cubicBezTo>
                    <a:pt x="778" y="1245"/>
                    <a:pt x="902" y="1556"/>
                    <a:pt x="902" y="1556"/>
                  </a:cubicBezTo>
                  <a:lnTo>
                    <a:pt x="1182" y="1602"/>
                  </a:lnTo>
                  <a:lnTo>
                    <a:pt x="1431" y="218"/>
                  </a:lnTo>
                  <a:lnTo>
                    <a:pt x="1213" y="187"/>
                  </a:lnTo>
                  <a:lnTo>
                    <a:pt x="1011" y="1291"/>
                  </a:lnTo>
                  <a:cubicBezTo>
                    <a:pt x="1011" y="1291"/>
                    <a:pt x="902" y="980"/>
                    <a:pt x="778" y="685"/>
                  </a:cubicBezTo>
                  <a:cubicBezTo>
                    <a:pt x="669" y="374"/>
                    <a:pt x="545" y="63"/>
                    <a:pt x="545" y="63"/>
                  </a:cubicBezTo>
                  <a:lnTo>
                    <a:pt x="249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4" name="Google Shape;2354;p64"/>
            <p:cNvSpPr/>
            <p:nvPr/>
          </p:nvSpPr>
          <p:spPr>
            <a:xfrm>
              <a:off x="1756728" y="2472685"/>
              <a:ext cx="35885" cy="50453"/>
            </a:xfrm>
            <a:custGeom>
              <a:rect b="b" l="l" r="r" t="t"/>
              <a:pathLst>
                <a:path extrusionOk="0" h="1510" w="1074">
                  <a:moveTo>
                    <a:pt x="234" y="1"/>
                  </a:moveTo>
                  <a:lnTo>
                    <a:pt x="1" y="1385"/>
                  </a:lnTo>
                  <a:lnTo>
                    <a:pt x="856" y="1509"/>
                  </a:lnTo>
                  <a:lnTo>
                    <a:pt x="887" y="1338"/>
                  </a:lnTo>
                  <a:lnTo>
                    <a:pt x="249" y="1245"/>
                  </a:lnTo>
                  <a:lnTo>
                    <a:pt x="327" y="794"/>
                  </a:lnTo>
                  <a:lnTo>
                    <a:pt x="903" y="871"/>
                  </a:lnTo>
                  <a:lnTo>
                    <a:pt x="934" y="700"/>
                  </a:lnTo>
                  <a:lnTo>
                    <a:pt x="358" y="607"/>
                  </a:lnTo>
                  <a:lnTo>
                    <a:pt x="421" y="203"/>
                  </a:lnTo>
                  <a:lnTo>
                    <a:pt x="1011" y="296"/>
                  </a:lnTo>
                  <a:lnTo>
                    <a:pt x="1074" y="125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5" name="Google Shape;2355;p64"/>
            <p:cNvSpPr/>
            <p:nvPr/>
          </p:nvSpPr>
          <p:spPr>
            <a:xfrm>
              <a:off x="1327577" y="2202009"/>
              <a:ext cx="79021" cy="119517"/>
            </a:xfrm>
            <a:custGeom>
              <a:rect b="b" l="l" r="r" t="t"/>
              <a:pathLst>
                <a:path extrusionOk="0" h="3577" w="2365">
                  <a:moveTo>
                    <a:pt x="1556" y="1"/>
                  </a:moveTo>
                  <a:cubicBezTo>
                    <a:pt x="1463" y="1"/>
                    <a:pt x="1369" y="16"/>
                    <a:pt x="1276" y="32"/>
                  </a:cubicBezTo>
                  <a:cubicBezTo>
                    <a:pt x="1183" y="63"/>
                    <a:pt x="1074" y="109"/>
                    <a:pt x="981" y="172"/>
                  </a:cubicBezTo>
                  <a:cubicBezTo>
                    <a:pt x="872" y="234"/>
                    <a:pt x="778" y="327"/>
                    <a:pt x="685" y="420"/>
                  </a:cubicBezTo>
                  <a:cubicBezTo>
                    <a:pt x="576" y="545"/>
                    <a:pt x="483" y="685"/>
                    <a:pt x="405" y="840"/>
                  </a:cubicBezTo>
                  <a:cubicBezTo>
                    <a:pt x="219" y="1229"/>
                    <a:pt x="94" y="1633"/>
                    <a:pt x="32" y="2069"/>
                  </a:cubicBezTo>
                  <a:cubicBezTo>
                    <a:pt x="1" y="2224"/>
                    <a:pt x="1" y="2395"/>
                    <a:pt x="16" y="2566"/>
                  </a:cubicBezTo>
                  <a:cubicBezTo>
                    <a:pt x="32" y="2691"/>
                    <a:pt x="63" y="2831"/>
                    <a:pt x="125" y="2955"/>
                  </a:cubicBezTo>
                  <a:cubicBezTo>
                    <a:pt x="172" y="3048"/>
                    <a:pt x="219" y="3142"/>
                    <a:pt x="296" y="3219"/>
                  </a:cubicBezTo>
                  <a:cubicBezTo>
                    <a:pt x="359" y="3297"/>
                    <a:pt x="436" y="3359"/>
                    <a:pt x="514" y="3406"/>
                  </a:cubicBezTo>
                  <a:cubicBezTo>
                    <a:pt x="592" y="3453"/>
                    <a:pt x="670" y="3499"/>
                    <a:pt x="763" y="3530"/>
                  </a:cubicBezTo>
                  <a:cubicBezTo>
                    <a:pt x="841" y="3546"/>
                    <a:pt x="918" y="3561"/>
                    <a:pt x="1012" y="3577"/>
                  </a:cubicBezTo>
                  <a:lnTo>
                    <a:pt x="1229" y="3577"/>
                  </a:lnTo>
                  <a:cubicBezTo>
                    <a:pt x="1292" y="3577"/>
                    <a:pt x="1369" y="3561"/>
                    <a:pt x="1447" y="3546"/>
                  </a:cubicBezTo>
                  <a:lnTo>
                    <a:pt x="1603" y="3002"/>
                  </a:lnTo>
                  <a:lnTo>
                    <a:pt x="1603" y="3002"/>
                  </a:lnTo>
                  <a:cubicBezTo>
                    <a:pt x="1494" y="3033"/>
                    <a:pt x="1385" y="3048"/>
                    <a:pt x="1276" y="3048"/>
                  </a:cubicBezTo>
                  <a:cubicBezTo>
                    <a:pt x="1183" y="3048"/>
                    <a:pt x="1074" y="3033"/>
                    <a:pt x="981" y="3002"/>
                  </a:cubicBezTo>
                  <a:cubicBezTo>
                    <a:pt x="887" y="2971"/>
                    <a:pt x="794" y="2924"/>
                    <a:pt x="732" y="2846"/>
                  </a:cubicBezTo>
                  <a:cubicBezTo>
                    <a:pt x="654" y="2784"/>
                    <a:pt x="607" y="2675"/>
                    <a:pt x="576" y="2582"/>
                  </a:cubicBezTo>
                  <a:cubicBezTo>
                    <a:pt x="545" y="2442"/>
                    <a:pt x="530" y="2302"/>
                    <a:pt x="545" y="2162"/>
                  </a:cubicBezTo>
                  <a:cubicBezTo>
                    <a:pt x="576" y="1773"/>
                    <a:pt x="701" y="1400"/>
                    <a:pt x="887" y="1058"/>
                  </a:cubicBezTo>
                  <a:cubicBezTo>
                    <a:pt x="949" y="934"/>
                    <a:pt x="1043" y="825"/>
                    <a:pt x="1152" y="731"/>
                  </a:cubicBezTo>
                  <a:cubicBezTo>
                    <a:pt x="1229" y="669"/>
                    <a:pt x="1323" y="623"/>
                    <a:pt x="1416" y="591"/>
                  </a:cubicBezTo>
                  <a:cubicBezTo>
                    <a:pt x="1443" y="587"/>
                    <a:pt x="1471" y="585"/>
                    <a:pt x="1498" y="585"/>
                  </a:cubicBezTo>
                  <a:cubicBezTo>
                    <a:pt x="1564" y="585"/>
                    <a:pt x="1630" y="596"/>
                    <a:pt x="1696" y="607"/>
                  </a:cubicBezTo>
                  <a:cubicBezTo>
                    <a:pt x="1805" y="638"/>
                    <a:pt x="1882" y="685"/>
                    <a:pt x="1976" y="731"/>
                  </a:cubicBezTo>
                  <a:cubicBezTo>
                    <a:pt x="2053" y="794"/>
                    <a:pt x="2131" y="871"/>
                    <a:pt x="2209" y="934"/>
                  </a:cubicBezTo>
                  <a:lnTo>
                    <a:pt x="2364" y="420"/>
                  </a:lnTo>
                  <a:cubicBezTo>
                    <a:pt x="2318" y="358"/>
                    <a:pt x="2271" y="312"/>
                    <a:pt x="2209" y="280"/>
                  </a:cubicBezTo>
                  <a:cubicBezTo>
                    <a:pt x="2162" y="234"/>
                    <a:pt x="2100" y="187"/>
                    <a:pt x="2038" y="156"/>
                  </a:cubicBezTo>
                  <a:cubicBezTo>
                    <a:pt x="1960" y="109"/>
                    <a:pt x="1882" y="78"/>
                    <a:pt x="1805" y="47"/>
                  </a:cubicBezTo>
                  <a:cubicBezTo>
                    <a:pt x="1727" y="32"/>
                    <a:pt x="1649" y="16"/>
                    <a:pt x="155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6" name="Google Shape;2356;p64"/>
            <p:cNvSpPr/>
            <p:nvPr/>
          </p:nvSpPr>
          <p:spPr>
            <a:xfrm>
              <a:off x="1396173" y="2218114"/>
              <a:ext cx="48348" cy="117445"/>
            </a:xfrm>
            <a:custGeom>
              <a:rect b="b" l="l" r="r" t="t"/>
              <a:pathLst>
                <a:path extrusionOk="0" h="3515" w="1447">
                  <a:moveTo>
                    <a:pt x="980" y="1"/>
                  </a:moveTo>
                  <a:lnTo>
                    <a:pt x="0" y="3390"/>
                  </a:lnTo>
                  <a:lnTo>
                    <a:pt x="482" y="3515"/>
                  </a:lnTo>
                  <a:lnTo>
                    <a:pt x="1447" y="125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7" name="Google Shape;2357;p64"/>
            <p:cNvSpPr/>
            <p:nvPr/>
          </p:nvSpPr>
          <p:spPr>
            <a:xfrm>
              <a:off x="1440344" y="2229541"/>
              <a:ext cx="95092" cy="130977"/>
            </a:xfrm>
            <a:custGeom>
              <a:rect b="b" l="l" r="r" t="t"/>
              <a:pathLst>
                <a:path extrusionOk="0" h="3920" w="2846">
                  <a:moveTo>
                    <a:pt x="933" y="1"/>
                  </a:moveTo>
                  <a:lnTo>
                    <a:pt x="0" y="3390"/>
                  </a:lnTo>
                  <a:lnTo>
                    <a:pt x="451" y="3515"/>
                  </a:lnTo>
                  <a:lnTo>
                    <a:pt x="1135" y="949"/>
                  </a:lnTo>
                  <a:lnTo>
                    <a:pt x="1337" y="3748"/>
                  </a:lnTo>
                  <a:lnTo>
                    <a:pt x="1975" y="3919"/>
                  </a:lnTo>
                  <a:lnTo>
                    <a:pt x="2846" y="498"/>
                  </a:lnTo>
                  <a:lnTo>
                    <a:pt x="2395" y="374"/>
                  </a:lnTo>
                  <a:lnTo>
                    <a:pt x="1742" y="2940"/>
                  </a:lnTo>
                  <a:lnTo>
                    <a:pt x="1540" y="156"/>
                  </a:lnTo>
                  <a:lnTo>
                    <a:pt x="93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8" name="Google Shape;2358;p64"/>
            <p:cNvSpPr/>
            <p:nvPr/>
          </p:nvSpPr>
          <p:spPr>
            <a:xfrm>
              <a:off x="1535403" y="2253431"/>
              <a:ext cx="74343" cy="125765"/>
            </a:xfrm>
            <a:custGeom>
              <a:rect b="b" l="l" r="r" t="t"/>
              <a:pathLst>
                <a:path extrusionOk="0" h="3764" w="2225">
                  <a:moveTo>
                    <a:pt x="840" y="1"/>
                  </a:moveTo>
                  <a:lnTo>
                    <a:pt x="1" y="3437"/>
                  </a:lnTo>
                  <a:lnTo>
                    <a:pt x="716" y="3624"/>
                  </a:lnTo>
                  <a:lnTo>
                    <a:pt x="1431" y="3764"/>
                  </a:lnTo>
                  <a:lnTo>
                    <a:pt x="1556" y="3220"/>
                  </a:lnTo>
                  <a:lnTo>
                    <a:pt x="1089" y="3126"/>
                  </a:lnTo>
                  <a:cubicBezTo>
                    <a:pt x="856" y="3080"/>
                    <a:pt x="623" y="3018"/>
                    <a:pt x="623" y="3018"/>
                  </a:cubicBezTo>
                  <a:lnTo>
                    <a:pt x="840" y="2053"/>
                  </a:lnTo>
                  <a:cubicBezTo>
                    <a:pt x="840" y="2053"/>
                    <a:pt x="1058" y="2116"/>
                    <a:pt x="1276" y="2162"/>
                  </a:cubicBezTo>
                  <a:cubicBezTo>
                    <a:pt x="1493" y="2209"/>
                    <a:pt x="1696" y="2240"/>
                    <a:pt x="1696" y="2240"/>
                  </a:cubicBezTo>
                  <a:lnTo>
                    <a:pt x="1820" y="1696"/>
                  </a:lnTo>
                  <a:lnTo>
                    <a:pt x="1400" y="1618"/>
                  </a:lnTo>
                  <a:cubicBezTo>
                    <a:pt x="1182" y="1571"/>
                    <a:pt x="980" y="1509"/>
                    <a:pt x="980" y="1509"/>
                  </a:cubicBezTo>
                  <a:lnTo>
                    <a:pt x="1182" y="670"/>
                  </a:lnTo>
                  <a:cubicBezTo>
                    <a:pt x="1182" y="670"/>
                    <a:pt x="1385" y="732"/>
                    <a:pt x="1602" y="778"/>
                  </a:cubicBezTo>
                  <a:lnTo>
                    <a:pt x="2022" y="856"/>
                  </a:lnTo>
                  <a:lnTo>
                    <a:pt x="2224" y="328"/>
                  </a:lnTo>
                  <a:cubicBezTo>
                    <a:pt x="2224" y="328"/>
                    <a:pt x="1867" y="265"/>
                    <a:pt x="1525" y="188"/>
                  </a:cubicBezTo>
                  <a:lnTo>
                    <a:pt x="84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9" name="Google Shape;2359;p64"/>
            <p:cNvSpPr/>
            <p:nvPr/>
          </p:nvSpPr>
          <p:spPr>
            <a:xfrm>
              <a:off x="1611785" y="2270070"/>
              <a:ext cx="112767" cy="134084"/>
            </a:xfrm>
            <a:custGeom>
              <a:rect b="b" l="l" r="r" t="t"/>
              <a:pathLst>
                <a:path extrusionOk="0" h="4013" w="3375">
                  <a:moveTo>
                    <a:pt x="747" y="1"/>
                  </a:moveTo>
                  <a:lnTo>
                    <a:pt x="0" y="3452"/>
                  </a:lnTo>
                  <a:lnTo>
                    <a:pt x="467" y="3546"/>
                  </a:lnTo>
                  <a:lnTo>
                    <a:pt x="1058" y="762"/>
                  </a:lnTo>
                  <a:lnTo>
                    <a:pt x="1136" y="3686"/>
                  </a:lnTo>
                  <a:lnTo>
                    <a:pt x="1586" y="3779"/>
                  </a:lnTo>
                  <a:lnTo>
                    <a:pt x="2799" y="1120"/>
                  </a:lnTo>
                  <a:lnTo>
                    <a:pt x="2271" y="3919"/>
                  </a:lnTo>
                  <a:lnTo>
                    <a:pt x="2722" y="4012"/>
                  </a:lnTo>
                  <a:lnTo>
                    <a:pt x="3375" y="545"/>
                  </a:lnTo>
                  <a:lnTo>
                    <a:pt x="2659" y="405"/>
                  </a:lnTo>
                  <a:lnTo>
                    <a:pt x="1540" y="2862"/>
                  </a:lnTo>
                  <a:lnTo>
                    <a:pt x="1462" y="156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0" name="Google Shape;2360;p64"/>
            <p:cNvSpPr/>
            <p:nvPr/>
          </p:nvSpPr>
          <p:spPr>
            <a:xfrm>
              <a:off x="1725053" y="2297602"/>
              <a:ext cx="81593" cy="123693"/>
            </a:xfrm>
            <a:custGeom>
              <a:rect b="b" l="l" r="r" t="t"/>
              <a:pathLst>
                <a:path extrusionOk="0" h="3702" w="2442">
                  <a:moveTo>
                    <a:pt x="1664" y="903"/>
                  </a:moveTo>
                  <a:cubicBezTo>
                    <a:pt x="1664" y="1011"/>
                    <a:pt x="1680" y="1120"/>
                    <a:pt x="1695" y="1260"/>
                  </a:cubicBezTo>
                  <a:cubicBezTo>
                    <a:pt x="1695" y="1416"/>
                    <a:pt x="1711" y="1540"/>
                    <a:pt x="1726" y="1664"/>
                  </a:cubicBezTo>
                  <a:cubicBezTo>
                    <a:pt x="1726" y="1789"/>
                    <a:pt x="1742" y="1944"/>
                    <a:pt x="1757" y="2115"/>
                  </a:cubicBezTo>
                  <a:lnTo>
                    <a:pt x="1151" y="2022"/>
                  </a:lnTo>
                  <a:cubicBezTo>
                    <a:pt x="1182" y="1960"/>
                    <a:pt x="1213" y="1913"/>
                    <a:pt x="1229" y="1851"/>
                  </a:cubicBezTo>
                  <a:cubicBezTo>
                    <a:pt x="1260" y="1804"/>
                    <a:pt x="1291" y="1742"/>
                    <a:pt x="1322" y="1680"/>
                  </a:cubicBezTo>
                  <a:lnTo>
                    <a:pt x="1400" y="1462"/>
                  </a:lnTo>
                  <a:lnTo>
                    <a:pt x="1664" y="903"/>
                  </a:lnTo>
                  <a:close/>
                  <a:moveTo>
                    <a:pt x="1493" y="1"/>
                  </a:moveTo>
                  <a:lnTo>
                    <a:pt x="762" y="1664"/>
                  </a:lnTo>
                  <a:lnTo>
                    <a:pt x="0" y="3328"/>
                  </a:lnTo>
                  <a:cubicBezTo>
                    <a:pt x="0" y="3328"/>
                    <a:pt x="140" y="3359"/>
                    <a:pt x="265" y="3375"/>
                  </a:cubicBezTo>
                  <a:lnTo>
                    <a:pt x="529" y="3421"/>
                  </a:lnTo>
                  <a:lnTo>
                    <a:pt x="886" y="2628"/>
                  </a:lnTo>
                  <a:lnTo>
                    <a:pt x="1819" y="2768"/>
                  </a:lnTo>
                  <a:lnTo>
                    <a:pt x="1897" y="3624"/>
                  </a:lnTo>
                  <a:lnTo>
                    <a:pt x="2441" y="3701"/>
                  </a:lnTo>
                  <a:lnTo>
                    <a:pt x="2255" y="1898"/>
                  </a:lnTo>
                  <a:lnTo>
                    <a:pt x="2099" y="94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1" name="Google Shape;2361;p64"/>
            <p:cNvSpPr/>
            <p:nvPr/>
          </p:nvSpPr>
          <p:spPr>
            <a:xfrm>
              <a:off x="2014440" y="2119413"/>
              <a:ext cx="925326" cy="503994"/>
            </a:xfrm>
            <a:custGeom>
              <a:rect b="b" l="l" r="r" t="t"/>
              <a:pathLst>
                <a:path extrusionOk="0" h="15084" w="27694">
                  <a:moveTo>
                    <a:pt x="21925" y="0"/>
                  </a:moveTo>
                  <a:cubicBezTo>
                    <a:pt x="21925" y="0"/>
                    <a:pt x="21645" y="47"/>
                    <a:pt x="21163" y="140"/>
                  </a:cubicBezTo>
                  <a:cubicBezTo>
                    <a:pt x="20681" y="202"/>
                    <a:pt x="19981" y="311"/>
                    <a:pt x="19157" y="451"/>
                  </a:cubicBezTo>
                  <a:cubicBezTo>
                    <a:pt x="18333" y="560"/>
                    <a:pt x="17353" y="747"/>
                    <a:pt x="16327" y="871"/>
                  </a:cubicBezTo>
                  <a:cubicBezTo>
                    <a:pt x="15316" y="980"/>
                    <a:pt x="14228" y="1089"/>
                    <a:pt x="13155" y="1213"/>
                  </a:cubicBezTo>
                  <a:cubicBezTo>
                    <a:pt x="12066" y="1353"/>
                    <a:pt x="10994" y="1369"/>
                    <a:pt x="9967" y="1415"/>
                  </a:cubicBezTo>
                  <a:cubicBezTo>
                    <a:pt x="8957" y="1446"/>
                    <a:pt x="8024" y="1493"/>
                    <a:pt x="7215" y="1524"/>
                  </a:cubicBezTo>
                  <a:lnTo>
                    <a:pt x="4509" y="1462"/>
                  </a:lnTo>
                  <a:cubicBezTo>
                    <a:pt x="4478" y="2504"/>
                    <a:pt x="4043" y="3483"/>
                    <a:pt x="3281" y="4199"/>
                  </a:cubicBezTo>
                  <a:cubicBezTo>
                    <a:pt x="2626" y="4840"/>
                    <a:pt x="1742" y="5182"/>
                    <a:pt x="831" y="5182"/>
                  </a:cubicBezTo>
                  <a:cubicBezTo>
                    <a:pt x="705" y="5182"/>
                    <a:pt x="578" y="5176"/>
                    <a:pt x="451" y="5163"/>
                  </a:cubicBezTo>
                  <a:lnTo>
                    <a:pt x="420" y="5645"/>
                  </a:lnTo>
                  <a:cubicBezTo>
                    <a:pt x="793" y="5676"/>
                    <a:pt x="1073" y="6002"/>
                    <a:pt x="1042" y="6375"/>
                  </a:cubicBezTo>
                  <a:cubicBezTo>
                    <a:pt x="1013" y="6721"/>
                    <a:pt x="731" y="6987"/>
                    <a:pt x="392" y="6987"/>
                  </a:cubicBezTo>
                  <a:cubicBezTo>
                    <a:pt x="366" y="6987"/>
                    <a:pt x="339" y="6985"/>
                    <a:pt x="311" y="6982"/>
                  </a:cubicBezTo>
                  <a:lnTo>
                    <a:pt x="280" y="7355"/>
                  </a:lnTo>
                  <a:cubicBezTo>
                    <a:pt x="653" y="7386"/>
                    <a:pt x="949" y="7713"/>
                    <a:pt x="933" y="8086"/>
                  </a:cubicBezTo>
                  <a:cubicBezTo>
                    <a:pt x="890" y="8445"/>
                    <a:pt x="595" y="8698"/>
                    <a:pt x="256" y="8698"/>
                  </a:cubicBezTo>
                  <a:cubicBezTo>
                    <a:pt x="228" y="8698"/>
                    <a:pt x="200" y="8696"/>
                    <a:pt x="171" y="8692"/>
                  </a:cubicBezTo>
                  <a:lnTo>
                    <a:pt x="140" y="9065"/>
                  </a:lnTo>
                  <a:cubicBezTo>
                    <a:pt x="529" y="9097"/>
                    <a:pt x="824" y="9423"/>
                    <a:pt x="809" y="9796"/>
                  </a:cubicBezTo>
                  <a:cubicBezTo>
                    <a:pt x="765" y="10157"/>
                    <a:pt x="468" y="10423"/>
                    <a:pt x="116" y="10423"/>
                  </a:cubicBezTo>
                  <a:cubicBezTo>
                    <a:pt x="88" y="10423"/>
                    <a:pt x="60" y="10422"/>
                    <a:pt x="31" y="10418"/>
                  </a:cubicBezTo>
                  <a:lnTo>
                    <a:pt x="0" y="10854"/>
                  </a:lnTo>
                  <a:cubicBezTo>
                    <a:pt x="1104" y="10962"/>
                    <a:pt x="2130" y="11444"/>
                    <a:pt x="2939" y="12206"/>
                  </a:cubicBezTo>
                  <a:cubicBezTo>
                    <a:pt x="3701" y="12937"/>
                    <a:pt x="4121" y="13948"/>
                    <a:pt x="4105" y="15005"/>
                  </a:cubicBezTo>
                  <a:lnTo>
                    <a:pt x="7308" y="15083"/>
                  </a:lnTo>
                  <a:cubicBezTo>
                    <a:pt x="8272" y="15052"/>
                    <a:pt x="9407" y="15005"/>
                    <a:pt x="10605" y="14943"/>
                  </a:cubicBezTo>
                  <a:cubicBezTo>
                    <a:pt x="11802" y="14896"/>
                    <a:pt x="13093" y="14865"/>
                    <a:pt x="14352" y="14710"/>
                  </a:cubicBezTo>
                  <a:lnTo>
                    <a:pt x="18084" y="14306"/>
                  </a:lnTo>
                  <a:cubicBezTo>
                    <a:pt x="19250" y="14166"/>
                    <a:pt x="20323" y="13979"/>
                    <a:pt x="21241" y="13839"/>
                  </a:cubicBezTo>
                  <a:cubicBezTo>
                    <a:pt x="22173" y="13699"/>
                    <a:pt x="22935" y="13575"/>
                    <a:pt x="23480" y="13481"/>
                  </a:cubicBezTo>
                  <a:lnTo>
                    <a:pt x="24304" y="13341"/>
                  </a:lnTo>
                  <a:cubicBezTo>
                    <a:pt x="23931" y="11196"/>
                    <a:pt x="25454" y="9128"/>
                    <a:pt x="27694" y="8708"/>
                  </a:cubicBezTo>
                  <a:lnTo>
                    <a:pt x="27600" y="8272"/>
                  </a:lnTo>
                  <a:cubicBezTo>
                    <a:pt x="27552" y="8283"/>
                    <a:pt x="27503" y="8287"/>
                    <a:pt x="27456" y="8287"/>
                  </a:cubicBezTo>
                  <a:cubicBezTo>
                    <a:pt x="27135" y="8287"/>
                    <a:pt x="26844" y="8069"/>
                    <a:pt x="26776" y="7744"/>
                  </a:cubicBezTo>
                  <a:cubicBezTo>
                    <a:pt x="26714" y="7371"/>
                    <a:pt x="26963" y="7013"/>
                    <a:pt x="27336" y="6951"/>
                  </a:cubicBezTo>
                  <a:lnTo>
                    <a:pt x="27274" y="6578"/>
                  </a:lnTo>
                  <a:cubicBezTo>
                    <a:pt x="27225" y="6588"/>
                    <a:pt x="27177" y="6593"/>
                    <a:pt x="27129" y="6593"/>
                  </a:cubicBezTo>
                  <a:cubicBezTo>
                    <a:pt x="26809" y="6593"/>
                    <a:pt x="26517" y="6374"/>
                    <a:pt x="26450" y="6049"/>
                  </a:cubicBezTo>
                  <a:cubicBezTo>
                    <a:pt x="26387" y="5676"/>
                    <a:pt x="26636" y="5334"/>
                    <a:pt x="27009" y="5271"/>
                  </a:cubicBezTo>
                  <a:lnTo>
                    <a:pt x="26932" y="4898"/>
                  </a:lnTo>
                  <a:cubicBezTo>
                    <a:pt x="26883" y="4908"/>
                    <a:pt x="26835" y="4913"/>
                    <a:pt x="26788" y="4913"/>
                  </a:cubicBezTo>
                  <a:cubicBezTo>
                    <a:pt x="26470" y="4913"/>
                    <a:pt x="26191" y="4694"/>
                    <a:pt x="26123" y="4370"/>
                  </a:cubicBezTo>
                  <a:cubicBezTo>
                    <a:pt x="26045" y="3996"/>
                    <a:pt x="26294" y="3639"/>
                    <a:pt x="26667" y="3577"/>
                  </a:cubicBezTo>
                  <a:lnTo>
                    <a:pt x="26574" y="3110"/>
                  </a:lnTo>
                  <a:cubicBezTo>
                    <a:pt x="26317" y="3157"/>
                    <a:pt x="26062" y="3180"/>
                    <a:pt x="25811" y="3180"/>
                  </a:cubicBezTo>
                  <a:cubicBezTo>
                    <a:pt x="23917" y="3180"/>
                    <a:pt x="22254" y="1881"/>
                    <a:pt x="2192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2" name="Google Shape;2362;p64"/>
            <p:cNvSpPr/>
            <p:nvPr/>
          </p:nvSpPr>
          <p:spPr>
            <a:xfrm>
              <a:off x="2202520" y="2178119"/>
              <a:ext cx="527349" cy="132280"/>
            </a:xfrm>
            <a:custGeom>
              <a:rect b="b" l="l" r="r" t="t"/>
              <a:pathLst>
                <a:path extrusionOk="0" h="3959" w="15783">
                  <a:moveTo>
                    <a:pt x="15347" y="0"/>
                  </a:moveTo>
                  <a:cubicBezTo>
                    <a:pt x="15347" y="0"/>
                    <a:pt x="14383" y="140"/>
                    <a:pt x="12937" y="374"/>
                  </a:cubicBezTo>
                  <a:cubicBezTo>
                    <a:pt x="11475" y="638"/>
                    <a:pt x="9563" y="809"/>
                    <a:pt x="7650" y="1011"/>
                  </a:cubicBezTo>
                  <a:cubicBezTo>
                    <a:pt x="6702" y="1135"/>
                    <a:pt x="5753" y="1167"/>
                    <a:pt x="4851" y="1198"/>
                  </a:cubicBezTo>
                  <a:cubicBezTo>
                    <a:pt x="3965" y="1244"/>
                    <a:pt x="3125" y="1275"/>
                    <a:pt x="2410" y="1306"/>
                  </a:cubicBezTo>
                  <a:cubicBezTo>
                    <a:pt x="2122" y="1322"/>
                    <a:pt x="1835" y="1330"/>
                    <a:pt x="1547" y="1330"/>
                  </a:cubicBezTo>
                  <a:cubicBezTo>
                    <a:pt x="1260" y="1330"/>
                    <a:pt x="972" y="1322"/>
                    <a:pt x="684" y="1306"/>
                  </a:cubicBezTo>
                  <a:lnTo>
                    <a:pt x="31" y="1291"/>
                  </a:lnTo>
                  <a:lnTo>
                    <a:pt x="0" y="3919"/>
                  </a:lnTo>
                  <a:lnTo>
                    <a:pt x="669" y="3934"/>
                  </a:lnTo>
                  <a:cubicBezTo>
                    <a:pt x="933" y="3944"/>
                    <a:pt x="1267" y="3959"/>
                    <a:pt x="1655" y="3959"/>
                  </a:cubicBezTo>
                  <a:cubicBezTo>
                    <a:pt x="1906" y="3959"/>
                    <a:pt x="2180" y="3953"/>
                    <a:pt x="2472" y="3934"/>
                  </a:cubicBezTo>
                  <a:lnTo>
                    <a:pt x="4991" y="3825"/>
                  </a:lnTo>
                  <a:cubicBezTo>
                    <a:pt x="5924" y="3779"/>
                    <a:pt x="6904" y="3763"/>
                    <a:pt x="7899" y="3623"/>
                  </a:cubicBezTo>
                  <a:cubicBezTo>
                    <a:pt x="9858" y="3421"/>
                    <a:pt x="11833" y="3235"/>
                    <a:pt x="13326" y="2955"/>
                  </a:cubicBezTo>
                  <a:lnTo>
                    <a:pt x="15783" y="2582"/>
                  </a:lnTo>
                  <a:lnTo>
                    <a:pt x="15347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3" name="Google Shape;2363;p64"/>
            <p:cNvSpPr/>
            <p:nvPr/>
          </p:nvSpPr>
          <p:spPr>
            <a:xfrm>
              <a:off x="2198878" y="2442547"/>
              <a:ext cx="576199" cy="136223"/>
            </a:xfrm>
            <a:custGeom>
              <a:rect b="b" l="l" r="r" t="t"/>
              <a:pathLst>
                <a:path extrusionOk="0" h="4077" w="17245">
                  <a:moveTo>
                    <a:pt x="16809" y="1"/>
                  </a:moveTo>
                  <a:lnTo>
                    <a:pt x="14228" y="405"/>
                  </a:lnTo>
                  <a:cubicBezTo>
                    <a:pt x="12688" y="685"/>
                    <a:pt x="10589" y="887"/>
                    <a:pt x="8490" y="1105"/>
                  </a:cubicBezTo>
                  <a:cubicBezTo>
                    <a:pt x="7448" y="1245"/>
                    <a:pt x="6375" y="1276"/>
                    <a:pt x="5396" y="1307"/>
                  </a:cubicBezTo>
                  <a:lnTo>
                    <a:pt x="2675" y="1431"/>
                  </a:lnTo>
                  <a:cubicBezTo>
                    <a:pt x="2363" y="1450"/>
                    <a:pt x="2074" y="1456"/>
                    <a:pt x="1809" y="1456"/>
                  </a:cubicBezTo>
                  <a:cubicBezTo>
                    <a:pt x="1398" y="1456"/>
                    <a:pt x="1046" y="1441"/>
                    <a:pt x="762" y="1431"/>
                  </a:cubicBezTo>
                  <a:lnTo>
                    <a:pt x="31" y="1416"/>
                  </a:lnTo>
                  <a:lnTo>
                    <a:pt x="0" y="4044"/>
                  </a:lnTo>
                  <a:lnTo>
                    <a:pt x="747" y="4059"/>
                  </a:lnTo>
                  <a:cubicBezTo>
                    <a:pt x="1036" y="4059"/>
                    <a:pt x="1398" y="4076"/>
                    <a:pt x="1816" y="4076"/>
                  </a:cubicBezTo>
                  <a:cubicBezTo>
                    <a:pt x="2094" y="4076"/>
                    <a:pt x="2398" y="4069"/>
                    <a:pt x="2721" y="4044"/>
                  </a:cubicBezTo>
                  <a:cubicBezTo>
                    <a:pt x="3545" y="4013"/>
                    <a:pt x="4509" y="3981"/>
                    <a:pt x="5520" y="3935"/>
                  </a:cubicBezTo>
                  <a:cubicBezTo>
                    <a:pt x="6546" y="3888"/>
                    <a:pt x="7650" y="3857"/>
                    <a:pt x="8723" y="3717"/>
                  </a:cubicBezTo>
                  <a:cubicBezTo>
                    <a:pt x="10885" y="3484"/>
                    <a:pt x="13046" y="3282"/>
                    <a:pt x="14617" y="3002"/>
                  </a:cubicBezTo>
                  <a:cubicBezTo>
                    <a:pt x="16187" y="2753"/>
                    <a:pt x="17244" y="2582"/>
                    <a:pt x="17244" y="2582"/>
                  </a:cubicBezTo>
                  <a:lnTo>
                    <a:pt x="1680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4" name="Google Shape;2364;p64"/>
            <p:cNvSpPr/>
            <p:nvPr/>
          </p:nvSpPr>
          <p:spPr>
            <a:xfrm>
              <a:off x="2746477" y="2308528"/>
              <a:ext cx="73808" cy="72238"/>
            </a:xfrm>
            <a:custGeom>
              <a:rect b="b" l="l" r="r" t="t"/>
              <a:pathLst>
                <a:path extrusionOk="0" h="2162" w="2209">
                  <a:moveTo>
                    <a:pt x="964" y="0"/>
                  </a:moveTo>
                  <a:lnTo>
                    <a:pt x="747" y="731"/>
                  </a:lnTo>
                  <a:lnTo>
                    <a:pt x="373" y="855"/>
                  </a:lnTo>
                  <a:cubicBezTo>
                    <a:pt x="187" y="918"/>
                    <a:pt x="0" y="964"/>
                    <a:pt x="0" y="964"/>
                  </a:cubicBezTo>
                  <a:lnTo>
                    <a:pt x="638" y="1400"/>
                  </a:lnTo>
                  <a:lnTo>
                    <a:pt x="638" y="2162"/>
                  </a:lnTo>
                  <a:lnTo>
                    <a:pt x="1260" y="1680"/>
                  </a:lnTo>
                  <a:lnTo>
                    <a:pt x="2006" y="1897"/>
                  </a:lnTo>
                  <a:lnTo>
                    <a:pt x="1742" y="1197"/>
                  </a:lnTo>
                  <a:lnTo>
                    <a:pt x="2208" y="576"/>
                  </a:lnTo>
                  <a:lnTo>
                    <a:pt x="1431" y="607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p64"/>
            <p:cNvSpPr/>
            <p:nvPr/>
          </p:nvSpPr>
          <p:spPr>
            <a:xfrm>
              <a:off x="2122998" y="2359950"/>
              <a:ext cx="75379" cy="69665"/>
            </a:xfrm>
            <a:custGeom>
              <a:rect b="b" l="l" r="r" t="t"/>
              <a:pathLst>
                <a:path extrusionOk="0" h="2085" w="2256">
                  <a:moveTo>
                    <a:pt x="1152" y="1"/>
                  </a:moveTo>
                  <a:lnTo>
                    <a:pt x="794" y="669"/>
                  </a:lnTo>
                  <a:lnTo>
                    <a:pt x="1" y="762"/>
                  </a:lnTo>
                  <a:lnTo>
                    <a:pt x="545" y="1307"/>
                  </a:lnTo>
                  <a:lnTo>
                    <a:pt x="390" y="2038"/>
                  </a:lnTo>
                  <a:lnTo>
                    <a:pt x="390" y="2038"/>
                  </a:lnTo>
                  <a:lnTo>
                    <a:pt x="1105" y="1711"/>
                  </a:lnTo>
                  <a:lnTo>
                    <a:pt x="1805" y="2084"/>
                  </a:lnTo>
                  <a:lnTo>
                    <a:pt x="1805" y="2084"/>
                  </a:lnTo>
                  <a:lnTo>
                    <a:pt x="1680" y="1338"/>
                  </a:lnTo>
                  <a:lnTo>
                    <a:pt x="2256" y="825"/>
                  </a:lnTo>
                  <a:lnTo>
                    <a:pt x="1478" y="685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6" name="Google Shape;2366;p64"/>
            <p:cNvSpPr/>
            <p:nvPr/>
          </p:nvSpPr>
          <p:spPr>
            <a:xfrm>
              <a:off x="2236801" y="2242538"/>
              <a:ext cx="35885" cy="47312"/>
            </a:xfrm>
            <a:custGeom>
              <a:rect b="b" l="l" r="r" t="t"/>
              <a:pathLst>
                <a:path extrusionOk="0" h="1416" w="1074">
                  <a:moveTo>
                    <a:pt x="0" y="0"/>
                  </a:moveTo>
                  <a:lnTo>
                    <a:pt x="16" y="1"/>
                  </a:lnTo>
                  <a:lnTo>
                    <a:pt x="16" y="0"/>
                  </a:lnTo>
                  <a:close/>
                  <a:moveTo>
                    <a:pt x="1058" y="0"/>
                  </a:moveTo>
                  <a:cubicBezTo>
                    <a:pt x="1058" y="0"/>
                    <a:pt x="809" y="16"/>
                    <a:pt x="544" y="16"/>
                  </a:cubicBezTo>
                  <a:lnTo>
                    <a:pt x="16" y="1"/>
                  </a:lnTo>
                  <a:lnTo>
                    <a:pt x="16" y="171"/>
                  </a:lnTo>
                  <a:lnTo>
                    <a:pt x="436" y="187"/>
                  </a:lnTo>
                  <a:lnTo>
                    <a:pt x="451" y="1415"/>
                  </a:lnTo>
                  <a:lnTo>
                    <a:pt x="653" y="1415"/>
                  </a:lnTo>
                  <a:lnTo>
                    <a:pt x="638" y="187"/>
                  </a:lnTo>
                  <a:lnTo>
                    <a:pt x="1073" y="171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64"/>
            <p:cNvSpPr/>
            <p:nvPr/>
          </p:nvSpPr>
          <p:spPr>
            <a:xfrm>
              <a:off x="2318361" y="2239932"/>
              <a:ext cx="8353" cy="47312"/>
            </a:xfrm>
            <a:custGeom>
              <a:rect b="b" l="l" r="r" t="t"/>
              <a:pathLst>
                <a:path extrusionOk="0" h="1416" w="250">
                  <a:moveTo>
                    <a:pt x="203" y="1"/>
                  </a:moveTo>
                  <a:lnTo>
                    <a:pt x="1" y="16"/>
                  </a:lnTo>
                  <a:lnTo>
                    <a:pt x="47" y="1416"/>
                  </a:lnTo>
                  <a:lnTo>
                    <a:pt x="249" y="1416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8" name="Google Shape;2368;p64"/>
            <p:cNvSpPr/>
            <p:nvPr/>
          </p:nvSpPr>
          <p:spPr>
            <a:xfrm>
              <a:off x="2374996" y="2236290"/>
              <a:ext cx="36386" cy="48882"/>
            </a:xfrm>
            <a:custGeom>
              <a:rect b="b" l="l" r="r" t="t"/>
              <a:pathLst>
                <a:path extrusionOk="0" h="1463" w="1089">
                  <a:moveTo>
                    <a:pt x="622" y="1"/>
                  </a:moveTo>
                  <a:cubicBezTo>
                    <a:pt x="560" y="1"/>
                    <a:pt x="482" y="16"/>
                    <a:pt x="420" y="48"/>
                  </a:cubicBezTo>
                  <a:cubicBezTo>
                    <a:pt x="342" y="63"/>
                    <a:pt x="265" y="110"/>
                    <a:pt x="203" y="156"/>
                  </a:cubicBezTo>
                  <a:cubicBezTo>
                    <a:pt x="140" y="234"/>
                    <a:pt x="94" y="312"/>
                    <a:pt x="63" y="390"/>
                  </a:cubicBezTo>
                  <a:cubicBezTo>
                    <a:pt x="16" y="514"/>
                    <a:pt x="0" y="638"/>
                    <a:pt x="16" y="763"/>
                  </a:cubicBezTo>
                  <a:cubicBezTo>
                    <a:pt x="16" y="841"/>
                    <a:pt x="31" y="934"/>
                    <a:pt x="63" y="1012"/>
                  </a:cubicBezTo>
                  <a:cubicBezTo>
                    <a:pt x="78" y="1089"/>
                    <a:pt x="109" y="1152"/>
                    <a:pt x="156" y="1198"/>
                  </a:cubicBezTo>
                  <a:cubicBezTo>
                    <a:pt x="187" y="1260"/>
                    <a:pt x="234" y="1291"/>
                    <a:pt x="280" y="1338"/>
                  </a:cubicBezTo>
                  <a:cubicBezTo>
                    <a:pt x="327" y="1369"/>
                    <a:pt x="374" y="1385"/>
                    <a:pt x="420" y="1416"/>
                  </a:cubicBezTo>
                  <a:cubicBezTo>
                    <a:pt x="467" y="1431"/>
                    <a:pt x="529" y="1447"/>
                    <a:pt x="576" y="1447"/>
                  </a:cubicBezTo>
                  <a:cubicBezTo>
                    <a:pt x="622" y="1462"/>
                    <a:pt x="669" y="1462"/>
                    <a:pt x="716" y="1462"/>
                  </a:cubicBezTo>
                  <a:cubicBezTo>
                    <a:pt x="778" y="1447"/>
                    <a:pt x="825" y="1447"/>
                    <a:pt x="871" y="1447"/>
                  </a:cubicBezTo>
                  <a:cubicBezTo>
                    <a:pt x="918" y="1431"/>
                    <a:pt x="949" y="1416"/>
                    <a:pt x="980" y="1416"/>
                  </a:cubicBezTo>
                  <a:cubicBezTo>
                    <a:pt x="1027" y="1400"/>
                    <a:pt x="1058" y="1385"/>
                    <a:pt x="1089" y="1369"/>
                  </a:cubicBezTo>
                  <a:lnTo>
                    <a:pt x="1089" y="1214"/>
                  </a:lnTo>
                  <a:cubicBezTo>
                    <a:pt x="1027" y="1229"/>
                    <a:pt x="964" y="1245"/>
                    <a:pt x="902" y="1260"/>
                  </a:cubicBezTo>
                  <a:cubicBezTo>
                    <a:pt x="840" y="1276"/>
                    <a:pt x="778" y="1276"/>
                    <a:pt x="716" y="1276"/>
                  </a:cubicBezTo>
                  <a:cubicBezTo>
                    <a:pt x="653" y="1276"/>
                    <a:pt x="591" y="1260"/>
                    <a:pt x="529" y="1245"/>
                  </a:cubicBezTo>
                  <a:cubicBezTo>
                    <a:pt x="482" y="1229"/>
                    <a:pt x="420" y="1198"/>
                    <a:pt x="389" y="1167"/>
                  </a:cubicBezTo>
                  <a:cubicBezTo>
                    <a:pt x="342" y="1120"/>
                    <a:pt x="296" y="1058"/>
                    <a:pt x="280" y="996"/>
                  </a:cubicBezTo>
                  <a:cubicBezTo>
                    <a:pt x="249" y="918"/>
                    <a:pt x="218" y="841"/>
                    <a:pt x="218" y="747"/>
                  </a:cubicBezTo>
                  <a:cubicBezTo>
                    <a:pt x="218" y="669"/>
                    <a:pt x="218" y="576"/>
                    <a:pt x="249" y="498"/>
                  </a:cubicBezTo>
                  <a:cubicBezTo>
                    <a:pt x="265" y="436"/>
                    <a:pt x="296" y="374"/>
                    <a:pt x="327" y="327"/>
                  </a:cubicBezTo>
                  <a:cubicBezTo>
                    <a:pt x="374" y="281"/>
                    <a:pt x="420" y="250"/>
                    <a:pt x="467" y="219"/>
                  </a:cubicBezTo>
                  <a:cubicBezTo>
                    <a:pt x="529" y="203"/>
                    <a:pt x="576" y="187"/>
                    <a:pt x="638" y="187"/>
                  </a:cubicBezTo>
                  <a:cubicBezTo>
                    <a:pt x="669" y="180"/>
                    <a:pt x="700" y="176"/>
                    <a:pt x="731" y="176"/>
                  </a:cubicBezTo>
                  <a:cubicBezTo>
                    <a:pt x="762" y="176"/>
                    <a:pt x="793" y="180"/>
                    <a:pt x="825" y="187"/>
                  </a:cubicBezTo>
                  <a:cubicBezTo>
                    <a:pt x="887" y="187"/>
                    <a:pt x="949" y="203"/>
                    <a:pt x="1011" y="219"/>
                  </a:cubicBezTo>
                  <a:lnTo>
                    <a:pt x="996" y="48"/>
                  </a:lnTo>
                  <a:cubicBezTo>
                    <a:pt x="964" y="32"/>
                    <a:pt x="933" y="32"/>
                    <a:pt x="887" y="16"/>
                  </a:cubicBezTo>
                  <a:cubicBezTo>
                    <a:pt x="856" y="16"/>
                    <a:pt x="809" y="16"/>
                    <a:pt x="778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p64"/>
            <p:cNvSpPr/>
            <p:nvPr/>
          </p:nvSpPr>
          <p:spPr>
            <a:xfrm>
              <a:off x="2455520" y="2229040"/>
              <a:ext cx="40028" cy="50419"/>
            </a:xfrm>
            <a:custGeom>
              <a:rect b="b" l="l" r="r" t="t"/>
              <a:pathLst>
                <a:path extrusionOk="0" h="1509" w="1198">
                  <a:moveTo>
                    <a:pt x="1042" y="0"/>
                  </a:moveTo>
                  <a:lnTo>
                    <a:pt x="809" y="16"/>
                  </a:lnTo>
                  <a:lnTo>
                    <a:pt x="436" y="638"/>
                  </a:lnTo>
                  <a:lnTo>
                    <a:pt x="249" y="669"/>
                  </a:lnTo>
                  <a:lnTo>
                    <a:pt x="203" y="78"/>
                  </a:lnTo>
                  <a:lnTo>
                    <a:pt x="1" y="109"/>
                  </a:lnTo>
                  <a:lnTo>
                    <a:pt x="125" y="1508"/>
                  </a:lnTo>
                  <a:lnTo>
                    <a:pt x="327" y="1493"/>
                  </a:lnTo>
                  <a:lnTo>
                    <a:pt x="265" y="840"/>
                  </a:lnTo>
                  <a:lnTo>
                    <a:pt x="451" y="824"/>
                  </a:lnTo>
                  <a:lnTo>
                    <a:pt x="965" y="1415"/>
                  </a:lnTo>
                  <a:lnTo>
                    <a:pt x="1198" y="1400"/>
                  </a:lnTo>
                  <a:lnTo>
                    <a:pt x="607" y="715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64"/>
            <p:cNvSpPr/>
            <p:nvPr/>
          </p:nvSpPr>
          <p:spPr>
            <a:xfrm>
              <a:off x="2537615" y="2221221"/>
              <a:ext cx="31708" cy="49417"/>
            </a:xfrm>
            <a:custGeom>
              <a:rect b="b" l="l" r="r" t="t"/>
              <a:pathLst>
                <a:path extrusionOk="0" h="1479" w="949">
                  <a:moveTo>
                    <a:pt x="778" y="1"/>
                  </a:moveTo>
                  <a:lnTo>
                    <a:pt x="0" y="79"/>
                  </a:lnTo>
                  <a:lnTo>
                    <a:pt x="171" y="1478"/>
                  </a:lnTo>
                  <a:lnTo>
                    <a:pt x="949" y="1400"/>
                  </a:lnTo>
                  <a:lnTo>
                    <a:pt x="933" y="1214"/>
                  </a:lnTo>
                  <a:lnTo>
                    <a:pt x="342" y="1276"/>
                  </a:lnTo>
                  <a:lnTo>
                    <a:pt x="296" y="825"/>
                  </a:lnTo>
                  <a:lnTo>
                    <a:pt x="824" y="763"/>
                  </a:lnTo>
                  <a:lnTo>
                    <a:pt x="793" y="592"/>
                  </a:lnTo>
                  <a:lnTo>
                    <a:pt x="265" y="638"/>
                  </a:lnTo>
                  <a:lnTo>
                    <a:pt x="218" y="234"/>
                  </a:lnTo>
                  <a:lnTo>
                    <a:pt x="762" y="17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64"/>
            <p:cNvSpPr/>
            <p:nvPr/>
          </p:nvSpPr>
          <p:spPr>
            <a:xfrm>
              <a:off x="2608784" y="2209293"/>
              <a:ext cx="36921" cy="49918"/>
            </a:xfrm>
            <a:custGeom>
              <a:rect b="b" l="l" r="r" t="t"/>
              <a:pathLst>
                <a:path extrusionOk="0" h="1494" w="1105">
                  <a:moveTo>
                    <a:pt x="1073" y="0"/>
                  </a:moveTo>
                  <a:lnTo>
                    <a:pt x="1" y="171"/>
                  </a:lnTo>
                  <a:lnTo>
                    <a:pt x="32" y="342"/>
                  </a:lnTo>
                  <a:lnTo>
                    <a:pt x="467" y="280"/>
                  </a:lnTo>
                  <a:lnTo>
                    <a:pt x="638" y="1493"/>
                  </a:lnTo>
                  <a:lnTo>
                    <a:pt x="840" y="1462"/>
                  </a:lnTo>
                  <a:lnTo>
                    <a:pt x="669" y="249"/>
                  </a:lnTo>
                  <a:lnTo>
                    <a:pt x="1105" y="171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64"/>
            <p:cNvSpPr/>
            <p:nvPr/>
          </p:nvSpPr>
          <p:spPr>
            <a:xfrm>
              <a:off x="2215484" y="2512179"/>
              <a:ext cx="51990" cy="47813"/>
            </a:xfrm>
            <a:custGeom>
              <a:rect b="b" l="l" r="r" t="t"/>
              <a:pathLst>
                <a:path extrusionOk="0" h="1431" w="1556">
                  <a:moveTo>
                    <a:pt x="778" y="203"/>
                  </a:moveTo>
                  <a:lnTo>
                    <a:pt x="1105" y="887"/>
                  </a:lnTo>
                  <a:lnTo>
                    <a:pt x="452" y="871"/>
                  </a:lnTo>
                  <a:lnTo>
                    <a:pt x="778" y="203"/>
                  </a:lnTo>
                  <a:close/>
                  <a:moveTo>
                    <a:pt x="669" y="0"/>
                  </a:moveTo>
                  <a:lnTo>
                    <a:pt x="1" y="1400"/>
                  </a:lnTo>
                  <a:lnTo>
                    <a:pt x="218" y="1400"/>
                  </a:lnTo>
                  <a:lnTo>
                    <a:pt x="389" y="1042"/>
                  </a:lnTo>
                  <a:lnTo>
                    <a:pt x="1182" y="1073"/>
                  </a:lnTo>
                  <a:lnTo>
                    <a:pt x="1354" y="1431"/>
                  </a:lnTo>
                  <a:lnTo>
                    <a:pt x="1556" y="1415"/>
                  </a:lnTo>
                  <a:lnTo>
                    <a:pt x="1229" y="716"/>
                  </a:lnTo>
                  <a:cubicBezTo>
                    <a:pt x="1074" y="358"/>
                    <a:pt x="903" y="0"/>
                    <a:pt x="903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p64"/>
            <p:cNvSpPr/>
            <p:nvPr/>
          </p:nvSpPr>
          <p:spPr>
            <a:xfrm>
              <a:off x="2288758" y="2510942"/>
              <a:ext cx="43136" cy="48014"/>
            </a:xfrm>
            <a:custGeom>
              <a:rect b="b" l="l" r="r" t="t"/>
              <a:pathLst>
                <a:path extrusionOk="0" h="1437" w="1291">
                  <a:moveTo>
                    <a:pt x="544" y="177"/>
                  </a:moveTo>
                  <a:cubicBezTo>
                    <a:pt x="607" y="177"/>
                    <a:pt x="669" y="177"/>
                    <a:pt x="731" y="209"/>
                  </a:cubicBezTo>
                  <a:cubicBezTo>
                    <a:pt x="793" y="224"/>
                    <a:pt x="855" y="271"/>
                    <a:pt x="902" y="302"/>
                  </a:cubicBezTo>
                  <a:cubicBezTo>
                    <a:pt x="949" y="348"/>
                    <a:pt x="980" y="411"/>
                    <a:pt x="1011" y="457"/>
                  </a:cubicBezTo>
                  <a:cubicBezTo>
                    <a:pt x="1042" y="535"/>
                    <a:pt x="1058" y="597"/>
                    <a:pt x="1058" y="675"/>
                  </a:cubicBezTo>
                  <a:cubicBezTo>
                    <a:pt x="1058" y="753"/>
                    <a:pt x="1058" y="815"/>
                    <a:pt x="1026" y="893"/>
                  </a:cubicBezTo>
                  <a:cubicBezTo>
                    <a:pt x="995" y="955"/>
                    <a:pt x="964" y="1017"/>
                    <a:pt x="918" y="1064"/>
                  </a:cubicBezTo>
                  <a:cubicBezTo>
                    <a:pt x="871" y="1110"/>
                    <a:pt x="824" y="1157"/>
                    <a:pt x="762" y="1188"/>
                  </a:cubicBezTo>
                  <a:cubicBezTo>
                    <a:pt x="700" y="1219"/>
                    <a:pt x="638" y="1235"/>
                    <a:pt x="560" y="1235"/>
                  </a:cubicBezTo>
                  <a:lnTo>
                    <a:pt x="249" y="1250"/>
                  </a:lnTo>
                  <a:lnTo>
                    <a:pt x="218" y="193"/>
                  </a:lnTo>
                  <a:lnTo>
                    <a:pt x="544" y="177"/>
                  </a:lnTo>
                  <a:close/>
                  <a:moveTo>
                    <a:pt x="538" y="0"/>
                  </a:moveTo>
                  <a:cubicBezTo>
                    <a:pt x="509" y="0"/>
                    <a:pt x="480" y="2"/>
                    <a:pt x="451" y="6"/>
                  </a:cubicBezTo>
                  <a:lnTo>
                    <a:pt x="0" y="22"/>
                  </a:lnTo>
                  <a:lnTo>
                    <a:pt x="31" y="1437"/>
                  </a:lnTo>
                  <a:lnTo>
                    <a:pt x="576" y="1406"/>
                  </a:lnTo>
                  <a:cubicBezTo>
                    <a:pt x="684" y="1406"/>
                    <a:pt x="778" y="1375"/>
                    <a:pt x="871" y="1344"/>
                  </a:cubicBezTo>
                  <a:cubicBezTo>
                    <a:pt x="964" y="1297"/>
                    <a:pt x="1042" y="1250"/>
                    <a:pt x="1104" y="1173"/>
                  </a:cubicBezTo>
                  <a:cubicBezTo>
                    <a:pt x="1166" y="1110"/>
                    <a:pt x="1213" y="1033"/>
                    <a:pt x="1244" y="939"/>
                  </a:cubicBezTo>
                  <a:cubicBezTo>
                    <a:pt x="1275" y="862"/>
                    <a:pt x="1291" y="753"/>
                    <a:pt x="1291" y="659"/>
                  </a:cubicBezTo>
                  <a:cubicBezTo>
                    <a:pt x="1291" y="566"/>
                    <a:pt x="1260" y="457"/>
                    <a:pt x="1213" y="380"/>
                  </a:cubicBezTo>
                  <a:cubicBezTo>
                    <a:pt x="1166" y="286"/>
                    <a:pt x="1104" y="224"/>
                    <a:pt x="1026" y="162"/>
                  </a:cubicBezTo>
                  <a:cubicBezTo>
                    <a:pt x="949" y="100"/>
                    <a:pt x="871" y="69"/>
                    <a:pt x="762" y="37"/>
                  </a:cubicBezTo>
                  <a:cubicBezTo>
                    <a:pt x="694" y="15"/>
                    <a:pt x="617" y="0"/>
                    <a:pt x="538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p64"/>
            <p:cNvSpPr/>
            <p:nvPr/>
          </p:nvSpPr>
          <p:spPr>
            <a:xfrm>
              <a:off x="2356819" y="2506465"/>
              <a:ext cx="58739" cy="49384"/>
            </a:xfrm>
            <a:custGeom>
              <a:rect b="b" l="l" r="r" t="t"/>
              <a:pathLst>
                <a:path extrusionOk="0" h="1478" w="1758">
                  <a:moveTo>
                    <a:pt x="1664" y="0"/>
                  </a:moveTo>
                  <a:lnTo>
                    <a:pt x="1322" y="16"/>
                  </a:lnTo>
                  <a:lnTo>
                    <a:pt x="902" y="1198"/>
                  </a:lnTo>
                  <a:lnTo>
                    <a:pt x="358" y="63"/>
                  </a:lnTo>
                  <a:lnTo>
                    <a:pt x="0" y="78"/>
                  </a:lnTo>
                  <a:lnTo>
                    <a:pt x="62" y="1478"/>
                  </a:lnTo>
                  <a:lnTo>
                    <a:pt x="296" y="1462"/>
                  </a:lnTo>
                  <a:lnTo>
                    <a:pt x="233" y="249"/>
                  </a:lnTo>
                  <a:lnTo>
                    <a:pt x="778" y="1447"/>
                  </a:lnTo>
                  <a:lnTo>
                    <a:pt x="1042" y="1431"/>
                  </a:lnTo>
                  <a:cubicBezTo>
                    <a:pt x="1120" y="1213"/>
                    <a:pt x="1197" y="996"/>
                    <a:pt x="1260" y="825"/>
                  </a:cubicBezTo>
                  <a:cubicBezTo>
                    <a:pt x="1275" y="747"/>
                    <a:pt x="1306" y="669"/>
                    <a:pt x="1337" y="591"/>
                  </a:cubicBezTo>
                  <a:lnTo>
                    <a:pt x="1400" y="389"/>
                  </a:lnTo>
                  <a:cubicBezTo>
                    <a:pt x="1415" y="327"/>
                    <a:pt x="1446" y="265"/>
                    <a:pt x="1462" y="203"/>
                  </a:cubicBezTo>
                  <a:lnTo>
                    <a:pt x="1540" y="1415"/>
                  </a:lnTo>
                  <a:lnTo>
                    <a:pt x="1757" y="1400"/>
                  </a:lnTo>
                  <a:lnTo>
                    <a:pt x="166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p64"/>
            <p:cNvSpPr/>
            <p:nvPr/>
          </p:nvSpPr>
          <p:spPr>
            <a:xfrm>
              <a:off x="2440451" y="2504393"/>
              <a:ext cx="10959" cy="47813"/>
            </a:xfrm>
            <a:custGeom>
              <a:rect b="b" l="l" r="r" t="t"/>
              <a:pathLst>
                <a:path extrusionOk="0" h="1431" w="328">
                  <a:moveTo>
                    <a:pt x="218" y="0"/>
                  </a:moveTo>
                  <a:lnTo>
                    <a:pt x="1" y="31"/>
                  </a:lnTo>
                  <a:lnTo>
                    <a:pt x="109" y="1431"/>
                  </a:lnTo>
                  <a:lnTo>
                    <a:pt x="327" y="1415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6" name="Google Shape;2376;p64"/>
            <p:cNvSpPr/>
            <p:nvPr/>
          </p:nvSpPr>
          <p:spPr>
            <a:xfrm>
              <a:off x="2469553" y="2498145"/>
              <a:ext cx="39527" cy="49384"/>
            </a:xfrm>
            <a:custGeom>
              <a:rect b="b" l="l" r="r" t="t"/>
              <a:pathLst>
                <a:path extrusionOk="0" h="1478" w="1183">
                  <a:moveTo>
                    <a:pt x="1167" y="1"/>
                  </a:moveTo>
                  <a:lnTo>
                    <a:pt x="0" y="125"/>
                  </a:lnTo>
                  <a:lnTo>
                    <a:pt x="16" y="296"/>
                  </a:lnTo>
                  <a:lnTo>
                    <a:pt x="498" y="249"/>
                  </a:lnTo>
                  <a:lnTo>
                    <a:pt x="607" y="1478"/>
                  </a:lnTo>
                  <a:lnTo>
                    <a:pt x="824" y="1462"/>
                  </a:lnTo>
                  <a:lnTo>
                    <a:pt x="716" y="234"/>
                  </a:lnTo>
                  <a:lnTo>
                    <a:pt x="1182" y="187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7" name="Google Shape;2377;p64"/>
            <p:cNvSpPr/>
            <p:nvPr/>
          </p:nvSpPr>
          <p:spPr>
            <a:xfrm>
              <a:off x="2564612" y="2488923"/>
              <a:ext cx="49918" cy="48749"/>
            </a:xfrm>
            <a:custGeom>
              <a:rect b="b" l="l" r="r" t="t"/>
              <a:pathLst>
                <a:path extrusionOk="0" h="1459" w="1494">
                  <a:moveTo>
                    <a:pt x="685" y="183"/>
                  </a:moveTo>
                  <a:cubicBezTo>
                    <a:pt x="747" y="183"/>
                    <a:pt x="825" y="183"/>
                    <a:pt x="887" y="199"/>
                  </a:cubicBezTo>
                  <a:cubicBezTo>
                    <a:pt x="949" y="199"/>
                    <a:pt x="1012" y="230"/>
                    <a:pt x="1058" y="277"/>
                  </a:cubicBezTo>
                  <a:cubicBezTo>
                    <a:pt x="1105" y="308"/>
                    <a:pt x="1152" y="370"/>
                    <a:pt x="1183" y="432"/>
                  </a:cubicBezTo>
                  <a:cubicBezTo>
                    <a:pt x="1214" y="510"/>
                    <a:pt x="1245" y="588"/>
                    <a:pt x="1245" y="665"/>
                  </a:cubicBezTo>
                  <a:cubicBezTo>
                    <a:pt x="1260" y="759"/>
                    <a:pt x="1260" y="836"/>
                    <a:pt x="1245" y="930"/>
                  </a:cubicBezTo>
                  <a:cubicBezTo>
                    <a:pt x="1229" y="992"/>
                    <a:pt x="1198" y="1054"/>
                    <a:pt x="1167" y="1116"/>
                  </a:cubicBezTo>
                  <a:cubicBezTo>
                    <a:pt x="1120" y="1163"/>
                    <a:pt x="1074" y="1194"/>
                    <a:pt x="1012" y="1225"/>
                  </a:cubicBezTo>
                  <a:cubicBezTo>
                    <a:pt x="949" y="1256"/>
                    <a:pt x="887" y="1272"/>
                    <a:pt x="825" y="1272"/>
                  </a:cubicBezTo>
                  <a:cubicBezTo>
                    <a:pt x="799" y="1277"/>
                    <a:pt x="775" y="1279"/>
                    <a:pt x="752" y="1279"/>
                  </a:cubicBezTo>
                  <a:cubicBezTo>
                    <a:pt x="706" y="1279"/>
                    <a:pt x="664" y="1272"/>
                    <a:pt x="623" y="1272"/>
                  </a:cubicBezTo>
                  <a:cubicBezTo>
                    <a:pt x="561" y="1256"/>
                    <a:pt x="498" y="1225"/>
                    <a:pt x="452" y="1194"/>
                  </a:cubicBezTo>
                  <a:cubicBezTo>
                    <a:pt x="390" y="1147"/>
                    <a:pt x="343" y="1085"/>
                    <a:pt x="312" y="1023"/>
                  </a:cubicBezTo>
                  <a:cubicBezTo>
                    <a:pt x="281" y="945"/>
                    <a:pt x="250" y="868"/>
                    <a:pt x="250" y="774"/>
                  </a:cubicBezTo>
                  <a:cubicBezTo>
                    <a:pt x="234" y="696"/>
                    <a:pt x="234" y="619"/>
                    <a:pt x="250" y="525"/>
                  </a:cubicBezTo>
                  <a:cubicBezTo>
                    <a:pt x="265" y="463"/>
                    <a:pt x="296" y="401"/>
                    <a:pt x="343" y="354"/>
                  </a:cubicBezTo>
                  <a:cubicBezTo>
                    <a:pt x="390" y="292"/>
                    <a:pt x="436" y="261"/>
                    <a:pt x="498" y="230"/>
                  </a:cubicBezTo>
                  <a:cubicBezTo>
                    <a:pt x="545" y="214"/>
                    <a:pt x="623" y="183"/>
                    <a:pt x="685" y="183"/>
                  </a:cubicBezTo>
                  <a:close/>
                  <a:moveTo>
                    <a:pt x="784" y="1"/>
                  </a:moveTo>
                  <a:cubicBezTo>
                    <a:pt x="743" y="1"/>
                    <a:pt x="701" y="5"/>
                    <a:pt x="654" y="12"/>
                  </a:cubicBezTo>
                  <a:cubicBezTo>
                    <a:pt x="576" y="12"/>
                    <a:pt x="498" y="28"/>
                    <a:pt x="421" y="59"/>
                  </a:cubicBezTo>
                  <a:cubicBezTo>
                    <a:pt x="343" y="90"/>
                    <a:pt x="265" y="137"/>
                    <a:pt x="203" y="199"/>
                  </a:cubicBezTo>
                  <a:cubicBezTo>
                    <a:pt x="125" y="261"/>
                    <a:pt x="79" y="354"/>
                    <a:pt x="48" y="448"/>
                  </a:cubicBezTo>
                  <a:cubicBezTo>
                    <a:pt x="1" y="557"/>
                    <a:pt x="1" y="681"/>
                    <a:pt x="16" y="805"/>
                  </a:cubicBezTo>
                  <a:cubicBezTo>
                    <a:pt x="16" y="899"/>
                    <a:pt x="48" y="976"/>
                    <a:pt x="79" y="1054"/>
                  </a:cubicBezTo>
                  <a:cubicBezTo>
                    <a:pt x="110" y="1132"/>
                    <a:pt x="141" y="1194"/>
                    <a:pt x="187" y="1241"/>
                  </a:cubicBezTo>
                  <a:cubicBezTo>
                    <a:pt x="234" y="1287"/>
                    <a:pt x="281" y="1334"/>
                    <a:pt x="343" y="1365"/>
                  </a:cubicBezTo>
                  <a:cubicBezTo>
                    <a:pt x="390" y="1396"/>
                    <a:pt x="452" y="1412"/>
                    <a:pt x="514" y="1427"/>
                  </a:cubicBezTo>
                  <a:cubicBezTo>
                    <a:pt x="561" y="1443"/>
                    <a:pt x="623" y="1458"/>
                    <a:pt x="685" y="1458"/>
                  </a:cubicBezTo>
                  <a:lnTo>
                    <a:pt x="841" y="1458"/>
                  </a:lnTo>
                  <a:cubicBezTo>
                    <a:pt x="887" y="1443"/>
                    <a:pt x="949" y="1443"/>
                    <a:pt x="996" y="1427"/>
                  </a:cubicBezTo>
                  <a:cubicBezTo>
                    <a:pt x="1058" y="1412"/>
                    <a:pt x="1105" y="1381"/>
                    <a:pt x="1167" y="1365"/>
                  </a:cubicBezTo>
                  <a:cubicBezTo>
                    <a:pt x="1214" y="1334"/>
                    <a:pt x="1260" y="1303"/>
                    <a:pt x="1307" y="1256"/>
                  </a:cubicBezTo>
                  <a:cubicBezTo>
                    <a:pt x="1354" y="1210"/>
                    <a:pt x="1385" y="1163"/>
                    <a:pt x="1416" y="1116"/>
                  </a:cubicBezTo>
                  <a:cubicBezTo>
                    <a:pt x="1447" y="1039"/>
                    <a:pt x="1478" y="976"/>
                    <a:pt x="1478" y="914"/>
                  </a:cubicBezTo>
                  <a:cubicBezTo>
                    <a:pt x="1494" y="821"/>
                    <a:pt x="1494" y="728"/>
                    <a:pt x="1478" y="650"/>
                  </a:cubicBezTo>
                  <a:cubicBezTo>
                    <a:pt x="1478" y="525"/>
                    <a:pt x="1431" y="401"/>
                    <a:pt x="1369" y="292"/>
                  </a:cubicBezTo>
                  <a:cubicBezTo>
                    <a:pt x="1307" y="214"/>
                    <a:pt x="1245" y="152"/>
                    <a:pt x="1152" y="90"/>
                  </a:cubicBezTo>
                  <a:cubicBezTo>
                    <a:pt x="1074" y="59"/>
                    <a:pt x="996" y="28"/>
                    <a:pt x="903" y="12"/>
                  </a:cubicBezTo>
                  <a:cubicBezTo>
                    <a:pt x="864" y="5"/>
                    <a:pt x="825" y="1"/>
                    <a:pt x="784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8" name="Google Shape;2378;p64"/>
            <p:cNvSpPr/>
            <p:nvPr/>
          </p:nvSpPr>
          <p:spPr>
            <a:xfrm>
              <a:off x="2635280" y="2477897"/>
              <a:ext cx="46276" cy="52491"/>
            </a:xfrm>
            <a:custGeom>
              <a:rect b="b" l="l" r="r" t="t"/>
              <a:pathLst>
                <a:path extrusionOk="0" h="1571" w="1385">
                  <a:moveTo>
                    <a:pt x="1167" y="0"/>
                  </a:moveTo>
                  <a:lnTo>
                    <a:pt x="965" y="31"/>
                  </a:lnTo>
                  <a:lnTo>
                    <a:pt x="1120" y="1135"/>
                  </a:lnTo>
                  <a:lnTo>
                    <a:pt x="296" y="125"/>
                  </a:lnTo>
                  <a:lnTo>
                    <a:pt x="1" y="171"/>
                  </a:lnTo>
                  <a:lnTo>
                    <a:pt x="203" y="1571"/>
                  </a:lnTo>
                  <a:lnTo>
                    <a:pt x="420" y="1540"/>
                  </a:lnTo>
                  <a:lnTo>
                    <a:pt x="249" y="389"/>
                  </a:lnTo>
                  <a:lnTo>
                    <a:pt x="1105" y="1431"/>
                  </a:lnTo>
                  <a:lnTo>
                    <a:pt x="1384" y="1384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9" name="Google Shape;2379;p64"/>
            <p:cNvSpPr/>
            <p:nvPr/>
          </p:nvSpPr>
          <p:spPr>
            <a:xfrm>
              <a:off x="2701771" y="2469043"/>
              <a:ext cx="35384" cy="50954"/>
            </a:xfrm>
            <a:custGeom>
              <a:rect b="b" l="l" r="r" t="t"/>
              <a:pathLst>
                <a:path extrusionOk="0" h="1525" w="1059">
                  <a:moveTo>
                    <a:pt x="841" y="1"/>
                  </a:moveTo>
                  <a:lnTo>
                    <a:pt x="1" y="125"/>
                  </a:lnTo>
                  <a:lnTo>
                    <a:pt x="219" y="1525"/>
                  </a:lnTo>
                  <a:lnTo>
                    <a:pt x="1058" y="1385"/>
                  </a:lnTo>
                  <a:lnTo>
                    <a:pt x="1027" y="1214"/>
                  </a:lnTo>
                  <a:lnTo>
                    <a:pt x="405" y="1307"/>
                  </a:lnTo>
                  <a:lnTo>
                    <a:pt x="327" y="856"/>
                  </a:lnTo>
                  <a:lnTo>
                    <a:pt x="903" y="763"/>
                  </a:lnTo>
                  <a:lnTo>
                    <a:pt x="872" y="592"/>
                  </a:lnTo>
                  <a:lnTo>
                    <a:pt x="296" y="685"/>
                  </a:lnTo>
                  <a:lnTo>
                    <a:pt x="234" y="281"/>
                  </a:lnTo>
                  <a:lnTo>
                    <a:pt x="825" y="187"/>
                  </a:lnTo>
                  <a:lnTo>
                    <a:pt x="841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0" name="Google Shape;2380;p64"/>
            <p:cNvSpPr/>
            <p:nvPr/>
          </p:nvSpPr>
          <p:spPr>
            <a:xfrm>
              <a:off x="2222233" y="2336361"/>
              <a:ext cx="62381" cy="121287"/>
            </a:xfrm>
            <a:custGeom>
              <a:rect b="b" l="l" r="r" t="t"/>
              <a:pathLst>
                <a:path extrusionOk="0" h="3630" w="1867">
                  <a:moveTo>
                    <a:pt x="1239" y="0"/>
                  </a:moveTo>
                  <a:cubicBezTo>
                    <a:pt x="1214" y="0"/>
                    <a:pt x="1190" y="2"/>
                    <a:pt x="1167" y="7"/>
                  </a:cubicBezTo>
                  <a:cubicBezTo>
                    <a:pt x="1089" y="7"/>
                    <a:pt x="996" y="7"/>
                    <a:pt x="918" y="22"/>
                  </a:cubicBezTo>
                  <a:lnTo>
                    <a:pt x="918" y="38"/>
                  </a:lnTo>
                  <a:cubicBezTo>
                    <a:pt x="825" y="54"/>
                    <a:pt x="747" y="85"/>
                    <a:pt x="670" y="131"/>
                  </a:cubicBezTo>
                  <a:cubicBezTo>
                    <a:pt x="576" y="193"/>
                    <a:pt x="498" y="271"/>
                    <a:pt x="421" y="349"/>
                  </a:cubicBezTo>
                  <a:cubicBezTo>
                    <a:pt x="343" y="442"/>
                    <a:pt x="265" y="551"/>
                    <a:pt x="219" y="675"/>
                  </a:cubicBezTo>
                  <a:cubicBezTo>
                    <a:pt x="156" y="831"/>
                    <a:pt x="110" y="986"/>
                    <a:pt x="79" y="1157"/>
                  </a:cubicBezTo>
                  <a:cubicBezTo>
                    <a:pt x="1" y="1577"/>
                    <a:pt x="1" y="2013"/>
                    <a:pt x="63" y="2433"/>
                  </a:cubicBezTo>
                  <a:cubicBezTo>
                    <a:pt x="94" y="2604"/>
                    <a:pt x="141" y="2759"/>
                    <a:pt x="203" y="2915"/>
                  </a:cubicBezTo>
                  <a:cubicBezTo>
                    <a:pt x="265" y="3039"/>
                    <a:pt x="343" y="3163"/>
                    <a:pt x="421" y="3257"/>
                  </a:cubicBezTo>
                  <a:cubicBezTo>
                    <a:pt x="498" y="3350"/>
                    <a:pt x="576" y="3412"/>
                    <a:pt x="670" y="3474"/>
                  </a:cubicBezTo>
                  <a:cubicBezTo>
                    <a:pt x="763" y="3537"/>
                    <a:pt x="856" y="3568"/>
                    <a:pt x="949" y="3599"/>
                  </a:cubicBezTo>
                  <a:cubicBezTo>
                    <a:pt x="1027" y="3614"/>
                    <a:pt x="1120" y="3630"/>
                    <a:pt x="1198" y="3630"/>
                  </a:cubicBezTo>
                  <a:cubicBezTo>
                    <a:pt x="1291" y="3630"/>
                    <a:pt x="1369" y="3614"/>
                    <a:pt x="1463" y="3583"/>
                  </a:cubicBezTo>
                  <a:cubicBezTo>
                    <a:pt x="1525" y="3568"/>
                    <a:pt x="1602" y="3552"/>
                    <a:pt x="1665" y="3505"/>
                  </a:cubicBezTo>
                  <a:cubicBezTo>
                    <a:pt x="1742" y="3490"/>
                    <a:pt x="1805" y="3443"/>
                    <a:pt x="1867" y="3412"/>
                  </a:cubicBezTo>
                  <a:lnTo>
                    <a:pt x="1851" y="2852"/>
                  </a:lnTo>
                  <a:cubicBezTo>
                    <a:pt x="1758" y="2915"/>
                    <a:pt x="1665" y="2961"/>
                    <a:pt x="1556" y="3008"/>
                  </a:cubicBezTo>
                  <a:cubicBezTo>
                    <a:pt x="1463" y="3039"/>
                    <a:pt x="1369" y="3054"/>
                    <a:pt x="1260" y="3070"/>
                  </a:cubicBezTo>
                  <a:cubicBezTo>
                    <a:pt x="1167" y="3070"/>
                    <a:pt x="1058" y="3039"/>
                    <a:pt x="980" y="2992"/>
                  </a:cubicBezTo>
                  <a:cubicBezTo>
                    <a:pt x="887" y="2946"/>
                    <a:pt x="809" y="2868"/>
                    <a:pt x="747" y="2775"/>
                  </a:cubicBezTo>
                  <a:cubicBezTo>
                    <a:pt x="670" y="2650"/>
                    <a:pt x="623" y="2526"/>
                    <a:pt x="592" y="2386"/>
                  </a:cubicBezTo>
                  <a:cubicBezTo>
                    <a:pt x="514" y="1997"/>
                    <a:pt x="514" y="1608"/>
                    <a:pt x="592" y="1220"/>
                  </a:cubicBezTo>
                  <a:cubicBezTo>
                    <a:pt x="607" y="1095"/>
                    <a:pt x="670" y="955"/>
                    <a:pt x="747" y="847"/>
                  </a:cubicBezTo>
                  <a:cubicBezTo>
                    <a:pt x="794" y="753"/>
                    <a:pt x="872" y="691"/>
                    <a:pt x="965" y="644"/>
                  </a:cubicBezTo>
                  <a:cubicBezTo>
                    <a:pt x="1075" y="585"/>
                    <a:pt x="1197" y="557"/>
                    <a:pt x="1320" y="557"/>
                  </a:cubicBezTo>
                  <a:cubicBezTo>
                    <a:pt x="1389" y="557"/>
                    <a:pt x="1458" y="565"/>
                    <a:pt x="1525" y="582"/>
                  </a:cubicBezTo>
                  <a:cubicBezTo>
                    <a:pt x="1634" y="613"/>
                    <a:pt x="1727" y="644"/>
                    <a:pt x="1820" y="691"/>
                  </a:cubicBezTo>
                  <a:lnTo>
                    <a:pt x="1805" y="147"/>
                  </a:lnTo>
                  <a:cubicBezTo>
                    <a:pt x="1742" y="116"/>
                    <a:pt x="1680" y="100"/>
                    <a:pt x="1618" y="69"/>
                  </a:cubicBezTo>
                  <a:cubicBezTo>
                    <a:pt x="1556" y="54"/>
                    <a:pt x="1478" y="38"/>
                    <a:pt x="1416" y="22"/>
                  </a:cubicBezTo>
                  <a:cubicBezTo>
                    <a:pt x="1361" y="11"/>
                    <a:pt x="1298" y="0"/>
                    <a:pt x="1239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1" name="Google Shape;2381;p64"/>
            <p:cNvSpPr/>
            <p:nvPr/>
          </p:nvSpPr>
          <p:spPr>
            <a:xfrm>
              <a:off x="2304328" y="2335526"/>
              <a:ext cx="19780" cy="118481"/>
            </a:xfrm>
            <a:custGeom>
              <a:rect b="b" l="l" r="r" t="t"/>
              <a:pathLst>
                <a:path extrusionOk="0" h="3546" w="592">
                  <a:moveTo>
                    <a:pt x="483" y="1"/>
                  </a:moveTo>
                  <a:lnTo>
                    <a:pt x="1" y="16"/>
                  </a:lnTo>
                  <a:lnTo>
                    <a:pt x="94" y="3546"/>
                  </a:lnTo>
                  <a:lnTo>
                    <a:pt x="592" y="3530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2" name="Google Shape;2382;p64"/>
            <p:cNvSpPr/>
            <p:nvPr/>
          </p:nvSpPr>
          <p:spPr>
            <a:xfrm>
              <a:off x="2347965" y="2331884"/>
              <a:ext cx="73808" cy="120051"/>
            </a:xfrm>
            <a:custGeom>
              <a:rect b="b" l="l" r="r" t="t"/>
              <a:pathLst>
                <a:path extrusionOk="0" h="3593" w="2209">
                  <a:moveTo>
                    <a:pt x="1960" y="1"/>
                  </a:moveTo>
                  <a:lnTo>
                    <a:pt x="1509" y="16"/>
                  </a:lnTo>
                  <a:lnTo>
                    <a:pt x="1680" y="2644"/>
                  </a:lnTo>
                  <a:cubicBezTo>
                    <a:pt x="1680" y="2644"/>
                    <a:pt x="1416" y="2007"/>
                    <a:pt x="1151" y="1354"/>
                  </a:cubicBezTo>
                  <a:lnTo>
                    <a:pt x="623" y="48"/>
                  </a:lnTo>
                  <a:lnTo>
                    <a:pt x="1" y="79"/>
                  </a:lnTo>
                  <a:lnTo>
                    <a:pt x="156" y="3593"/>
                  </a:lnTo>
                  <a:lnTo>
                    <a:pt x="623" y="3577"/>
                  </a:lnTo>
                  <a:lnTo>
                    <a:pt x="498" y="934"/>
                  </a:lnTo>
                  <a:lnTo>
                    <a:pt x="1012" y="2240"/>
                  </a:lnTo>
                  <a:lnTo>
                    <a:pt x="1556" y="3531"/>
                  </a:lnTo>
                  <a:lnTo>
                    <a:pt x="2209" y="3515"/>
                  </a:lnTo>
                  <a:lnTo>
                    <a:pt x="196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3" name="Google Shape;2383;p64"/>
            <p:cNvSpPr/>
            <p:nvPr/>
          </p:nvSpPr>
          <p:spPr>
            <a:xfrm>
              <a:off x="2442522" y="2324633"/>
              <a:ext cx="58739" cy="122123"/>
            </a:xfrm>
            <a:custGeom>
              <a:rect b="b" l="l" r="r" t="t"/>
              <a:pathLst>
                <a:path extrusionOk="0" h="3655" w="1758">
                  <a:moveTo>
                    <a:pt x="1416" y="0"/>
                  </a:moveTo>
                  <a:lnTo>
                    <a:pt x="1" y="156"/>
                  </a:lnTo>
                  <a:lnTo>
                    <a:pt x="281" y="3654"/>
                  </a:lnTo>
                  <a:lnTo>
                    <a:pt x="1758" y="3499"/>
                  </a:lnTo>
                  <a:lnTo>
                    <a:pt x="1696" y="2955"/>
                  </a:lnTo>
                  <a:lnTo>
                    <a:pt x="732" y="3048"/>
                  </a:lnTo>
                  <a:lnTo>
                    <a:pt x="654" y="2068"/>
                  </a:lnTo>
                  <a:lnTo>
                    <a:pt x="1525" y="1975"/>
                  </a:lnTo>
                  <a:lnTo>
                    <a:pt x="1462" y="1415"/>
                  </a:lnTo>
                  <a:lnTo>
                    <a:pt x="607" y="1508"/>
                  </a:lnTo>
                  <a:lnTo>
                    <a:pt x="529" y="653"/>
                  </a:lnTo>
                  <a:lnTo>
                    <a:pt x="1385" y="560"/>
                  </a:lnTo>
                  <a:lnTo>
                    <a:pt x="141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4" name="Google Shape;2384;p64"/>
            <p:cNvSpPr/>
            <p:nvPr/>
          </p:nvSpPr>
          <p:spPr>
            <a:xfrm>
              <a:off x="2517333" y="2311636"/>
              <a:ext cx="104982" cy="127335"/>
            </a:xfrm>
            <a:custGeom>
              <a:rect b="b" l="l" r="r" t="t"/>
              <a:pathLst>
                <a:path extrusionOk="0" h="3811" w="3142">
                  <a:moveTo>
                    <a:pt x="2660" y="0"/>
                  </a:moveTo>
                  <a:cubicBezTo>
                    <a:pt x="2660" y="0"/>
                    <a:pt x="2489" y="32"/>
                    <a:pt x="2302" y="47"/>
                  </a:cubicBezTo>
                  <a:cubicBezTo>
                    <a:pt x="2131" y="78"/>
                    <a:pt x="1945" y="94"/>
                    <a:pt x="1945" y="94"/>
                  </a:cubicBezTo>
                  <a:lnTo>
                    <a:pt x="1649" y="2784"/>
                  </a:lnTo>
                  <a:lnTo>
                    <a:pt x="716" y="218"/>
                  </a:lnTo>
                  <a:lnTo>
                    <a:pt x="1" y="296"/>
                  </a:lnTo>
                  <a:lnTo>
                    <a:pt x="374" y="3810"/>
                  </a:lnTo>
                  <a:lnTo>
                    <a:pt x="841" y="3748"/>
                  </a:lnTo>
                  <a:lnTo>
                    <a:pt x="530" y="918"/>
                  </a:lnTo>
                  <a:lnTo>
                    <a:pt x="1540" y="3686"/>
                  </a:lnTo>
                  <a:lnTo>
                    <a:pt x="1991" y="3639"/>
                  </a:lnTo>
                  <a:lnTo>
                    <a:pt x="2302" y="731"/>
                  </a:lnTo>
                  <a:lnTo>
                    <a:pt x="2675" y="3561"/>
                  </a:lnTo>
                  <a:lnTo>
                    <a:pt x="3142" y="3484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5" name="Google Shape;2385;p64"/>
            <p:cNvSpPr/>
            <p:nvPr/>
          </p:nvSpPr>
          <p:spPr>
            <a:xfrm>
              <a:off x="2644635" y="2300710"/>
              <a:ext cx="81092" cy="124228"/>
            </a:xfrm>
            <a:custGeom>
              <a:rect b="b" l="l" r="r" t="t"/>
              <a:pathLst>
                <a:path extrusionOk="0" h="3718" w="2427">
                  <a:moveTo>
                    <a:pt x="809" y="903"/>
                  </a:moveTo>
                  <a:cubicBezTo>
                    <a:pt x="856" y="996"/>
                    <a:pt x="902" y="1105"/>
                    <a:pt x="949" y="1229"/>
                  </a:cubicBezTo>
                  <a:cubicBezTo>
                    <a:pt x="1011" y="1369"/>
                    <a:pt x="1058" y="1494"/>
                    <a:pt x="1120" y="1603"/>
                  </a:cubicBezTo>
                  <a:cubicBezTo>
                    <a:pt x="1167" y="1727"/>
                    <a:pt x="1229" y="1867"/>
                    <a:pt x="1291" y="2022"/>
                  </a:cubicBezTo>
                  <a:lnTo>
                    <a:pt x="685" y="2116"/>
                  </a:lnTo>
                  <a:cubicBezTo>
                    <a:pt x="700" y="2053"/>
                    <a:pt x="700" y="1991"/>
                    <a:pt x="716" y="1929"/>
                  </a:cubicBezTo>
                  <a:cubicBezTo>
                    <a:pt x="716" y="1867"/>
                    <a:pt x="716" y="1805"/>
                    <a:pt x="731" y="1727"/>
                  </a:cubicBezTo>
                  <a:lnTo>
                    <a:pt x="747" y="1509"/>
                  </a:lnTo>
                  <a:lnTo>
                    <a:pt x="809" y="903"/>
                  </a:lnTo>
                  <a:close/>
                  <a:moveTo>
                    <a:pt x="980" y="1"/>
                  </a:moveTo>
                  <a:lnTo>
                    <a:pt x="389" y="79"/>
                  </a:lnTo>
                  <a:lnTo>
                    <a:pt x="0" y="3717"/>
                  </a:lnTo>
                  <a:lnTo>
                    <a:pt x="529" y="3624"/>
                  </a:lnTo>
                  <a:lnTo>
                    <a:pt x="622" y="2769"/>
                  </a:lnTo>
                  <a:lnTo>
                    <a:pt x="1555" y="2629"/>
                  </a:lnTo>
                  <a:lnTo>
                    <a:pt x="1882" y="3422"/>
                  </a:lnTo>
                  <a:lnTo>
                    <a:pt x="2426" y="332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p64"/>
            <p:cNvSpPr/>
            <p:nvPr/>
          </p:nvSpPr>
          <p:spPr>
            <a:xfrm>
              <a:off x="2902313" y="1955758"/>
              <a:ext cx="916505" cy="555416"/>
            </a:xfrm>
            <a:custGeom>
              <a:rect b="b" l="l" r="r" t="t"/>
              <a:pathLst>
                <a:path extrusionOk="0" h="16623" w="27430">
                  <a:moveTo>
                    <a:pt x="22501" y="0"/>
                  </a:moveTo>
                  <a:lnTo>
                    <a:pt x="19344" y="358"/>
                  </a:lnTo>
                  <a:lnTo>
                    <a:pt x="16188" y="840"/>
                  </a:lnTo>
                  <a:cubicBezTo>
                    <a:pt x="15612" y="933"/>
                    <a:pt x="15006" y="1027"/>
                    <a:pt x="14400" y="1120"/>
                  </a:cubicBezTo>
                  <a:cubicBezTo>
                    <a:pt x="13809" y="1244"/>
                    <a:pt x="13218" y="1353"/>
                    <a:pt x="12611" y="1462"/>
                  </a:cubicBezTo>
                  <a:cubicBezTo>
                    <a:pt x="11414" y="1695"/>
                    <a:pt x="10217" y="1913"/>
                    <a:pt x="9097" y="2131"/>
                  </a:cubicBezTo>
                  <a:cubicBezTo>
                    <a:pt x="7993" y="2364"/>
                    <a:pt x="6967" y="2566"/>
                    <a:pt x="6096" y="2753"/>
                  </a:cubicBezTo>
                  <a:lnTo>
                    <a:pt x="3189" y="3343"/>
                  </a:lnTo>
                  <a:cubicBezTo>
                    <a:pt x="3640" y="5458"/>
                    <a:pt x="2209" y="7557"/>
                    <a:pt x="1" y="8008"/>
                  </a:cubicBezTo>
                  <a:lnTo>
                    <a:pt x="94" y="8475"/>
                  </a:lnTo>
                  <a:cubicBezTo>
                    <a:pt x="160" y="8459"/>
                    <a:pt x="222" y="8451"/>
                    <a:pt x="281" y="8451"/>
                  </a:cubicBezTo>
                  <a:cubicBezTo>
                    <a:pt x="1030" y="8451"/>
                    <a:pt x="1209" y="9652"/>
                    <a:pt x="359" y="9796"/>
                  </a:cubicBezTo>
                  <a:lnTo>
                    <a:pt x="436" y="10169"/>
                  </a:lnTo>
                  <a:cubicBezTo>
                    <a:pt x="502" y="10154"/>
                    <a:pt x="564" y="10146"/>
                    <a:pt x="623" y="10146"/>
                  </a:cubicBezTo>
                  <a:cubicBezTo>
                    <a:pt x="1373" y="10146"/>
                    <a:pt x="1551" y="11346"/>
                    <a:pt x="701" y="11476"/>
                  </a:cubicBezTo>
                  <a:lnTo>
                    <a:pt x="763" y="11849"/>
                  </a:lnTo>
                  <a:cubicBezTo>
                    <a:pt x="832" y="11831"/>
                    <a:pt x="898" y="11823"/>
                    <a:pt x="960" y="11823"/>
                  </a:cubicBezTo>
                  <a:cubicBezTo>
                    <a:pt x="1716" y="11823"/>
                    <a:pt x="1889" y="13041"/>
                    <a:pt x="1027" y="13170"/>
                  </a:cubicBezTo>
                  <a:lnTo>
                    <a:pt x="1121" y="13606"/>
                  </a:lnTo>
                  <a:cubicBezTo>
                    <a:pt x="1411" y="13547"/>
                    <a:pt x="1701" y="13518"/>
                    <a:pt x="1986" y="13518"/>
                  </a:cubicBezTo>
                  <a:cubicBezTo>
                    <a:pt x="3877" y="13518"/>
                    <a:pt x="5549" y="14771"/>
                    <a:pt x="5941" y="16622"/>
                  </a:cubicBezTo>
                  <a:lnTo>
                    <a:pt x="8817" y="16032"/>
                  </a:lnTo>
                  <a:cubicBezTo>
                    <a:pt x="9688" y="15845"/>
                    <a:pt x="10683" y="15643"/>
                    <a:pt x="11756" y="15425"/>
                  </a:cubicBezTo>
                  <a:cubicBezTo>
                    <a:pt x="12814" y="15223"/>
                    <a:pt x="13933" y="15005"/>
                    <a:pt x="15068" y="14788"/>
                  </a:cubicBezTo>
                  <a:lnTo>
                    <a:pt x="16732" y="14477"/>
                  </a:lnTo>
                  <a:cubicBezTo>
                    <a:pt x="17276" y="14399"/>
                    <a:pt x="17820" y="14306"/>
                    <a:pt x="18334" y="14228"/>
                  </a:cubicBezTo>
                  <a:cubicBezTo>
                    <a:pt x="19375" y="14072"/>
                    <a:pt x="20339" y="13917"/>
                    <a:pt x="21164" y="13792"/>
                  </a:cubicBezTo>
                  <a:lnTo>
                    <a:pt x="23885" y="13481"/>
                  </a:lnTo>
                  <a:cubicBezTo>
                    <a:pt x="23760" y="12455"/>
                    <a:pt x="24071" y="11413"/>
                    <a:pt x="24740" y="10605"/>
                  </a:cubicBezTo>
                  <a:cubicBezTo>
                    <a:pt x="25393" y="9796"/>
                    <a:pt x="26373" y="9299"/>
                    <a:pt x="27430" y="9268"/>
                  </a:cubicBezTo>
                  <a:lnTo>
                    <a:pt x="27399" y="8817"/>
                  </a:lnTo>
                  <a:cubicBezTo>
                    <a:pt x="27389" y="8817"/>
                    <a:pt x="27379" y="8817"/>
                    <a:pt x="27369" y="8817"/>
                  </a:cubicBezTo>
                  <a:cubicBezTo>
                    <a:pt x="27009" y="8817"/>
                    <a:pt x="26698" y="8542"/>
                    <a:pt x="26668" y="8179"/>
                  </a:cubicBezTo>
                  <a:cubicBezTo>
                    <a:pt x="26653" y="7806"/>
                    <a:pt x="26948" y="7495"/>
                    <a:pt x="27321" y="7479"/>
                  </a:cubicBezTo>
                  <a:lnTo>
                    <a:pt x="27306" y="7106"/>
                  </a:lnTo>
                  <a:cubicBezTo>
                    <a:pt x="27295" y="7107"/>
                    <a:pt x="27285" y="7107"/>
                    <a:pt x="27275" y="7107"/>
                  </a:cubicBezTo>
                  <a:cubicBezTo>
                    <a:pt x="26900" y="7107"/>
                    <a:pt x="26589" y="6832"/>
                    <a:pt x="26559" y="6469"/>
                  </a:cubicBezTo>
                  <a:cubicBezTo>
                    <a:pt x="26544" y="6096"/>
                    <a:pt x="26839" y="5769"/>
                    <a:pt x="27228" y="5753"/>
                  </a:cubicBezTo>
                  <a:lnTo>
                    <a:pt x="27197" y="5380"/>
                  </a:lnTo>
                  <a:cubicBezTo>
                    <a:pt x="27178" y="5382"/>
                    <a:pt x="27159" y="5383"/>
                    <a:pt x="27140" y="5383"/>
                  </a:cubicBezTo>
                  <a:cubicBezTo>
                    <a:pt x="26790" y="5383"/>
                    <a:pt x="26480" y="5113"/>
                    <a:pt x="26450" y="4758"/>
                  </a:cubicBezTo>
                  <a:cubicBezTo>
                    <a:pt x="26435" y="4370"/>
                    <a:pt x="26746" y="4059"/>
                    <a:pt x="27119" y="4043"/>
                  </a:cubicBezTo>
                  <a:lnTo>
                    <a:pt x="27088" y="3561"/>
                  </a:lnTo>
                  <a:cubicBezTo>
                    <a:pt x="27020" y="3564"/>
                    <a:pt x="26951" y="3565"/>
                    <a:pt x="26883" y="3565"/>
                  </a:cubicBezTo>
                  <a:cubicBezTo>
                    <a:pt x="25864" y="3565"/>
                    <a:pt x="24855" y="3240"/>
                    <a:pt x="24025" y="2628"/>
                  </a:cubicBezTo>
                  <a:cubicBezTo>
                    <a:pt x="23169" y="2006"/>
                    <a:pt x="22625" y="1058"/>
                    <a:pt x="22501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7" name="Google Shape;2387;p64"/>
            <p:cNvSpPr/>
            <p:nvPr/>
          </p:nvSpPr>
          <p:spPr>
            <a:xfrm>
              <a:off x="3061324" y="2012893"/>
              <a:ext cx="563201" cy="183435"/>
            </a:xfrm>
            <a:custGeom>
              <a:rect b="b" l="l" r="r" t="t"/>
              <a:pathLst>
                <a:path extrusionOk="0" h="5490" w="16856">
                  <a:moveTo>
                    <a:pt x="16545" y="1"/>
                  </a:moveTo>
                  <a:lnTo>
                    <a:pt x="15798" y="78"/>
                  </a:lnTo>
                  <a:cubicBezTo>
                    <a:pt x="15565" y="110"/>
                    <a:pt x="15285" y="141"/>
                    <a:pt x="14959" y="172"/>
                  </a:cubicBezTo>
                  <a:cubicBezTo>
                    <a:pt x="14632" y="218"/>
                    <a:pt x="14274" y="281"/>
                    <a:pt x="13886" y="343"/>
                  </a:cubicBezTo>
                  <a:cubicBezTo>
                    <a:pt x="13093" y="467"/>
                    <a:pt x="12175" y="607"/>
                    <a:pt x="11180" y="763"/>
                  </a:cubicBezTo>
                  <a:cubicBezTo>
                    <a:pt x="10698" y="840"/>
                    <a:pt x="10185" y="918"/>
                    <a:pt x="9672" y="1011"/>
                  </a:cubicBezTo>
                  <a:lnTo>
                    <a:pt x="8132" y="1291"/>
                  </a:lnTo>
                  <a:cubicBezTo>
                    <a:pt x="7106" y="1493"/>
                    <a:pt x="6080" y="1680"/>
                    <a:pt x="5116" y="1867"/>
                  </a:cubicBezTo>
                  <a:cubicBezTo>
                    <a:pt x="4167" y="2069"/>
                    <a:pt x="3281" y="2240"/>
                    <a:pt x="2519" y="2395"/>
                  </a:cubicBezTo>
                  <a:cubicBezTo>
                    <a:pt x="1011" y="2706"/>
                    <a:pt x="0" y="2924"/>
                    <a:pt x="0" y="2924"/>
                  </a:cubicBezTo>
                  <a:lnTo>
                    <a:pt x="529" y="5490"/>
                  </a:lnTo>
                  <a:cubicBezTo>
                    <a:pt x="529" y="5490"/>
                    <a:pt x="1539" y="5272"/>
                    <a:pt x="3048" y="4961"/>
                  </a:cubicBezTo>
                  <a:cubicBezTo>
                    <a:pt x="4540" y="4650"/>
                    <a:pt x="6577" y="4261"/>
                    <a:pt x="8614" y="3872"/>
                  </a:cubicBezTo>
                  <a:cubicBezTo>
                    <a:pt x="10620" y="3468"/>
                    <a:pt x="12719" y="3188"/>
                    <a:pt x="14259" y="2940"/>
                  </a:cubicBezTo>
                  <a:cubicBezTo>
                    <a:pt x="14632" y="2877"/>
                    <a:pt x="14990" y="2815"/>
                    <a:pt x="15301" y="2768"/>
                  </a:cubicBezTo>
                  <a:lnTo>
                    <a:pt x="16125" y="2691"/>
                  </a:lnTo>
                  <a:lnTo>
                    <a:pt x="16856" y="2613"/>
                  </a:lnTo>
                  <a:lnTo>
                    <a:pt x="16545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8" name="Google Shape;2388;p64"/>
            <p:cNvSpPr/>
            <p:nvPr/>
          </p:nvSpPr>
          <p:spPr>
            <a:xfrm>
              <a:off x="3115853" y="2279426"/>
              <a:ext cx="539846" cy="179793"/>
            </a:xfrm>
            <a:custGeom>
              <a:rect b="b" l="l" r="r" t="t"/>
              <a:pathLst>
                <a:path extrusionOk="0" h="5381" w="16157">
                  <a:moveTo>
                    <a:pt x="15845" y="0"/>
                  </a:moveTo>
                  <a:lnTo>
                    <a:pt x="15177" y="78"/>
                  </a:lnTo>
                  <a:lnTo>
                    <a:pt x="14399" y="156"/>
                  </a:lnTo>
                  <a:lnTo>
                    <a:pt x="13389" y="327"/>
                  </a:lnTo>
                  <a:cubicBezTo>
                    <a:pt x="11912" y="576"/>
                    <a:pt x="9937" y="809"/>
                    <a:pt x="7962" y="1229"/>
                  </a:cubicBezTo>
                  <a:cubicBezTo>
                    <a:pt x="5972" y="1586"/>
                    <a:pt x="3997" y="1975"/>
                    <a:pt x="2504" y="2302"/>
                  </a:cubicBezTo>
                  <a:lnTo>
                    <a:pt x="1" y="2815"/>
                  </a:lnTo>
                  <a:lnTo>
                    <a:pt x="545" y="5380"/>
                  </a:lnTo>
                  <a:cubicBezTo>
                    <a:pt x="545" y="5380"/>
                    <a:pt x="1540" y="5163"/>
                    <a:pt x="3017" y="4867"/>
                  </a:cubicBezTo>
                  <a:lnTo>
                    <a:pt x="5552" y="4354"/>
                  </a:lnTo>
                  <a:cubicBezTo>
                    <a:pt x="6469" y="4168"/>
                    <a:pt x="7449" y="3981"/>
                    <a:pt x="8428" y="3810"/>
                  </a:cubicBezTo>
                  <a:cubicBezTo>
                    <a:pt x="8926" y="3717"/>
                    <a:pt x="9408" y="3623"/>
                    <a:pt x="9890" y="3530"/>
                  </a:cubicBezTo>
                  <a:cubicBezTo>
                    <a:pt x="10372" y="3452"/>
                    <a:pt x="10839" y="3375"/>
                    <a:pt x="11290" y="3297"/>
                  </a:cubicBezTo>
                  <a:cubicBezTo>
                    <a:pt x="12191" y="3157"/>
                    <a:pt x="13031" y="3033"/>
                    <a:pt x="13762" y="2908"/>
                  </a:cubicBezTo>
                  <a:cubicBezTo>
                    <a:pt x="14120" y="2861"/>
                    <a:pt x="14446" y="2799"/>
                    <a:pt x="14741" y="2753"/>
                  </a:cubicBezTo>
                  <a:cubicBezTo>
                    <a:pt x="15037" y="2737"/>
                    <a:pt x="15286" y="2706"/>
                    <a:pt x="15503" y="2675"/>
                  </a:cubicBezTo>
                  <a:lnTo>
                    <a:pt x="16156" y="2613"/>
                  </a:lnTo>
                  <a:lnTo>
                    <a:pt x="1584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64"/>
            <p:cNvSpPr/>
            <p:nvPr/>
          </p:nvSpPr>
          <p:spPr>
            <a:xfrm>
              <a:off x="3636455" y="2147446"/>
              <a:ext cx="75345" cy="70701"/>
            </a:xfrm>
            <a:custGeom>
              <a:rect b="b" l="l" r="r" t="t"/>
              <a:pathLst>
                <a:path extrusionOk="0" h="2116" w="2255">
                  <a:moveTo>
                    <a:pt x="1042" y="1"/>
                  </a:moveTo>
                  <a:lnTo>
                    <a:pt x="762" y="701"/>
                  </a:lnTo>
                  <a:lnTo>
                    <a:pt x="0" y="903"/>
                  </a:lnTo>
                  <a:lnTo>
                    <a:pt x="622" y="1354"/>
                  </a:lnTo>
                  <a:lnTo>
                    <a:pt x="575" y="2116"/>
                  </a:lnTo>
                  <a:lnTo>
                    <a:pt x="1213" y="1696"/>
                  </a:lnTo>
                  <a:lnTo>
                    <a:pt x="1944" y="1960"/>
                  </a:lnTo>
                  <a:lnTo>
                    <a:pt x="1944" y="1960"/>
                  </a:lnTo>
                  <a:lnTo>
                    <a:pt x="1742" y="1245"/>
                  </a:lnTo>
                  <a:lnTo>
                    <a:pt x="2255" y="654"/>
                  </a:lnTo>
                  <a:lnTo>
                    <a:pt x="1462" y="638"/>
                  </a:lnTo>
                  <a:lnTo>
                    <a:pt x="104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64"/>
            <p:cNvSpPr/>
            <p:nvPr/>
          </p:nvSpPr>
          <p:spPr>
            <a:xfrm>
              <a:off x="3018188" y="2255001"/>
              <a:ext cx="73808" cy="72238"/>
            </a:xfrm>
            <a:custGeom>
              <a:rect b="b" l="l" r="r" t="t"/>
              <a:pathLst>
                <a:path extrusionOk="0" h="2162" w="2209">
                  <a:moveTo>
                    <a:pt x="949" y="1"/>
                  </a:moveTo>
                  <a:lnTo>
                    <a:pt x="747" y="747"/>
                  </a:lnTo>
                  <a:lnTo>
                    <a:pt x="0" y="996"/>
                  </a:lnTo>
                  <a:lnTo>
                    <a:pt x="669" y="1400"/>
                  </a:lnTo>
                  <a:lnTo>
                    <a:pt x="685" y="2162"/>
                  </a:lnTo>
                  <a:lnTo>
                    <a:pt x="1291" y="1680"/>
                  </a:lnTo>
                  <a:lnTo>
                    <a:pt x="2053" y="1882"/>
                  </a:lnTo>
                  <a:lnTo>
                    <a:pt x="1773" y="1182"/>
                  </a:lnTo>
                  <a:lnTo>
                    <a:pt x="2208" y="545"/>
                  </a:lnTo>
                  <a:lnTo>
                    <a:pt x="1431" y="607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64"/>
            <p:cNvSpPr/>
            <p:nvPr/>
          </p:nvSpPr>
          <p:spPr>
            <a:xfrm>
              <a:off x="3100784" y="2115236"/>
              <a:ext cx="37957" cy="50453"/>
            </a:xfrm>
            <a:custGeom>
              <a:rect b="b" l="l" r="r" t="t"/>
              <a:pathLst>
                <a:path extrusionOk="0" h="1510" w="1136">
                  <a:moveTo>
                    <a:pt x="1105" y="1"/>
                  </a:moveTo>
                  <a:lnTo>
                    <a:pt x="1" y="219"/>
                  </a:lnTo>
                  <a:lnTo>
                    <a:pt x="32" y="405"/>
                  </a:lnTo>
                  <a:lnTo>
                    <a:pt x="483" y="312"/>
                  </a:lnTo>
                  <a:lnTo>
                    <a:pt x="732" y="1509"/>
                  </a:lnTo>
                  <a:lnTo>
                    <a:pt x="934" y="1478"/>
                  </a:lnTo>
                  <a:lnTo>
                    <a:pt x="685" y="265"/>
                  </a:lnTo>
                  <a:lnTo>
                    <a:pt x="1136" y="172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64"/>
            <p:cNvSpPr/>
            <p:nvPr/>
          </p:nvSpPr>
          <p:spPr>
            <a:xfrm>
              <a:off x="3185987" y="2103809"/>
              <a:ext cx="16673" cy="47312"/>
            </a:xfrm>
            <a:custGeom>
              <a:rect b="b" l="l" r="r" t="t"/>
              <a:pathLst>
                <a:path extrusionOk="0" h="1416" w="499">
                  <a:moveTo>
                    <a:pt x="219" y="1"/>
                  </a:moveTo>
                  <a:lnTo>
                    <a:pt x="1" y="47"/>
                  </a:lnTo>
                  <a:lnTo>
                    <a:pt x="281" y="1416"/>
                  </a:lnTo>
                  <a:lnTo>
                    <a:pt x="498" y="1385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64"/>
            <p:cNvSpPr/>
            <p:nvPr/>
          </p:nvSpPr>
          <p:spPr>
            <a:xfrm>
              <a:off x="3248335" y="2087704"/>
              <a:ext cx="41599" cy="48882"/>
            </a:xfrm>
            <a:custGeom>
              <a:rect b="b" l="l" r="r" t="t"/>
              <a:pathLst>
                <a:path extrusionOk="0" h="1463" w="1245">
                  <a:moveTo>
                    <a:pt x="747" y="1"/>
                  </a:moveTo>
                  <a:cubicBezTo>
                    <a:pt x="701" y="1"/>
                    <a:pt x="638" y="1"/>
                    <a:pt x="592" y="16"/>
                  </a:cubicBezTo>
                  <a:cubicBezTo>
                    <a:pt x="514" y="32"/>
                    <a:pt x="436" y="63"/>
                    <a:pt x="374" y="94"/>
                  </a:cubicBezTo>
                  <a:cubicBezTo>
                    <a:pt x="203" y="172"/>
                    <a:pt x="79" y="312"/>
                    <a:pt x="32" y="498"/>
                  </a:cubicBezTo>
                  <a:cubicBezTo>
                    <a:pt x="1" y="623"/>
                    <a:pt x="1" y="747"/>
                    <a:pt x="32" y="872"/>
                  </a:cubicBezTo>
                  <a:cubicBezTo>
                    <a:pt x="47" y="949"/>
                    <a:pt x="79" y="1027"/>
                    <a:pt x="110" y="1120"/>
                  </a:cubicBezTo>
                  <a:cubicBezTo>
                    <a:pt x="141" y="1183"/>
                    <a:pt x="187" y="1229"/>
                    <a:pt x="234" y="1291"/>
                  </a:cubicBezTo>
                  <a:cubicBezTo>
                    <a:pt x="281" y="1322"/>
                    <a:pt x="327" y="1369"/>
                    <a:pt x="390" y="1400"/>
                  </a:cubicBezTo>
                  <a:cubicBezTo>
                    <a:pt x="436" y="1416"/>
                    <a:pt x="498" y="1431"/>
                    <a:pt x="545" y="1447"/>
                  </a:cubicBezTo>
                  <a:cubicBezTo>
                    <a:pt x="607" y="1462"/>
                    <a:pt x="654" y="1462"/>
                    <a:pt x="716" y="1462"/>
                  </a:cubicBezTo>
                  <a:cubicBezTo>
                    <a:pt x="763" y="1462"/>
                    <a:pt x="825" y="1462"/>
                    <a:pt x="872" y="1447"/>
                  </a:cubicBezTo>
                  <a:cubicBezTo>
                    <a:pt x="918" y="1431"/>
                    <a:pt x="965" y="1431"/>
                    <a:pt x="1012" y="1400"/>
                  </a:cubicBezTo>
                  <a:lnTo>
                    <a:pt x="1136" y="1369"/>
                  </a:lnTo>
                  <a:cubicBezTo>
                    <a:pt x="1183" y="1354"/>
                    <a:pt x="1214" y="1322"/>
                    <a:pt x="1245" y="1307"/>
                  </a:cubicBezTo>
                  <a:lnTo>
                    <a:pt x="1214" y="1151"/>
                  </a:lnTo>
                  <a:cubicBezTo>
                    <a:pt x="1167" y="1167"/>
                    <a:pt x="1089" y="1198"/>
                    <a:pt x="1027" y="1229"/>
                  </a:cubicBezTo>
                  <a:cubicBezTo>
                    <a:pt x="965" y="1245"/>
                    <a:pt x="903" y="1260"/>
                    <a:pt x="840" y="1276"/>
                  </a:cubicBezTo>
                  <a:lnTo>
                    <a:pt x="654" y="1276"/>
                  </a:lnTo>
                  <a:cubicBezTo>
                    <a:pt x="592" y="1260"/>
                    <a:pt x="529" y="1245"/>
                    <a:pt x="483" y="1214"/>
                  </a:cubicBezTo>
                  <a:cubicBezTo>
                    <a:pt x="421" y="1167"/>
                    <a:pt x="374" y="1120"/>
                    <a:pt x="343" y="1058"/>
                  </a:cubicBezTo>
                  <a:cubicBezTo>
                    <a:pt x="265" y="918"/>
                    <a:pt x="219" y="747"/>
                    <a:pt x="250" y="561"/>
                  </a:cubicBezTo>
                  <a:cubicBezTo>
                    <a:pt x="250" y="498"/>
                    <a:pt x="281" y="436"/>
                    <a:pt x="312" y="390"/>
                  </a:cubicBezTo>
                  <a:cubicBezTo>
                    <a:pt x="358" y="343"/>
                    <a:pt x="405" y="296"/>
                    <a:pt x="452" y="265"/>
                  </a:cubicBezTo>
                  <a:cubicBezTo>
                    <a:pt x="514" y="234"/>
                    <a:pt x="561" y="203"/>
                    <a:pt x="623" y="187"/>
                  </a:cubicBezTo>
                  <a:cubicBezTo>
                    <a:pt x="701" y="172"/>
                    <a:pt x="763" y="172"/>
                    <a:pt x="825" y="172"/>
                  </a:cubicBezTo>
                  <a:lnTo>
                    <a:pt x="1027" y="172"/>
                  </a:lnTo>
                  <a:lnTo>
                    <a:pt x="99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64"/>
            <p:cNvSpPr/>
            <p:nvPr/>
          </p:nvSpPr>
          <p:spPr>
            <a:xfrm>
              <a:off x="3332000" y="2070062"/>
              <a:ext cx="45742" cy="53026"/>
            </a:xfrm>
            <a:custGeom>
              <a:rect b="b" l="l" r="r" t="t"/>
              <a:pathLst>
                <a:path extrusionOk="0" h="1587" w="1369">
                  <a:moveTo>
                    <a:pt x="1104" y="0"/>
                  </a:moveTo>
                  <a:lnTo>
                    <a:pt x="855" y="47"/>
                  </a:lnTo>
                  <a:lnTo>
                    <a:pt x="498" y="700"/>
                  </a:lnTo>
                  <a:lnTo>
                    <a:pt x="311" y="746"/>
                  </a:lnTo>
                  <a:lnTo>
                    <a:pt x="202" y="171"/>
                  </a:lnTo>
                  <a:lnTo>
                    <a:pt x="0" y="202"/>
                  </a:lnTo>
                  <a:lnTo>
                    <a:pt x="249" y="1586"/>
                  </a:lnTo>
                  <a:lnTo>
                    <a:pt x="467" y="1555"/>
                  </a:lnTo>
                  <a:lnTo>
                    <a:pt x="342" y="918"/>
                  </a:lnTo>
                  <a:lnTo>
                    <a:pt x="529" y="871"/>
                  </a:lnTo>
                  <a:lnTo>
                    <a:pt x="1120" y="1431"/>
                  </a:lnTo>
                  <a:lnTo>
                    <a:pt x="1369" y="1384"/>
                  </a:lnTo>
                  <a:lnTo>
                    <a:pt x="700" y="746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p64"/>
            <p:cNvSpPr/>
            <p:nvPr/>
          </p:nvSpPr>
          <p:spPr>
            <a:xfrm>
              <a:off x="3419808" y="2056530"/>
              <a:ext cx="35852" cy="50954"/>
            </a:xfrm>
            <a:custGeom>
              <a:rect b="b" l="l" r="r" t="t"/>
              <a:pathLst>
                <a:path extrusionOk="0" h="1525" w="1073">
                  <a:moveTo>
                    <a:pt x="840" y="1"/>
                  </a:moveTo>
                  <a:lnTo>
                    <a:pt x="0" y="141"/>
                  </a:lnTo>
                  <a:lnTo>
                    <a:pt x="233" y="1525"/>
                  </a:lnTo>
                  <a:lnTo>
                    <a:pt x="1073" y="1400"/>
                  </a:lnTo>
                  <a:lnTo>
                    <a:pt x="1042" y="1229"/>
                  </a:lnTo>
                  <a:lnTo>
                    <a:pt x="420" y="1323"/>
                  </a:lnTo>
                  <a:lnTo>
                    <a:pt x="342" y="872"/>
                  </a:lnTo>
                  <a:lnTo>
                    <a:pt x="917" y="778"/>
                  </a:lnTo>
                  <a:lnTo>
                    <a:pt x="886" y="592"/>
                  </a:lnTo>
                  <a:lnTo>
                    <a:pt x="311" y="685"/>
                  </a:lnTo>
                  <a:lnTo>
                    <a:pt x="249" y="281"/>
                  </a:lnTo>
                  <a:lnTo>
                    <a:pt x="840" y="187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64"/>
            <p:cNvSpPr/>
            <p:nvPr/>
          </p:nvSpPr>
          <p:spPr>
            <a:xfrm>
              <a:off x="3497192" y="2043031"/>
              <a:ext cx="39026" cy="50419"/>
            </a:xfrm>
            <a:custGeom>
              <a:rect b="b" l="l" r="r" t="t"/>
              <a:pathLst>
                <a:path extrusionOk="0" h="1509" w="1168">
                  <a:moveTo>
                    <a:pt x="1152" y="1"/>
                  </a:moveTo>
                  <a:lnTo>
                    <a:pt x="1" y="187"/>
                  </a:lnTo>
                  <a:lnTo>
                    <a:pt x="32" y="358"/>
                  </a:lnTo>
                  <a:lnTo>
                    <a:pt x="499" y="280"/>
                  </a:lnTo>
                  <a:lnTo>
                    <a:pt x="670" y="1509"/>
                  </a:lnTo>
                  <a:lnTo>
                    <a:pt x="887" y="1462"/>
                  </a:lnTo>
                  <a:lnTo>
                    <a:pt x="701" y="249"/>
                  </a:lnTo>
                  <a:lnTo>
                    <a:pt x="1167" y="17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64"/>
            <p:cNvSpPr/>
            <p:nvPr/>
          </p:nvSpPr>
          <p:spPr>
            <a:xfrm>
              <a:off x="3144956" y="2385411"/>
              <a:ext cx="47847" cy="51990"/>
            </a:xfrm>
            <a:custGeom>
              <a:rect b="b" l="l" r="r" t="t"/>
              <a:pathLst>
                <a:path extrusionOk="0" h="1556" w="1432">
                  <a:moveTo>
                    <a:pt x="467" y="203"/>
                  </a:moveTo>
                  <a:lnTo>
                    <a:pt x="918" y="825"/>
                  </a:lnTo>
                  <a:lnTo>
                    <a:pt x="311" y="949"/>
                  </a:lnTo>
                  <a:lnTo>
                    <a:pt x="311" y="949"/>
                  </a:lnTo>
                  <a:lnTo>
                    <a:pt x="467" y="203"/>
                  </a:lnTo>
                  <a:close/>
                  <a:moveTo>
                    <a:pt x="545" y="0"/>
                  </a:moveTo>
                  <a:lnTo>
                    <a:pt x="327" y="47"/>
                  </a:lnTo>
                  <a:lnTo>
                    <a:pt x="0" y="1555"/>
                  </a:lnTo>
                  <a:lnTo>
                    <a:pt x="0" y="1555"/>
                  </a:lnTo>
                  <a:lnTo>
                    <a:pt x="203" y="1509"/>
                  </a:lnTo>
                  <a:lnTo>
                    <a:pt x="280" y="1120"/>
                  </a:lnTo>
                  <a:lnTo>
                    <a:pt x="1011" y="980"/>
                  </a:lnTo>
                  <a:lnTo>
                    <a:pt x="1244" y="1291"/>
                  </a:lnTo>
                  <a:lnTo>
                    <a:pt x="1431" y="1260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p64"/>
            <p:cNvSpPr/>
            <p:nvPr/>
          </p:nvSpPr>
          <p:spPr>
            <a:xfrm>
              <a:off x="3203662" y="2373449"/>
              <a:ext cx="44706" cy="49918"/>
            </a:xfrm>
            <a:custGeom>
              <a:rect b="b" l="l" r="r" t="t"/>
              <a:pathLst>
                <a:path extrusionOk="0" h="1494" w="1338">
                  <a:moveTo>
                    <a:pt x="716" y="172"/>
                  </a:moveTo>
                  <a:cubicBezTo>
                    <a:pt x="778" y="187"/>
                    <a:pt x="840" y="219"/>
                    <a:pt x="887" y="250"/>
                  </a:cubicBezTo>
                  <a:cubicBezTo>
                    <a:pt x="949" y="296"/>
                    <a:pt x="996" y="343"/>
                    <a:pt x="1027" y="390"/>
                  </a:cubicBezTo>
                  <a:cubicBezTo>
                    <a:pt x="1058" y="452"/>
                    <a:pt x="1089" y="514"/>
                    <a:pt x="1105" y="592"/>
                  </a:cubicBezTo>
                  <a:cubicBezTo>
                    <a:pt x="1120" y="654"/>
                    <a:pt x="1120" y="732"/>
                    <a:pt x="1105" y="809"/>
                  </a:cubicBezTo>
                  <a:cubicBezTo>
                    <a:pt x="1089" y="872"/>
                    <a:pt x="1073" y="934"/>
                    <a:pt x="1042" y="996"/>
                  </a:cubicBezTo>
                  <a:cubicBezTo>
                    <a:pt x="1011" y="1043"/>
                    <a:pt x="965" y="1089"/>
                    <a:pt x="918" y="1136"/>
                  </a:cubicBezTo>
                  <a:cubicBezTo>
                    <a:pt x="856" y="1167"/>
                    <a:pt x="809" y="1198"/>
                    <a:pt x="747" y="1214"/>
                  </a:cubicBezTo>
                  <a:lnTo>
                    <a:pt x="451" y="1276"/>
                  </a:lnTo>
                  <a:lnTo>
                    <a:pt x="234" y="234"/>
                  </a:lnTo>
                  <a:lnTo>
                    <a:pt x="529" y="172"/>
                  </a:lnTo>
                  <a:close/>
                  <a:moveTo>
                    <a:pt x="731" y="1"/>
                  </a:moveTo>
                  <a:cubicBezTo>
                    <a:pt x="623" y="1"/>
                    <a:pt x="514" y="1"/>
                    <a:pt x="420" y="16"/>
                  </a:cubicBezTo>
                  <a:lnTo>
                    <a:pt x="1" y="110"/>
                  </a:lnTo>
                  <a:lnTo>
                    <a:pt x="280" y="1494"/>
                  </a:lnTo>
                  <a:lnTo>
                    <a:pt x="778" y="1385"/>
                  </a:lnTo>
                  <a:cubicBezTo>
                    <a:pt x="871" y="1369"/>
                    <a:pt x="965" y="1323"/>
                    <a:pt x="1058" y="1276"/>
                  </a:cubicBezTo>
                  <a:cubicBezTo>
                    <a:pt x="1120" y="1229"/>
                    <a:pt x="1182" y="1151"/>
                    <a:pt x="1229" y="1089"/>
                  </a:cubicBezTo>
                  <a:cubicBezTo>
                    <a:pt x="1276" y="1012"/>
                    <a:pt x="1307" y="918"/>
                    <a:pt x="1322" y="825"/>
                  </a:cubicBezTo>
                  <a:cubicBezTo>
                    <a:pt x="1338" y="732"/>
                    <a:pt x="1338" y="638"/>
                    <a:pt x="1322" y="545"/>
                  </a:cubicBezTo>
                  <a:cubicBezTo>
                    <a:pt x="1307" y="452"/>
                    <a:pt x="1260" y="358"/>
                    <a:pt x="1198" y="265"/>
                  </a:cubicBezTo>
                  <a:cubicBezTo>
                    <a:pt x="1151" y="203"/>
                    <a:pt x="1073" y="141"/>
                    <a:pt x="996" y="94"/>
                  </a:cubicBezTo>
                  <a:cubicBezTo>
                    <a:pt x="918" y="47"/>
                    <a:pt x="825" y="16"/>
                    <a:pt x="731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9" name="Google Shape;2399;p64"/>
            <p:cNvSpPr/>
            <p:nvPr/>
          </p:nvSpPr>
          <p:spPr>
            <a:xfrm>
              <a:off x="3267046" y="2353702"/>
              <a:ext cx="60811" cy="56668"/>
            </a:xfrm>
            <a:custGeom>
              <a:rect b="b" l="l" r="r" t="t"/>
              <a:pathLst>
                <a:path extrusionOk="0" h="1696" w="1820">
                  <a:moveTo>
                    <a:pt x="1556" y="1"/>
                  </a:moveTo>
                  <a:lnTo>
                    <a:pt x="1229" y="63"/>
                  </a:lnTo>
                  <a:lnTo>
                    <a:pt x="1011" y="1307"/>
                  </a:lnTo>
                  <a:lnTo>
                    <a:pt x="327" y="234"/>
                  </a:lnTo>
                  <a:lnTo>
                    <a:pt x="1" y="312"/>
                  </a:lnTo>
                  <a:lnTo>
                    <a:pt x="280" y="1696"/>
                  </a:lnTo>
                  <a:lnTo>
                    <a:pt x="483" y="1649"/>
                  </a:lnTo>
                  <a:lnTo>
                    <a:pt x="249" y="452"/>
                  </a:lnTo>
                  <a:lnTo>
                    <a:pt x="249" y="452"/>
                  </a:lnTo>
                  <a:lnTo>
                    <a:pt x="934" y="1556"/>
                  </a:lnTo>
                  <a:lnTo>
                    <a:pt x="1167" y="1509"/>
                  </a:lnTo>
                  <a:cubicBezTo>
                    <a:pt x="1213" y="1276"/>
                    <a:pt x="1245" y="1058"/>
                    <a:pt x="1276" y="872"/>
                  </a:cubicBezTo>
                  <a:cubicBezTo>
                    <a:pt x="1291" y="794"/>
                    <a:pt x="1307" y="716"/>
                    <a:pt x="1322" y="638"/>
                  </a:cubicBezTo>
                  <a:cubicBezTo>
                    <a:pt x="1322" y="576"/>
                    <a:pt x="1338" y="499"/>
                    <a:pt x="1353" y="436"/>
                  </a:cubicBezTo>
                  <a:cubicBezTo>
                    <a:pt x="1369" y="374"/>
                    <a:pt x="1369" y="296"/>
                    <a:pt x="1384" y="234"/>
                  </a:cubicBezTo>
                  <a:lnTo>
                    <a:pt x="1618" y="1432"/>
                  </a:lnTo>
                  <a:lnTo>
                    <a:pt x="1820" y="1385"/>
                  </a:lnTo>
                  <a:lnTo>
                    <a:pt x="155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0" name="Google Shape;2400;p64"/>
            <p:cNvSpPr/>
            <p:nvPr/>
          </p:nvSpPr>
          <p:spPr>
            <a:xfrm>
              <a:off x="3344964" y="2347989"/>
              <a:ext cx="15637" cy="47312"/>
            </a:xfrm>
            <a:custGeom>
              <a:rect b="b" l="l" r="r" t="t"/>
              <a:pathLst>
                <a:path extrusionOk="0" h="1416" w="468">
                  <a:moveTo>
                    <a:pt x="203" y="1"/>
                  </a:moveTo>
                  <a:lnTo>
                    <a:pt x="1" y="32"/>
                  </a:lnTo>
                  <a:lnTo>
                    <a:pt x="265" y="1416"/>
                  </a:lnTo>
                  <a:lnTo>
                    <a:pt x="467" y="138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1" name="Google Shape;2401;p64"/>
            <p:cNvSpPr/>
            <p:nvPr/>
          </p:nvSpPr>
          <p:spPr>
            <a:xfrm>
              <a:off x="3371995" y="2337096"/>
              <a:ext cx="37455" cy="50419"/>
            </a:xfrm>
            <a:custGeom>
              <a:rect b="b" l="l" r="r" t="t"/>
              <a:pathLst>
                <a:path extrusionOk="0" h="1509" w="1121">
                  <a:moveTo>
                    <a:pt x="1089" y="0"/>
                  </a:moveTo>
                  <a:lnTo>
                    <a:pt x="1" y="203"/>
                  </a:lnTo>
                  <a:lnTo>
                    <a:pt x="32" y="389"/>
                  </a:lnTo>
                  <a:lnTo>
                    <a:pt x="467" y="296"/>
                  </a:lnTo>
                  <a:lnTo>
                    <a:pt x="700" y="1509"/>
                  </a:lnTo>
                  <a:lnTo>
                    <a:pt x="902" y="1478"/>
                  </a:lnTo>
                  <a:lnTo>
                    <a:pt x="669" y="265"/>
                  </a:lnTo>
                  <a:lnTo>
                    <a:pt x="1120" y="17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2" name="Google Shape;2402;p64"/>
            <p:cNvSpPr/>
            <p:nvPr/>
          </p:nvSpPr>
          <p:spPr>
            <a:xfrm>
              <a:off x="3461373" y="2323597"/>
              <a:ext cx="46778" cy="48849"/>
            </a:xfrm>
            <a:custGeom>
              <a:rect b="b" l="l" r="r" t="t"/>
              <a:pathLst>
                <a:path extrusionOk="0" h="1462" w="1400">
                  <a:moveTo>
                    <a:pt x="715" y="175"/>
                  </a:moveTo>
                  <a:cubicBezTo>
                    <a:pt x="746" y="175"/>
                    <a:pt x="778" y="179"/>
                    <a:pt x="809" y="187"/>
                  </a:cubicBezTo>
                  <a:cubicBezTo>
                    <a:pt x="855" y="202"/>
                    <a:pt x="917" y="218"/>
                    <a:pt x="964" y="264"/>
                  </a:cubicBezTo>
                  <a:cubicBezTo>
                    <a:pt x="1011" y="296"/>
                    <a:pt x="1057" y="358"/>
                    <a:pt x="1088" y="420"/>
                  </a:cubicBezTo>
                  <a:cubicBezTo>
                    <a:pt x="1135" y="482"/>
                    <a:pt x="1151" y="575"/>
                    <a:pt x="1166" y="653"/>
                  </a:cubicBezTo>
                  <a:cubicBezTo>
                    <a:pt x="1182" y="731"/>
                    <a:pt x="1182" y="824"/>
                    <a:pt x="1166" y="902"/>
                  </a:cubicBezTo>
                  <a:cubicBezTo>
                    <a:pt x="1166" y="980"/>
                    <a:pt x="1135" y="1042"/>
                    <a:pt x="1104" y="1089"/>
                  </a:cubicBezTo>
                  <a:cubicBezTo>
                    <a:pt x="1073" y="1135"/>
                    <a:pt x="1026" y="1182"/>
                    <a:pt x="964" y="1213"/>
                  </a:cubicBezTo>
                  <a:cubicBezTo>
                    <a:pt x="917" y="1244"/>
                    <a:pt x="855" y="1260"/>
                    <a:pt x="793" y="1275"/>
                  </a:cubicBezTo>
                  <a:lnTo>
                    <a:pt x="606" y="1275"/>
                  </a:lnTo>
                  <a:lnTo>
                    <a:pt x="606" y="1260"/>
                  </a:lnTo>
                  <a:cubicBezTo>
                    <a:pt x="544" y="1260"/>
                    <a:pt x="498" y="1229"/>
                    <a:pt x="451" y="1197"/>
                  </a:cubicBezTo>
                  <a:cubicBezTo>
                    <a:pt x="389" y="1151"/>
                    <a:pt x="358" y="1104"/>
                    <a:pt x="327" y="1042"/>
                  </a:cubicBezTo>
                  <a:cubicBezTo>
                    <a:pt x="280" y="964"/>
                    <a:pt x="249" y="886"/>
                    <a:pt x="249" y="793"/>
                  </a:cubicBezTo>
                  <a:cubicBezTo>
                    <a:pt x="233" y="715"/>
                    <a:pt x="233" y="622"/>
                    <a:pt x="233" y="544"/>
                  </a:cubicBezTo>
                  <a:cubicBezTo>
                    <a:pt x="249" y="482"/>
                    <a:pt x="280" y="420"/>
                    <a:pt x="311" y="358"/>
                  </a:cubicBezTo>
                  <a:cubicBezTo>
                    <a:pt x="342" y="311"/>
                    <a:pt x="389" y="264"/>
                    <a:pt x="435" y="249"/>
                  </a:cubicBezTo>
                  <a:cubicBezTo>
                    <a:pt x="498" y="218"/>
                    <a:pt x="560" y="187"/>
                    <a:pt x="622" y="187"/>
                  </a:cubicBezTo>
                  <a:cubicBezTo>
                    <a:pt x="653" y="179"/>
                    <a:pt x="684" y="175"/>
                    <a:pt x="715" y="175"/>
                  </a:cubicBezTo>
                  <a:close/>
                  <a:moveTo>
                    <a:pt x="591" y="0"/>
                  </a:moveTo>
                  <a:cubicBezTo>
                    <a:pt x="513" y="16"/>
                    <a:pt x="435" y="47"/>
                    <a:pt x="373" y="78"/>
                  </a:cubicBezTo>
                  <a:cubicBezTo>
                    <a:pt x="202" y="140"/>
                    <a:pt x="78" y="296"/>
                    <a:pt x="31" y="467"/>
                  </a:cubicBezTo>
                  <a:cubicBezTo>
                    <a:pt x="0" y="591"/>
                    <a:pt x="0" y="715"/>
                    <a:pt x="31" y="824"/>
                  </a:cubicBezTo>
                  <a:cubicBezTo>
                    <a:pt x="47" y="918"/>
                    <a:pt x="62" y="995"/>
                    <a:pt x="109" y="1089"/>
                  </a:cubicBezTo>
                  <a:cubicBezTo>
                    <a:pt x="140" y="1151"/>
                    <a:pt x="171" y="1213"/>
                    <a:pt x="218" y="1260"/>
                  </a:cubicBezTo>
                  <a:cubicBezTo>
                    <a:pt x="264" y="1306"/>
                    <a:pt x="311" y="1337"/>
                    <a:pt x="358" y="1368"/>
                  </a:cubicBezTo>
                  <a:cubicBezTo>
                    <a:pt x="404" y="1400"/>
                    <a:pt x="467" y="1415"/>
                    <a:pt x="513" y="1431"/>
                  </a:cubicBezTo>
                  <a:cubicBezTo>
                    <a:pt x="575" y="1446"/>
                    <a:pt x="622" y="1462"/>
                    <a:pt x="669" y="1462"/>
                  </a:cubicBezTo>
                  <a:cubicBezTo>
                    <a:pt x="731" y="1462"/>
                    <a:pt x="778" y="1446"/>
                    <a:pt x="824" y="1446"/>
                  </a:cubicBezTo>
                  <a:cubicBezTo>
                    <a:pt x="871" y="1431"/>
                    <a:pt x="917" y="1431"/>
                    <a:pt x="964" y="1415"/>
                  </a:cubicBezTo>
                  <a:cubicBezTo>
                    <a:pt x="1011" y="1400"/>
                    <a:pt x="1073" y="1368"/>
                    <a:pt x="1104" y="1337"/>
                  </a:cubicBezTo>
                  <a:cubicBezTo>
                    <a:pt x="1151" y="1306"/>
                    <a:pt x="1197" y="1275"/>
                    <a:pt x="1244" y="1229"/>
                  </a:cubicBezTo>
                  <a:cubicBezTo>
                    <a:pt x="1275" y="1197"/>
                    <a:pt x="1306" y="1135"/>
                    <a:pt x="1337" y="1089"/>
                  </a:cubicBezTo>
                  <a:cubicBezTo>
                    <a:pt x="1368" y="1011"/>
                    <a:pt x="1384" y="949"/>
                    <a:pt x="1384" y="886"/>
                  </a:cubicBezTo>
                  <a:cubicBezTo>
                    <a:pt x="1399" y="793"/>
                    <a:pt x="1399" y="700"/>
                    <a:pt x="1384" y="622"/>
                  </a:cubicBezTo>
                  <a:cubicBezTo>
                    <a:pt x="1368" y="498"/>
                    <a:pt x="1322" y="373"/>
                    <a:pt x="1260" y="280"/>
                  </a:cubicBezTo>
                  <a:cubicBezTo>
                    <a:pt x="1151" y="125"/>
                    <a:pt x="995" y="16"/>
                    <a:pt x="809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3" name="Google Shape;2403;p64"/>
            <p:cNvSpPr/>
            <p:nvPr/>
          </p:nvSpPr>
          <p:spPr>
            <a:xfrm>
              <a:off x="3526829" y="2311636"/>
              <a:ext cx="43670" cy="52491"/>
            </a:xfrm>
            <a:custGeom>
              <a:rect b="b" l="l" r="r" t="t"/>
              <a:pathLst>
                <a:path extrusionOk="0" h="1571" w="1307">
                  <a:moveTo>
                    <a:pt x="1104" y="0"/>
                  </a:moveTo>
                  <a:lnTo>
                    <a:pt x="902" y="32"/>
                  </a:lnTo>
                  <a:lnTo>
                    <a:pt x="1058" y="1151"/>
                  </a:lnTo>
                  <a:lnTo>
                    <a:pt x="1058" y="1151"/>
                  </a:lnTo>
                  <a:lnTo>
                    <a:pt x="280" y="125"/>
                  </a:lnTo>
                  <a:lnTo>
                    <a:pt x="0" y="172"/>
                  </a:lnTo>
                  <a:lnTo>
                    <a:pt x="202" y="1571"/>
                  </a:lnTo>
                  <a:lnTo>
                    <a:pt x="405" y="1540"/>
                  </a:lnTo>
                  <a:lnTo>
                    <a:pt x="233" y="389"/>
                  </a:lnTo>
                  <a:lnTo>
                    <a:pt x="1042" y="1431"/>
                  </a:lnTo>
                  <a:lnTo>
                    <a:pt x="1306" y="1400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p64"/>
            <p:cNvSpPr/>
            <p:nvPr/>
          </p:nvSpPr>
          <p:spPr>
            <a:xfrm>
              <a:off x="3589177" y="2304352"/>
              <a:ext cx="32744" cy="49918"/>
            </a:xfrm>
            <a:custGeom>
              <a:rect b="b" l="l" r="r" t="t"/>
              <a:pathLst>
                <a:path extrusionOk="0" h="1494" w="980">
                  <a:moveTo>
                    <a:pt x="793" y="1"/>
                  </a:moveTo>
                  <a:lnTo>
                    <a:pt x="793" y="1"/>
                  </a:lnTo>
                  <a:cubicBezTo>
                    <a:pt x="793" y="1"/>
                    <a:pt x="591" y="16"/>
                    <a:pt x="404" y="47"/>
                  </a:cubicBezTo>
                  <a:cubicBezTo>
                    <a:pt x="202" y="79"/>
                    <a:pt x="0" y="94"/>
                    <a:pt x="0" y="94"/>
                  </a:cubicBezTo>
                  <a:lnTo>
                    <a:pt x="202" y="1494"/>
                  </a:lnTo>
                  <a:cubicBezTo>
                    <a:pt x="202" y="1494"/>
                    <a:pt x="389" y="1462"/>
                    <a:pt x="591" y="1447"/>
                  </a:cubicBezTo>
                  <a:lnTo>
                    <a:pt x="980" y="1400"/>
                  </a:lnTo>
                  <a:lnTo>
                    <a:pt x="949" y="1229"/>
                  </a:lnTo>
                  <a:lnTo>
                    <a:pt x="653" y="1260"/>
                  </a:lnTo>
                  <a:cubicBezTo>
                    <a:pt x="513" y="1260"/>
                    <a:pt x="373" y="1291"/>
                    <a:pt x="373" y="1291"/>
                  </a:cubicBezTo>
                  <a:lnTo>
                    <a:pt x="311" y="825"/>
                  </a:lnTo>
                  <a:cubicBezTo>
                    <a:pt x="311" y="825"/>
                    <a:pt x="436" y="809"/>
                    <a:pt x="575" y="794"/>
                  </a:cubicBezTo>
                  <a:cubicBezTo>
                    <a:pt x="700" y="778"/>
                    <a:pt x="840" y="763"/>
                    <a:pt x="840" y="763"/>
                  </a:cubicBezTo>
                  <a:lnTo>
                    <a:pt x="809" y="592"/>
                  </a:lnTo>
                  <a:lnTo>
                    <a:pt x="544" y="623"/>
                  </a:lnTo>
                  <a:cubicBezTo>
                    <a:pt x="420" y="638"/>
                    <a:pt x="280" y="654"/>
                    <a:pt x="280" y="654"/>
                  </a:cubicBezTo>
                  <a:lnTo>
                    <a:pt x="233" y="250"/>
                  </a:lnTo>
                  <a:cubicBezTo>
                    <a:pt x="233" y="250"/>
                    <a:pt x="373" y="218"/>
                    <a:pt x="513" y="218"/>
                  </a:cubicBezTo>
                  <a:cubicBezTo>
                    <a:pt x="638" y="203"/>
                    <a:pt x="778" y="187"/>
                    <a:pt x="778" y="187"/>
                  </a:cubicBezTo>
                  <a:lnTo>
                    <a:pt x="79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p64"/>
            <p:cNvSpPr/>
            <p:nvPr/>
          </p:nvSpPr>
          <p:spPr>
            <a:xfrm>
              <a:off x="3115352" y="2208257"/>
              <a:ext cx="72772" cy="120552"/>
            </a:xfrm>
            <a:custGeom>
              <a:rect b="b" l="l" r="r" t="t"/>
              <a:pathLst>
                <a:path extrusionOk="0" h="3608" w="2178">
                  <a:moveTo>
                    <a:pt x="1104" y="0"/>
                  </a:moveTo>
                  <a:cubicBezTo>
                    <a:pt x="1026" y="0"/>
                    <a:pt x="933" y="16"/>
                    <a:pt x="855" y="31"/>
                  </a:cubicBezTo>
                  <a:cubicBezTo>
                    <a:pt x="778" y="47"/>
                    <a:pt x="684" y="78"/>
                    <a:pt x="607" y="109"/>
                  </a:cubicBezTo>
                  <a:lnTo>
                    <a:pt x="622" y="109"/>
                  </a:lnTo>
                  <a:cubicBezTo>
                    <a:pt x="529" y="156"/>
                    <a:pt x="451" y="218"/>
                    <a:pt x="373" y="280"/>
                  </a:cubicBezTo>
                  <a:cubicBezTo>
                    <a:pt x="296" y="358"/>
                    <a:pt x="233" y="436"/>
                    <a:pt x="187" y="544"/>
                  </a:cubicBezTo>
                  <a:cubicBezTo>
                    <a:pt x="109" y="653"/>
                    <a:pt x="78" y="778"/>
                    <a:pt x="47" y="902"/>
                  </a:cubicBezTo>
                  <a:cubicBezTo>
                    <a:pt x="16" y="1073"/>
                    <a:pt x="0" y="1244"/>
                    <a:pt x="0" y="1400"/>
                  </a:cubicBezTo>
                  <a:cubicBezTo>
                    <a:pt x="0" y="1617"/>
                    <a:pt x="31" y="1835"/>
                    <a:pt x="78" y="2037"/>
                  </a:cubicBezTo>
                  <a:cubicBezTo>
                    <a:pt x="125" y="2255"/>
                    <a:pt x="187" y="2457"/>
                    <a:pt x="265" y="2659"/>
                  </a:cubicBezTo>
                  <a:cubicBezTo>
                    <a:pt x="327" y="2815"/>
                    <a:pt x="404" y="2970"/>
                    <a:pt x="498" y="3110"/>
                  </a:cubicBezTo>
                  <a:cubicBezTo>
                    <a:pt x="576" y="3219"/>
                    <a:pt x="669" y="3312"/>
                    <a:pt x="762" y="3390"/>
                  </a:cubicBezTo>
                  <a:cubicBezTo>
                    <a:pt x="855" y="3452"/>
                    <a:pt x="949" y="3514"/>
                    <a:pt x="1058" y="3545"/>
                  </a:cubicBezTo>
                  <a:cubicBezTo>
                    <a:pt x="1135" y="3577"/>
                    <a:pt x="1244" y="3608"/>
                    <a:pt x="1337" y="3608"/>
                  </a:cubicBezTo>
                  <a:cubicBezTo>
                    <a:pt x="1415" y="3608"/>
                    <a:pt x="1508" y="3608"/>
                    <a:pt x="1586" y="3592"/>
                  </a:cubicBezTo>
                  <a:cubicBezTo>
                    <a:pt x="1664" y="3577"/>
                    <a:pt x="1742" y="3545"/>
                    <a:pt x="1819" y="3514"/>
                  </a:cubicBezTo>
                  <a:cubicBezTo>
                    <a:pt x="1897" y="3483"/>
                    <a:pt x="1959" y="3437"/>
                    <a:pt x="2006" y="3405"/>
                  </a:cubicBezTo>
                  <a:cubicBezTo>
                    <a:pt x="2068" y="3359"/>
                    <a:pt x="2130" y="3312"/>
                    <a:pt x="2177" y="3266"/>
                  </a:cubicBezTo>
                  <a:lnTo>
                    <a:pt x="2068" y="2721"/>
                  </a:lnTo>
                  <a:cubicBezTo>
                    <a:pt x="1990" y="2799"/>
                    <a:pt x="1913" y="2861"/>
                    <a:pt x="1819" y="2923"/>
                  </a:cubicBezTo>
                  <a:cubicBezTo>
                    <a:pt x="1726" y="2970"/>
                    <a:pt x="1633" y="3001"/>
                    <a:pt x="1524" y="3017"/>
                  </a:cubicBezTo>
                  <a:cubicBezTo>
                    <a:pt x="1485" y="3030"/>
                    <a:pt x="1445" y="3035"/>
                    <a:pt x="1406" y="3035"/>
                  </a:cubicBezTo>
                  <a:cubicBezTo>
                    <a:pt x="1352" y="3035"/>
                    <a:pt x="1298" y="3026"/>
                    <a:pt x="1244" y="3017"/>
                  </a:cubicBezTo>
                  <a:cubicBezTo>
                    <a:pt x="1151" y="2986"/>
                    <a:pt x="1058" y="2923"/>
                    <a:pt x="980" y="2846"/>
                  </a:cubicBezTo>
                  <a:cubicBezTo>
                    <a:pt x="886" y="2752"/>
                    <a:pt x="809" y="2628"/>
                    <a:pt x="747" y="2504"/>
                  </a:cubicBezTo>
                  <a:cubicBezTo>
                    <a:pt x="669" y="2317"/>
                    <a:pt x="607" y="2130"/>
                    <a:pt x="576" y="1944"/>
                  </a:cubicBezTo>
                  <a:cubicBezTo>
                    <a:pt x="529" y="1757"/>
                    <a:pt x="513" y="1555"/>
                    <a:pt x="513" y="1369"/>
                  </a:cubicBezTo>
                  <a:cubicBezTo>
                    <a:pt x="513" y="1229"/>
                    <a:pt x="544" y="1089"/>
                    <a:pt x="591" y="949"/>
                  </a:cubicBezTo>
                  <a:cubicBezTo>
                    <a:pt x="622" y="855"/>
                    <a:pt x="700" y="762"/>
                    <a:pt x="778" y="700"/>
                  </a:cubicBezTo>
                  <a:cubicBezTo>
                    <a:pt x="855" y="638"/>
                    <a:pt x="933" y="591"/>
                    <a:pt x="1026" y="576"/>
                  </a:cubicBezTo>
                  <a:cubicBezTo>
                    <a:pt x="1120" y="544"/>
                    <a:pt x="1229" y="544"/>
                    <a:pt x="1322" y="544"/>
                  </a:cubicBezTo>
                  <a:cubicBezTo>
                    <a:pt x="1431" y="560"/>
                    <a:pt x="1540" y="576"/>
                    <a:pt x="1633" y="607"/>
                  </a:cubicBezTo>
                  <a:lnTo>
                    <a:pt x="1524" y="78"/>
                  </a:lnTo>
                  <a:cubicBezTo>
                    <a:pt x="1462" y="47"/>
                    <a:pt x="1400" y="31"/>
                    <a:pt x="1322" y="31"/>
                  </a:cubicBezTo>
                  <a:cubicBezTo>
                    <a:pt x="1244" y="16"/>
                    <a:pt x="1182" y="16"/>
                    <a:pt x="110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6" name="Google Shape;2406;p64"/>
            <p:cNvSpPr/>
            <p:nvPr/>
          </p:nvSpPr>
          <p:spPr>
            <a:xfrm>
              <a:off x="3187557" y="2198901"/>
              <a:ext cx="39527" cy="118481"/>
            </a:xfrm>
            <a:custGeom>
              <a:rect b="b" l="l" r="r" t="t"/>
              <a:pathLst>
                <a:path extrusionOk="0" h="3546" w="1183">
                  <a:moveTo>
                    <a:pt x="483" y="0"/>
                  </a:moveTo>
                  <a:lnTo>
                    <a:pt x="1" y="94"/>
                  </a:lnTo>
                  <a:lnTo>
                    <a:pt x="700" y="3546"/>
                  </a:lnTo>
                  <a:lnTo>
                    <a:pt x="1182" y="3452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7" name="Google Shape;2407;p64"/>
            <p:cNvSpPr/>
            <p:nvPr/>
          </p:nvSpPr>
          <p:spPr>
            <a:xfrm>
              <a:off x="3231728" y="2180190"/>
              <a:ext cx="88343" cy="128371"/>
            </a:xfrm>
            <a:custGeom>
              <a:rect b="b" l="l" r="r" t="t"/>
              <a:pathLst>
                <a:path extrusionOk="0" h="3842" w="2644">
                  <a:moveTo>
                    <a:pt x="1975" y="1"/>
                  </a:moveTo>
                  <a:lnTo>
                    <a:pt x="1524" y="94"/>
                  </a:lnTo>
                  <a:lnTo>
                    <a:pt x="2022" y="2675"/>
                  </a:lnTo>
                  <a:lnTo>
                    <a:pt x="622" y="249"/>
                  </a:lnTo>
                  <a:lnTo>
                    <a:pt x="0" y="389"/>
                  </a:lnTo>
                  <a:lnTo>
                    <a:pt x="684" y="3841"/>
                  </a:lnTo>
                  <a:lnTo>
                    <a:pt x="1151" y="3748"/>
                  </a:lnTo>
                  <a:lnTo>
                    <a:pt x="622" y="1151"/>
                  </a:lnTo>
                  <a:lnTo>
                    <a:pt x="622" y="1151"/>
                  </a:lnTo>
                  <a:lnTo>
                    <a:pt x="2022" y="3577"/>
                  </a:lnTo>
                  <a:lnTo>
                    <a:pt x="2644" y="3468"/>
                  </a:lnTo>
                  <a:lnTo>
                    <a:pt x="1975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8" name="Google Shape;2408;p64"/>
            <p:cNvSpPr/>
            <p:nvPr/>
          </p:nvSpPr>
          <p:spPr>
            <a:xfrm>
              <a:off x="3327322" y="2165656"/>
              <a:ext cx="69130" cy="124695"/>
            </a:xfrm>
            <a:custGeom>
              <a:rect b="b" l="l" r="r" t="t"/>
              <a:pathLst>
                <a:path extrusionOk="0" h="3732" w="2069">
                  <a:moveTo>
                    <a:pt x="1431" y="0"/>
                  </a:moveTo>
                  <a:lnTo>
                    <a:pt x="0" y="265"/>
                  </a:lnTo>
                  <a:lnTo>
                    <a:pt x="653" y="3732"/>
                  </a:lnTo>
                  <a:lnTo>
                    <a:pt x="2068" y="3468"/>
                  </a:lnTo>
                  <a:lnTo>
                    <a:pt x="1960" y="2908"/>
                  </a:lnTo>
                  <a:lnTo>
                    <a:pt x="1027" y="3094"/>
                  </a:lnTo>
                  <a:lnTo>
                    <a:pt x="856" y="2130"/>
                  </a:lnTo>
                  <a:lnTo>
                    <a:pt x="1711" y="1959"/>
                  </a:lnTo>
                  <a:lnTo>
                    <a:pt x="1617" y="1415"/>
                  </a:lnTo>
                  <a:lnTo>
                    <a:pt x="747" y="1571"/>
                  </a:lnTo>
                  <a:lnTo>
                    <a:pt x="591" y="731"/>
                  </a:lnTo>
                  <a:lnTo>
                    <a:pt x="1462" y="560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9" name="Google Shape;2409;p64"/>
            <p:cNvSpPr/>
            <p:nvPr/>
          </p:nvSpPr>
          <p:spPr>
            <a:xfrm>
              <a:off x="3403169" y="2145909"/>
              <a:ext cx="109660" cy="130442"/>
            </a:xfrm>
            <a:custGeom>
              <a:rect b="b" l="l" r="r" t="t"/>
              <a:pathLst>
                <a:path extrusionOk="0" h="3904" w="3282">
                  <a:moveTo>
                    <a:pt x="2753" y="0"/>
                  </a:moveTo>
                  <a:lnTo>
                    <a:pt x="2006" y="109"/>
                  </a:lnTo>
                  <a:lnTo>
                    <a:pt x="1804" y="2815"/>
                  </a:lnTo>
                  <a:lnTo>
                    <a:pt x="747" y="311"/>
                  </a:lnTo>
                  <a:lnTo>
                    <a:pt x="374" y="358"/>
                  </a:lnTo>
                  <a:cubicBezTo>
                    <a:pt x="187" y="389"/>
                    <a:pt x="1" y="436"/>
                    <a:pt x="1" y="436"/>
                  </a:cubicBezTo>
                  <a:lnTo>
                    <a:pt x="622" y="3903"/>
                  </a:lnTo>
                  <a:cubicBezTo>
                    <a:pt x="622" y="3903"/>
                    <a:pt x="731" y="3872"/>
                    <a:pt x="840" y="3857"/>
                  </a:cubicBezTo>
                  <a:cubicBezTo>
                    <a:pt x="965" y="3841"/>
                    <a:pt x="1073" y="3825"/>
                    <a:pt x="1073" y="3825"/>
                  </a:cubicBezTo>
                  <a:lnTo>
                    <a:pt x="591" y="1011"/>
                  </a:lnTo>
                  <a:lnTo>
                    <a:pt x="1742" y="3717"/>
                  </a:lnTo>
                  <a:lnTo>
                    <a:pt x="2162" y="3654"/>
                  </a:lnTo>
                  <a:lnTo>
                    <a:pt x="2395" y="731"/>
                  </a:lnTo>
                  <a:lnTo>
                    <a:pt x="2830" y="3546"/>
                  </a:lnTo>
                  <a:lnTo>
                    <a:pt x="3281" y="3483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0" name="Google Shape;2410;p64"/>
            <p:cNvSpPr/>
            <p:nvPr/>
          </p:nvSpPr>
          <p:spPr>
            <a:xfrm>
              <a:off x="3534614" y="2134482"/>
              <a:ext cx="78486" cy="124194"/>
            </a:xfrm>
            <a:custGeom>
              <a:rect b="b" l="l" r="r" t="t"/>
              <a:pathLst>
                <a:path extrusionOk="0" h="3717" w="2349">
                  <a:moveTo>
                    <a:pt x="809" y="902"/>
                  </a:moveTo>
                  <a:cubicBezTo>
                    <a:pt x="856" y="995"/>
                    <a:pt x="902" y="1104"/>
                    <a:pt x="949" y="1244"/>
                  </a:cubicBezTo>
                  <a:cubicBezTo>
                    <a:pt x="1011" y="1369"/>
                    <a:pt x="1058" y="1493"/>
                    <a:pt x="1104" y="1617"/>
                  </a:cubicBezTo>
                  <a:cubicBezTo>
                    <a:pt x="1151" y="1726"/>
                    <a:pt x="1213" y="1866"/>
                    <a:pt x="1276" y="2037"/>
                  </a:cubicBezTo>
                  <a:lnTo>
                    <a:pt x="669" y="2130"/>
                  </a:lnTo>
                  <a:cubicBezTo>
                    <a:pt x="685" y="2053"/>
                    <a:pt x="685" y="1991"/>
                    <a:pt x="700" y="1944"/>
                  </a:cubicBezTo>
                  <a:cubicBezTo>
                    <a:pt x="700" y="1882"/>
                    <a:pt x="700" y="1819"/>
                    <a:pt x="716" y="1742"/>
                  </a:cubicBezTo>
                  <a:lnTo>
                    <a:pt x="747" y="1508"/>
                  </a:lnTo>
                  <a:lnTo>
                    <a:pt x="809" y="902"/>
                  </a:lnTo>
                  <a:close/>
                  <a:moveTo>
                    <a:pt x="996" y="0"/>
                  </a:moveTo>
                  <a:lnTo>
                    <a:pt x="389" y="94"/>
                  </a:lnTo>
                  <a:lnTo>
                    <a:pt x="0" y="3716"/>
                  </a:lnTo>
                  <a:lnTo>
                    <a:pt x="514" y="3639"/>
                  </a:lnTo>
                  <a:lnTo>
                    <a:pt x="607" y="2784"/>
                  </a:lnTo>
                  <a:lnTo>
                    <a:pt x="1509" y="2644"/>
                  </a:lnTo>
                  <a:lnTo>
                    <a:pt x="1835" y="3437"/>
                  </a:lnTo>
                  <a:lnTo>
                    <a:pt x="2348" y="3374"/>
                  </a:lnTo>
                  <a:cubicBezTo>
                    <a:pt x="2348" y="3374"/>
                    <a:pt x="2022" y="2535"/>
                    <a:pt x="1680" y="1680"/>
                  </a:cubicBezTo>
                  <a:cubicBezTo>
                    <a:pt x="1338" y="840"/>
                    <a:pt x="996" y="0"/>
                    <a:pt x="99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1" name="Google Shape;2411;p64"/>
            <p:cNvSpPr/>
            <p:nvPr/>
          </p:nvSpPr>
          <p:spPr>
            <a:xfrm>
              <a:off x="3807361" y="1938015"/>
              <a:ext cx="928467" cy="509775"/>
            </a:xfrm>
            <a:custGeom>
              <a:rect b="b" l="l" r="r" t="t"/>
              <a:pathLst>
                <a:path extrusionOk="0" h="15257" w="27788">
                  <a:moveTo>
                    <a:pt x="7542" y="1"/>
                  </a:moveTo>
                  <a:cubicBezTo>
                    <a:pt x="7469" y="1"/>
                    <a:pt x="7396" y="1"/>
                    <a:pt x="7325" y="3"/>
                  </a:cubicBezTo>
                  <a:lnTo>
                    <a:pt x="4153" y="3"/>
                  </a:lnTo>
                  <a:cubicBezTo>
                    <a:pt x="4153" y="1060"/>
                    <a:pt x="3717" y="2071"/>
                    <a:pt x="2940" y="2786"/>
                  </a:cubicBezTo>
                  <a:cubicBezTo>
                    <a:pt x="2162" y="3563"/>
                    <a:pt x="1120" y="4030"/>
                    <a:pt x="1" y="4092"/>
                  </a:cubicBezTo>
                  <a:lnTo>
                    <a:pt x="32" y="4574"/>
                  </a:lnTo>
                  <a:cubicBezTo>
                    <a:pt x="66" y="4570"/>
                    <a:pt x="99" y="4568"/>
                    <a:pt x="131" y="4568"/>
                  </a:cubicBezTo>
                  <a:cubicBezTo>
                    <a:pt x="981" y="4568"/>
                    <a:pt x="1039" y="5911"/>
                    <a:pt x="125" y="5911"/>
                  </a:cubicBezTo>
                  <a:cubicBezTo>
                    <a:pt x="120" y="5911"/>
                    <a:pt x="115" y="5911"/>
                    <a:pt x="110" y="5911"/>
                  </a:cubicBezTo>
                  <a:lnTo>
                    <a:pt x="110" y="5911"/>
                  </a:lnTo>
                  <a:lnTo>
                    <a:pt x="141" y="6284"/>
                  </a:lnTo>
                  <a:cubicBezTo>
                    <a:pt x="170" y="6282"/>
                    <a:pt x="199" y="6280"/>
                    <a:pt x="227" y="6280"/>
                  </a:cubicBezTo>
                  <a:cubicBezTo>
                    <a:pt x="1078" y="6280"/>
                    <a:pt x="1122" y="7622"/>
                    <a:pt x="219" y="7637"/>
                  </a:cubicBezTo>
                  <a:lnTo>
                    <a:pt x="234" y="8010"/>
                  </a:lnTo>
                  <a:cubicBezTo>
                    <a:pt x="263" y="8007"/>
                    <a:pt x="292" y="8006"/>
                    <a:pt x="319" y="8006"/>
                  </a:cubicBezTo>
                  <a:cubicBezTo>
                    <a:pt x="1156" y="8006"/>
                    <a:pt x="1215" y="9333"/>
                    <a:pt x="312" y="9348"/>
                  </a:cubicBezTo>
                  <a:lnTo>
                    <a:pt x="343" y="9799"/>
                  </a:lnTo>
                  <a:cubicBezTo>
                    <a:pt x="421" y="9794"/>
                    <a:pt x="498" y="9792"/>
                    <a:pt x="575" y="9792"/>
                  </a:cubicBezTo>
                  <a:cubicBezTo>
                    <a:pt x="1534" y="9792"/>
                    <a:pt x="2453" y="10146"/>
                    <a:pt x="3173" y="10794"/>
                  </a:cubicBezTo>
                  <a:cubicBezTo>
                    <a:pt x="3919" y="11525"/>
                    <a:pt x="4355" y="12520"/>
                    <a:pt x="4355" y="13562"/>
                  </a:cubicBezTo>
                  <a:cubicBezTo>
                    <a:pt x="4355" y="13562"/>
                    <a:pt x="5459" y="13562"/>
                    <a:pt x="7091" y="13546"/>
                  </a:cubicBezTo>
                  <a:cubicBezTo>
                    <a:pt x="7154" y="13545"/>
                    <a:pt x="7217" y="13544"/>
                    <a:pt x="7280" y="13544"/>
                  </a:cubicBezTo>
                  <a:cubicBezTo>
                    <a:pt x="8059" y="13544"/>
                    <a:pt x="8940" y="13627"/>
                    <a:pt x="9875" y="13670"/>
                  </a:cubicBezTo>
                  <a:cubicBezTo>
                    <a:pt x="10885" y="13717"/>
                    <a:pt x="11974" y="13748"/>
                    <a:pt x="13047" y="13888"/>
                  </a:cubicBezTo>
                  <a:cubicBezTo>
                    <a:pt x="14120" y="14012"/>
                    <a:pt x="15193" y="14137"/>
                    <a:pt x="16188" y="14246"/>
                  </a:cubicBezTo>
                  <a:lnTo>
                    <a:pt x="18893" y="14712"/>
                  </a:lnTo>
                  <a:cubicBezTo>
                    <a:pt x="19686" y="14868"/>
                    <a:pt x="20355" y="14945"/>
                    <a:pt x="20790" y="15085"/>
                  </a:cubicBezTo>
                  <a:cubicBezTo>
                    <a:pt x="21257" y="15194"/>
                    <a:pt x="21506" y="15256"/>
                    <a:pt x="21506" y="15256"/>
                  </a:cubicBezTo>
                  <a:cubicBezTo>
                    <a:pt x="21832" y="13733"/>
                    <a:pt x="23076" y="12551"/>
                    <a:pt x="24631" y="12302"/>
                  </a:cubicBezTo>
                  <a:cubicBezTo>
                    <a:pt x="24880" y="12271"/>
                    <a:pt x="25144" y="12255"/>
                    <a:pt x="25408" y="12255"/>
                  </a:cubicBezTo>
                  <a:cubicBezTo>
                    <a:pt x="25673" y="12286"/>
                    <a:pt x="25922" y="12333"/>
                    <a:pt x="26170" y="12426"/>
                  </a:cubicBezTo>
                  <a:lnTo>
                    <a:pt x="26295" y="11991"/>
                  </a:lnTo>
                  <a:cubicBezTo>
                    <a:pt x="25953" y="11867"/>
                    <a:pt x="25751" y="11493"/>
                    <a:pt x="25844" y="11136"/>
                  </a:cubicBezTo>
                  <a:cubicBezTo>
                    <a:pt x="25918" y="10850"/>
                    <a:pt x="26182" y="10664"/>
                    <a:pt x="26467" y="10664"/>
                  </a:cubicBezTo>
                  <a:cubicBezTo>
                    <a:pt x="26538" y="10664"/>
                    <a:pt x="26612" y="10675"/>
                    <a:pt x="26684" y="10700"/>
                  </a:cubicBezTo>
                  <a:lnTo>
                    <a:pt x="26792" y="10343"/>
                  </a:lnTo>
                  <a:cubicBezTo>
                    <a:pt x="26419" y="10234"/>
                    <a:pt x="26217" y="9845"/>
                    <a:pt x="26310" y="9488"/>
                  </a:cubicBezTo>
                  <a:cubicBezTo>
                    <a:pt x="26396" y="9192"/>
                    <a:pt x="26658" y="9014"/>
                    <a:pt x="26940" y="9014"/>
                  </a:cubicBezTo>
                  <a:cubicBezTo>
                    <a:pt x="27015" y="9014"/>
                    <a:pt x="27091" y="9026"/>
                    <a:pt x="27166" y="9052"/>
                  </a:cubicBezTo>
                  <a:lnTo>
                    <a:pt x="27274" y="8695"/>
                  </a:lnTo>
                  <a:cubicBezTo>
                    <a:pt x="26901" y="8586"/>
                    <a:pt x="26684" y="8197"/>
                    <a:pt x="26777" y="7824"/>
                  </a:cubicBezTo>
                  <a:cubicBezTo>
                    <a:pt x="26862" y="7544"/>
                    <a:pt x="27128" y="7359"/>
                    <a:pt x="27411" y="7359"/>
                  </a:cubicBezTo>
                  <a:cubicBezTo>
                    <a:pt x="27490" y="7359"/>
                    <a:pt x="27570" y="7374"/>
                    <a:pt x="27648" y="7404"/>
                  </a:cubicBezTo>
                  <a:lnTo>
                    <a:pt x="27788" y="6938"/>
                  </a:lnTo>
                  <a:cubicBezTo>
                    <a:pt x="27508" y="6844"/>
                    <a:pt x="27243" y="6735"/>
                    <a:pt x="26979" y="6595"/>
                  </a:cubicBezTo>
                  <a:cubicBezTo>
                    <a:pt x="26730" y="6487"/>
                    <a:pt x="26497" y="6347"/>
                    <a:pt x="26264" y="6191"/>
                  </a:cubicBezTo>
                  <a:cubicBezTo>
                    <a:pt x="25828" y="5880"/>
                    <a:pt x="25455" y="5491"/>
                    <a:pt x="25160" y="5056"/>
                  </a:cubicBezTo>
                  <a:cubicBezTo>
                    <a:pt x="24538" y="4185"/>
                    <a:pt x="24320" y="3097"/>
                    <a:pt x="24538" y="2055"/>
                  </a:cubicBezTo>
                  <a:lnTo>
                    <a:pt x="23683" y="1837"/>
                  </a:lnTo>
                  <a:cubicBezTo>
                    <a:pt x="23123" y="1682"/>
                    <a:pt x="22330" y="1573"/>
                    <a:pt x="21366" y="1402"/>
                  </a:cubicBezTo>
                  <a:cubicBezTo>
                    <a:pt x="20417" y="1231"/>
                    <a:pt x="19298" y="1029"/>
                    <a:pt x="18100" y="827"/>
                  </a:cubicBezTo>
                  <a:cubicBezTo>
                    <a:pt x="16903" y="687"/>
                    <a:pt x="15628" y="547"/>
                    <a:pt x="14353" y="407"/>
                  </a:cubicBezTo>
                  <a:cubicBezTo>
                    <a:pt x="13062" y="236"/>
                    <a:pt x="11787" y="189"/>
                    <a:pt x="10590" y="127"/>
                  </a:cubicBezTo>
                  <a:cubicBezTo>
                    <a:pt x="9483" y="84"/>
                    <a:pt x="8443" y="1"/>
                    <a:pt x="7542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2" name="Google Shape;2412;p64"/>
            <p:cNvSpPr/>
            <p:nvPr/>
          </p:nvSpPr>
          <p:spPr>
            <a:xfrm>
              <a:off x="3992333" y="1990206"/>
              <a:ext cx="578270" cy="142237"/>
            </a:xfrm>
            <a:custGeom>
              <a:rect b="b" l="l" r="r" t="t"/>
              <a:pathLst>
                <a:path extrusionOk="0" h="4257" w="17307">
                  <a:moveTo>
                    <a:pt x="1732" y="1"/>
                  </a:moveTo>
                  <a:cubicBezTo>
                    <a:pt x="1343" y="1"/>
                    <a:pt x="1007" y="11"/>
                    <a:pt x="731" y="11"/>
                  </a:cubicBezTo>
                  <a:lnTo>
                    <a:pt x="0" y="11"/>
                  </a:lnTo>
                  <a:lnTo>
                    <a:pt x="0" y="2639"/>
                  </a:lnTo>
                  <a:cubicBezTo>
                    <a:pt x="0" y="2639"/>
                    <a:pt x="265" y="2639"/>
                    <a:pt x="716" y="2623"/>
                  </a:cubicBezTo>
                  <a:cubicBezTo>
                    <a:pt x="821" y="2627"/>
                    <a:pt x="937" y="2628"/>
                    <a:pt x="1061" y="2628"/>
                  </a:cubicBezTo>
                  <a:cubicBezTo>
                    <a:pt x="1283" y="2628"/>
                    <a:pt x="1533" y="2624"/>
                    <a:pt x="1809" y="2624"/>
                  </a:cubicBezTo>
                  <a:cubicBezTo>
                    <a:pt x="2062" y="2624"/>
                    <a:pt x="2335" y="2627"/>
                    <a:pt x="2628" y="2639"/>
                  </a:cubicBezTo>
                  <a:cubicBezTo>
                    <a:pt x="3421" y="2686"/>
                    <a:pt x="4339" y="2732"/>
                    <a:pt x="5318" y="2779"/>
                  </a:cubicBezTo>
                  <a:lnTo>
                    <a:pt x="6842" y="2857"/>
                  </a:lnTo>
                  <a:cubicBezTo>
                    <a:pt x="7355" y="2888"/>
                    <a:pt x="7884" y="2965"/>
                    <a:pt x="8413" y="3012"/>
                  </a:cubicBezTo>
                  <a:cubicBezTo>
                    <a:pt x="9454" y="3136"/>
                    <a:pt x="10512" y="3245"/>
                    <a:pt x="11491" y="3354"/>
                  </a:cubicBezTo>
                  <a:cubicBezTo>
                    <a:pt x="12471" y="3479"/>
                    <a:pt x="13388" y="3665"/>
                    <a:pt x="14166" y="3790"/>
                  </a:cubicBezTo>
                  <a:cubicBezTo>
                    <a:pt x="14943" y="3929"/>
                    <a:pt x="15596" y="4038"/>
                    <a:pt x="16063" y="4132"/>
                  </a:cubicBezTo>
                  <a:cubicBezTo>
                    <a:pt x="16514" y="4209"/>
                    <a:pt x="16778" y="4256"/>
                    <a:pt x="16778" y="4256"/>
                  </a:cubicBezTo>
                  <a:lnTo>
                    <a:pt x="17307" y="1690"/>
                  </a:lnTo>
                  <a:cubicBezTo>
                    <a:pt x="17307" y="1690"/>
                    <a:pt x="17043" y="1644"/>
                    <a:pt x="16576" y="1550"/>
                  </a:cubicBezTo>
                  <a:cubicBezTo>
                    <a:pt x="16094" y="1473"/>
                    <a:pt x="15425" y="1348"/>
                    <a:pt x="14617" y="1208"/>
                  </a:cubicBezTo>
                  <a:cubicBezTo>
                    <a:pt x="13808" y="1084"/>
                    <a:pt x="12860" y="882"/>
                    <a:pt x="11849" y="757"/>
                  </a:cubicBezTo>
                  <a:cubicBezTo>
                    <a:pt x="10838" y="649"/>
                    <a:pt x="9750" y="524"/>
                    <a:pt x="8661" y="400"/>
                  </a:cubicBezTo>
                  <a:cubicBezTo>
                    <a:pt x="8117" y="353"/>
                    <a:pt x="7573" y="275"/>
                    <a:pt x="7044" y="244"/>
                  </a:cubicBezTo>
                  <a:cubicBezTo>
                    <a:pt x="6516" y="213"/>
                    <a:pt x="5987" y="182"/>
                    <a:pt x="5474" y="167"/>
                  </a:cubicBezTo>
                  <a:lnTo>
                    <a:pt x="2690" y="27"/>
                  </a:lnTo>
                  <a:cubicBezTo>
                    <a:pt x="2344" y="7"/>
                    <a:pt x="2023" y="1"/>
                    <a:pt x="1732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3" name="Google Shape;2413;p64"/>
            <p:cNvSpPr/>
            <p:nvPr/>
          </p:nvSpPr>
          <p:spPr>
            <a:xfrm>
              <a:off x="3992333" y="2258710"/>
              <a:ext cx="523206" cy="136590"/>
            </a:xfrm>
            <a:custGeom>
              <a:rect b="b" l="l" r="r" t="t"/>
              <a:pathLst>
                <a:path extrusionOk="0" h="4088" w="15659">
                  <a:moveTo>
                    <a:pt x="1781" y="0"/>
                  </a:moveTo>
                  <a:cubicBezTo>
                    <a:pt x="1348" y="0"/>
                    <a:pt x="975" y="14"/>
                    <a:pt x="685" y="14"/>
                  </a:cubicBezTo>
                  <a:lnTo>
                    <a:pt x="0" y="14"/>
                  </a:lnTo>
                  <a:lnTo>
                    <a:pt x="16" y="2626"/>
                  </a:lnTo>
                  <a:lnTo>
                    <a:pt x="669" y="2626"/>
                  </a:lnTo>
                  <a:cubicBezTo>
                    <a:pt x="764" y="2630"/>
                    <a:pt x="869" y="2631"/>
                    <a:pt x="982" y="2631"/>
                  </a:cubicBezTo>
                  <a:cubicBezTo>
                    <a:pt x="1184" y="2631"/>
                    <a:pt x="1414" y="2627"/>
                    <a:pt x="1666" y="2627"/>
                  </a:cubicBezTo>
                  <a:cubicBezTo>
                    <a:pt x="1897" y="2627"/>
                    <a:pt x="2146" y="2630"/>
                    <a:pt x="2411" y="2642"/>
                  </a:cubicBezTo>
                  <a:cubicBezTo>
                    <a:pt x="3126" y="2673"/>
                    <a:pt x="3950" y="2720"/>
                    <a:pt x="4852" y="2766"/>
                  </a:cubicBezTo>
                  <a:cubicBezTo>
                    <a:pt x="5303" y="2782"/>
                    <a:pt x="5754" y="2813"/>
                    <a:pt x="6236" y="2828"/>
                  </a:cubicBezTo>
                  <a:cubicBezTo>
                    <a:pt x="6702" y="2860"/>
                    <a:pt x="7169" y="2937"/>
                    <a:pt x="7635" y="2984"/>
                  </a:cubicBezTo>
                  <a:cubicBezTo>
                    <a:pt x="8584" y="3077"/>
                    <a:pt x="9517" y="3186"/>
                    <a:pt x="10403" y="3279"/>
                  </a:cubicBezTo>
                  <a:cubicBezTo>
                    <a:pt x="11289" y="3388"/>
                    <a:pt x="12098" y="3575"/>
                    <a:pt x="12798" y="3684"/>
                  </a:cubicBezTo>
                  <a:cubicBezTo>
                    <a:pt x="13497" y="3792"/>
                    <a:pt x="14073" y="3901"/>
                    <a:pt x="14477" y="3979"/>
                  </a:cubicBezTo>
                  <a:cubicBezTo>
                    <a:pt x="14897" y="4041"/>
                    <a:pt x="15114" y="4088"/>
                    <a:pt x="15114" y="4088"/>
                  </a:cubicBezTo>
                  <a:lnTo>
                    <a:pt x="15659" y="1522"/>
                  </a:lnTo>
                  <a:cubicBezTo>
                    <a:pt x="15659" y="1522"/>
                    <a:pt x="15425" y="1476"/>
                    <a:pt x="14990" y="1398"/>
                  </a:cubicBezTo>
                  <a:lnTo>
                    <a:pt x="13248" y="1102"/>
                  </a:lnTo>
                  <a:cubicBezTo>
                    <a:pt x="12518" y="978"/>
                    <a:pt x="11678" y="791"/>
                    <a:pt x="10761" y="683"/>
                  </a:cubicBezTo>
                  <a:cubicBezTo>
                    <a:pt x="9843" y="589"/>
                    <a:pt x="8864" y="481"/>
                    <a:pt x="7884" y="372"/>
                  </a:cubicBezTo>
                  <a:cubicBezTo>
                    <a:pt x="7402" y="325"/>
                    <a:pt x="6920" y="247"/>
                    <a:pt x="6422" y="216"/>
                  </a:cubicBezTo>
                  <a:lnTo>
                    <a:pt x="5007" y="154"/>
                  </a:lnTo>
                  <a:cubicBezTo>
                    <a:pt x="4074" y="107"/>
                    <a:pt x="3219" y="61"/>
                    <a:pt x="2473" y="14"/>
                  </a:cubicBezTo>
                  <a:cubicBezTo>
                    <a:pt x="2229" y="4"/>
                    <a:pt x="1998" y="0"/>
                    <a:pt x="1781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4" name="Google Shape;2414;p64"/>
            <p:cNvSpPr/>
            <p:nvPr/>
          </p:nvSpPr>
          <p:spPr>
            <a:xfrm>
              <a:off x="4539398" y="2193188"/>
              <a:ext cx="73808" cy="72238"/>
            </a:xfrm>
            <a:custGeom>
              <a:rect b="b" l="l" r="r" t="t"/>
              <a:pathLst>
                <a:path extrusionOk="0" h="2162" w="2209">
                  <a:moveTo>
                    <a:pt x="1276" y="0"/>
                  </a:moveTo>
                  <a:lnTo>
                    <a:pt x="794" y="576"/>
                  </a:lnTo>
                  <a:lnTo>
                    <a:pt x="1" y="498"/>
                  </a:lnTo>
                  <a:lnTo>
                    <a:pt x="1" y="498"/>
                  </a:lnTo>
                  <a:lnTo>
                    <a:pt x="452" y="1151"/>
                  </a:lnTo>
                  <a:lnTo>
                    <a:pt x="156" y="1851"/>
                  </a:lnTo>
                  <a:lnTo>
                    <a:pt x="903" y="1664"/>
                  </a:lnTo>
                  <a:lnTo>
                    <a:pt x="1494" y="2162"/>
                  </a:lnTo>
                  <a:lnTo>
                    <a:pt x="1540" y="1415"/>
                  </a:lnTo>
                  <a:lnTo>
                    <a:pt x="2209" y="1042"/>
                  </a:lnTo>
                  <a:lnTo>
                    <a:pt x="1463" y="747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5" name="Google Shape;2415;p64"/>
            <p:cNvSpPr/>
            <p:nvPr/>
          </p:nvSpPr>
          <p:spPr>
            <a:xfrm>
              <a:off x="3913880" y="2130305"/>
              <a:ext cx="75379" cy="69130"/>
            </a:xfrm>
            <a:custGeom>
              <a:rect b="b" l="l" r="r" t="t"/>
              <a:pathLst>
                <a:path extrusionOk="0" h="2069" w="2256">
                  <a:moveTo>
                    <a:pt x="1120" y="1"/>
                  </a:moveTo>
                  <a:lnTo>
                    <a:pt x="778" y="685"/>
                  </a:lnTo>
                  <a:lnTo>
                    <a:pt x="0" y="794"/>
                  </a:lnTo>
                  <a:lnTo>
                    <a:pt x="576" y="1323"/>
                  </a:lnTo>
                  <a:lnTo>
                    <a:pt x="451" y="2069"/>
                  </a:lnTo>
                  <a:lnTo>
                    <a:pt x="1136" y="1711"/>
                  </a:lnTo>
                  <a:lnTo>
                    <a:pt x="1835" y="2053"/>
                  </a:lnTo>
                  <a:lnTo>
                    <a:pt x="1695" y="1307"/>
                  </a:lnTo>
                  <a:lnTo>
                    <a:pt x="2255" y="778"/>
                  </a:lnTo>
                  <a:lnTo>
                    <a:pt x="1478" y="685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6" name="Google Shape;2416;p64"/>
            <p:cNvSpPr/>
            <p:nvPr/>
          </p:nvSpPr>
          <p:spPr>
            <a:xfrm>
              <a:off x="4029722" y="2010287"/>
              <a:ext cx="39527" cy="47312"/>
            </a:xfrm>
            <a:custGeom>
              <a:rect b="b" l="l" r="r" t="t"/>
              <a:pathLst>
                <a:path extrusionOk="0" h="1416" w="1183">
                  <a:moveTo>
                    <a:pt x="1183" y="1"/>
                  </a:moveTo>
                  <a:lnTo>
                    <a:pt x="1" y="17"/>
                  </a:lnTo>
                  <a:lnTo>
                    <a:pt x="1" y="188"/>
                  </a:lnTo>
                  <a:lnTo>
                    <a:pt x="483" y="188"/>
                  </a:lnTo>
                  <a:lnTo>
                    <a:pt x="452" y="1416"/>
                  </a:lnTo>
                  <a:lnTo>
                    <a:pt x="670" y="1416"/>
                  </a:lnTo>
                  <a:lnTo>
                    <a:pt x="701" y="188"/>
                  </a:lnTo>
                  <a:lnTo>
                    <a:pt x="1183" y="188"/>
                  </a:lnTo>
                  <a:lnTo>
                    <a:pt x="118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7" name="Google Shape;2417;p64"/>
            <p:cNvSpPr/>
            <p:nvPr/>
          </p:nvSpPr>
          <p:spPr>
            <a:xfrm>
              <a:off x="4119101" y="2012893"/>
              <a:ext cx="9389" cy="47847"/>
            </a:xfrm>
            <a:custGeom>
              <a:rect b="b" l="l" r="r" t="t"/>
              <a:pathLst>
                <a:path extrusionOk="0" h="1432" w="281">
                  <a:moveTo>
                    <a:pt x="63" y="1"/>
                  </a:moveTo>
                  <a:lnTo>
                    <a:pt x="0" y="1416"/>
                  </a:lnTo>
                  <a:lnTo>
                    <a:pt x="218" y="1431"/>
                  </a:lnTo>
                  <a:lnTo>
                    <a:pt x="280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8" name="Google Shape;2418;p64"/>
            <p:cNvSpPr/>
            <p:nvPr/>
          </p:nvSpPr>
          <p:spPr>
            <a:xfrm>
              <a:off x="4181449" y="2016535"/>
              <a:ext cx="40563" cy="48882"/>
            </a:xfrm>
            <a:custGeom>
              <a:rect b="b" l="l" r="r" t="t"/>
              <a:pathLst>
                <a:path extrusionOk="0" h="1463" w="1214">
                  <a:moveTo>
                    <a:pt x="793" y="1"/>
                  </a:moveTo>
                  <a:cubicBezTo>
                    <a:pt x="716" y="1"/>
                    <a:pt x="622" y="1"/>
                    <a:pt x="545" y="32"/>
                  </a:cubicBezTo>
                  <a:lnTo>
                    <a:pt x="545" y="16"/>
                  </a:lnTo>
                  <a:cubicBezTo>
                    <a:pt x="467" y="32"/>
                    <a:pt x="374" y="78"/>
                    <a:pt x="296" y="125"/>
                  </a:cubicBezTo>
                  <a:cubicBezTo>
                    <a:pt x="218" y="172"/>
                    <a:pt x="156" y="249"/>
                    <a:pt x="109" y="343"/>
                  </a:cubicBezTo>
                  <a:cubicBezTo>
                    <a:pt x="47" y="451"/>
                    <a:pt x="16" y="576"/>
                    <a:pt x="16" y="700"/>
                  </a:cubicBezTo>
                  <a:cubicBezTo>
                    <a:pt x="0" y="778"/>
                    <a:pt x="16" y="871"/>
                    <a:pt x="32" y="949"/>
                  </a:cubicBezTo>
                  <a:cubicBezTo>
                    <a:pt x="47" y="1027"/>
                    <a:pt x="63" y="1089"/>
                    <a:pt x="109" y="1151"/>
                  </a:cubicBezTo>
                  <a:cubicBezTo>
                    <a:pt x="140" y="1198"/>
                    <a:pt x="187" y="1244"/>
                    <a:pt x="234" y="1291"/>
                  </a:cubicBezTo>
                  <a:cubicBezTo>
                    <a:pt x="265" y="1322"/>
                    <a:pt x="327" y="1353"/>
                    <a:pt x="374" y="1384"/>
                  </a:cubicBezTo>
                  <a:cubicBezTo>
                    <a:pt x="420" y="1400"/>
                    <a:pt x="482" y="1431"/>
                    <a:pt x="529" y="1431"/>
                  </a:cubicBezTo>
                  <a:cubicBezTo>
                    <a:pt x="591" y="1447"/>
                    <a:pt x="638" y="1462"/>
                    <a:pt x="685" y="1462"/>
                  </a:cubicBezTo>
                  <a:lnTo>
                    <a:pt x="856" y="1462"/>
                  </a:lnTo>
                  <a:cubicBezTo>
                    <a:pt x="902" y="1447"/>
                    <a:pt x="949" y="1447"/>
                    <a:pt x="980" y="1447"/>
                  </a:cubicBezTo>
                  <a:cubicBezTo>
                    <a:pt x="1027" y="1431"/>
                    <a:pt x="1058" y="1431"/>
                    <a:pt x="1104" y="1416"/>
                  </a:cubicBezTo>
                  <a:lnTo>
                    <a:pt x="1120" y="1244"/>
                  </a:lnTo>
                  <a:lnTo>
                    <a:pt x="1120" y="1244"/>
                  </a:lnTo>
                  <a:cubicBezTo>
                    <a:pt x="1058" y="1260"/>
                    <a:pt x="980" y="1276"/>
                    <a:pt x="918" y="1276"/>
                  </a:cubicBezTo>
                  <a:cubicBezTo>
                    <a:pt x="879" y="1283"/>
                    <a:pt x="844" y="1287"/>
                    <a:pt x="809" y="1287"/>
                  </a:cubicBezTo>
                  <a:cubicBezTo>
                    <a:pt x="774" y="1287"/>
                    <a:pt x="739" y="1283"/>
                    <a:pt x="700" y="1276"/>
                  </a:cubicBezTo>
                  <a:cubicBezTo>
                    <a:pt x="638" y="1276"/>
                    <a:pt x="576" y="1260"/>
                    <a:pt x="514" y="1229"/>
                  </a:cubicBezTo>
                  <a:cubicBezTo>
                    <a:pt x="467" y="1213"/>
                    <a:pt x="405" y="1182"/>
                    <a:pt x="358" y="1136"/>
                  </a:cubicBezTo>
                  <a:cubicBezTo>
                    <a:pt x="327" y="1089"/>
                    <a:pt x="280" y="1027"/>
                    <a:pt x="265" y="965"/>
                  </a:cubicBezTo>
                  <a:cubicBezTo>
                    <a:pt x="249" y="887"/>
                    <a:pt x="234" y="794"/>
                    <a:pt x="249" y="700"/>
                  </a:cubicBezTo>
                  <a:cubicBezTo>
                    <a:pt x="249" y="623"/>
                    <a:pt x="265" y="529"/>
                    <a:pt x="296" y="451"/>
                  </a:cubicBezTo>
                  <a:cubicBezTo>
                    <a:pt x="327" y="389"/>
                    <a:pt x="374" y="343"/>
                    <a:pt x="420" y="296"/>
                  </a:cubicBezTo>
                  <a:cubicBezTo>
                    <a:pt x="467" y="265"/>
                    <a:pt x="529" y="234"/>
                    <a:pt x="591" y="218"/>
                  </a:cubicBezTo>
                  <a:cubicBezTo>
                    <a:pt x="653" y="203"/>
                    <a:pt x="716" y="187"/>
                    <a:pt x="778" y="187"/>
                  </a:cubicBezTo>
                  <a:cubicBezTo>
                    <a:pt x="856" y="187"/>
                    <a:pt x="918" y="187"/>
                    <a:pt x="996" y="203"/>
                  </a:cubicBezTo>
                  <a:cubicBezTo>
                    <a:pt x="1058" y="218"/>
                    <a:pt x="1120" y="234"/>
                    <a:pt x="1198" y="265"/>
                  </a:cubicBezTo>
                  <a:lnTo>
                    <a:pt x="1213" y="94"/>
                  </a:lnTo>
                  <a:cubicBezTo>
                    <a:pt x="1167" y="78"/>
                    <a:pt x="1136" y="63"/>
                    <a:pt x="1089" y="47"/>
                  </a:cubicBezTo>
                  <a:cubicBezTo>
                    <a:pt x="1042" y="47"/>
                    <a:pt x="996" y="32"/>
                    <a:pt x="949" y="16"/>
                  </a:cubicBezTo>
                  <a:cubicBezTo>
                    <a:pt x="902" y="16"/>
                    <a:pt x="840" y="1"/>
                    <a:pt x="793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9" name="Google Shape;2419;p64"/>
            <p:cNvSpPr/>
            <p:nvPr/>
          </p:nvSpPr>
          <p:spPr>
            <a:xfrm>
              <a:off x="4270293" y="2023284"/>
              <a:ext cx="43136" cy="50954"/>
            </a:xfrm>
            <a:custGeom>
              <a:rect b="b" l="l" r="r" t="t"/>
              <a:pathLst>
                <a:path extrusionOk="0" h="1525" w="1291">
                  <a:moveTo>
                    <a:pt x="125" y="1"/>
                  </a:moveTo>
                  <a:lnTo>
                    <a:pt x="0" y="1400"/>
                  </a:lnTo>
                  <a:lnTo>
                    <a:pt x="218" y="1431"/>
                  </a:lnTo>
                  <a:lnTo>
                    <a:pt x="280" y="778"/>
                  </a:lnTo>
                  <a:lnTo>
                    <a:pt x="482" y="809"/>
                  </a:lnTo>
                  <a:lnTo>
                    <a:pt x="902" y="1493"/>
                  </a:lnTo>
                  <a:lnTo>
                    <a:pt x="1151" y="1525"/>
                  </a:lnTo>
                  <a:lnTo>
                    <a:pt x="669" y="732"/>
                  </a:lnTo>
                  <a:lnTo>
                    <a:pt x="1291" y="125"/>
                  </a:lnTo>
                  <a:lnTo>
                    <a:pt x="1027" y="94"/>
                  </a:lnTo>
                  <a:lnTo>
                    <a:pt x="498" y="623"/>
                  </a:lnTo>
                  <a:lnTo>
                    <a:pt x="296" y="607"/>
                  </a:lnTo>
                  <a:lnTo>
                    <a:pt x="358" y="1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0" name="Google Shape;2420;p64"/>
            <p:cNvSpPr/>
            <p:nvPr/>
          </p:nvSpPr>
          <p:spPr>
            <a:xfrm>
              <a:off x="4360173" y="2033175"/>
              <a:ext cx="35350" cy="49885"/>
            </a:xfrm>
            <a:custGeom>
              <a:rect b="b" l="l" r="r" t="t"/>
              <a:pathLst>
                <a:path extrusionOk="0" h="1493" w="1058">
                  <a:moveTo>
                    <a:pt x="187" y="0"/>
                  </a:moveTo>
                  <a:lnTo>
                    <a:pt x="0" y="1400"/>
                  </a:lnTo>
                  <a:lnTo>
                    <a:pt x="856" y="1493"/>
                  </a:lnTo>
                  <a:lnTo>
                    <a:pt x="887" y="1322"/>
                  </a:lnTo>
                  <a:lnTo>
                    <a:pt x="249" y="1244"/>
                  </a:lnTo>
                  <a:lnTo>
                    <a:pt x="311" y="793"/>
                  </a:lnTo>
                  <a:lnTo>
                    <a:pt x="887" y="855"/>
                  </a:lnTo>
                  <a:lnTo>
                    <a:pt x="918" y="684"/>
                  </a:lnTo>
                  <a:lnTo>
                    <a:pt x="327" y="622"/>
                  </a:lnTo>
                  <a:lnTo>
                    <a:pt x="389" y="202"/>
                  </a:lnTo>
                  <a:lnTo>
                    <a:pt x="996" y="280"/>
                  </a:lnTo>
                  <a:lnTo>
                    <a:pt x="1058" y="10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1" name="Google Shape;2421;p64"/>
            <p:cNvSpPr/>
            <p:nvPr/>
          </p:nvSpPr>
          <p:spPr>
            <a:xfrm>
              <a:off x="4444840" y="2045103"/>
              <a:ext cx="40062" cy="50453"/>
            </a:xfrm>
            <a:custGeom>
              <a:rect b="b" l="l" r="r" t="t"/>
              <a:pathLst>
                <a:path extrusionOk="0" h="1510" w="1199">
                  <a:moveTo>
                    <a:pt x="32" y="1"/>
                  </a:moveTo>
                  <a:lnTo>
                    <a:pt x="1" y="172"/>
                  </a:lnTo>
                  <a:lnTo>
                    <a:pt x="467" y="265"/>
                  </a:lnTo>
                  <a:lnTo>
                    <a:pt x="265" y="1478"/>
                  </a:lnTo>
                  <a:lnTo>
                    <a:pt x="483" y="1509"/>
                  </a:lnTo>
                  <a:lnTo>
                    <a:pt x="701" y="296"/>
                  </a:lnTo>
                  <a:lnTo>
                    <a:pt x="1167" y="374"/>
                  </a:lnTo>
                  <a:lnTo>
                    <a:pt x="1198" y="203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2" name="Google Shape;2422;p64"/>
            <p:cNvSpPr/>
            <p:nvPr/>
          </p:nvSpPr>
          <p:spPr>
            <a:xfrm>
              <a:off x="4007402" y="2280462"/>
              <a:ext cx="46276" cy="47312"/>
            </a:xfrm>
            <a:custGeom>
              <a:rect b="b" l="l" r="r" t="t"/>
              <a:pathLst>
                <a:path extrusionOk="0" h="1416" w="1385">
                  <a:moveTo>
                    <a:pt x="716" y="187"/>
                  </a:moveTo>
                  <a:lnTo>
                    <a:pt x="996" y="871"/>
                  </a:lnTo>
                  <a:lnTo>
                    <a:pt x="405" y="887"/>
                  </a:lnTo>
                  <a:lnTo>
                    <a:pt x="716" y="187"/>
                  </a:lnTo>
                  <a:close/>
                  <a:moveTo>
                    <a:pt x="607" y="1"/>
                  </a:moveTo>
                  <a:lnTo>
                    <a:pt x="0" y="1416"/>
                  </a:lnTo>
                  <a:lnTo>
                    <a:pt x="187" y="1416"/>
                  </a:lnTo>
                  <a:lnTo>
                    <a:pt x="342" y="1058"/>
                  </a:lnTo>
                  <a:lnTo>
                    <a:pt x="1058" y="1042"/>
                  </a:lnTo>
                  <a:lnTo>
                    <a:pt x="1198" y="1400"/>
                  </a:lnTo>
                  <a:lnTo>
                    <a:pt x="1384" y="1400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p64"/>
            <p:cNvSpPr/>
            <p:nvPr/>
          </p:nvSpPr>
          <p:spPr>
            <a:xfrm>
              <a:off x="4073392" y="2280996"/>
              <a:ext cx="39494" cy="47813"/>
            </a:xfrm>
            <a:custGeom>
              <a:rect b="b" l="l" r="r" t="t"/>
              <a:pathLst>
                <a:path extrusionOk="0" h="1431" w="1182">
                  <a:moveTo>
                    <a:pt x="233" y="187"/>
                  </a:moveTo>
                  <a:lnTo>
                    <a:pt x="529" y="202"/>
                  </a:lnTo>
                  <a:cubicBezTo>
                    <a:pt x="575" y="202"/>
                    <a:pt x="638" y="218"/>
                    <a:pt x="700" y="249"/>
                  </a:cubicBezTo>
                  <a:cubicBezTo>
                    <a:pt x="747" y="280"/>
                    <a:pt x="793" y="311"/>
                    <a:pt x="840" y="358"/>
                  </a:cubicBezTo>
                  <a:cubicBezTo>
                    <a:pt x="886" y="404"/>
                    <a:pt x="918" y="467"/>
                    <a:pt x="933" y="529"/>
                  </a:cubicBezTo>
                  <a:cubicBezTo>
                    <a:pt x="949" y="591"/>
                    <a:pt x="964" y="669"/>
                    <a:pt x="964" y="731"/>
                  </a:cubicBezTo>
                  <a:cubicBezTo>
                    <a:pt x="964" y="809"/>
                    <a:pt x="949" y="886"/>
                    <a:pt x="918" y="949"/>
                  </a:cubicBezTo>
                  <a:cubicBezTo>
                    <a:pt x="886" y="1011"/>
                    <a:pt x="855" y="1057"/>
                    <a:pt x="809" y="1120"/>
                  </a:cubicBezTo>
                  <a:cubicBezTo>
                    <a:pt x="762" y="1151"/>
                    <a:pt x="715" y="1197"/>
                    <a:pt x="669" y="1213"/>
                  </a:cubicBezTo>
                  <a:cubicBezTo>
                    <a:pt x="607" y="1244"/>
                    <a:pt x="544" y="1260"/>
                    <a:pt x="482" y="1260"/>
                  </a:cubicBezTo>
                  <a:lnTo>
                    <a:pt x="202" y="1244"/>
                  </a:lnTo>
                  <a:lnTo>
                    <a:pt x="233" y="187"/>
                  </a:lnTo>
                  <a:close/>
                  <a:moveTo>
                    <a:pt x="31" y="0"/>
                  </a:moveTo>
                  <a:lnTo>
                    <a:pt x="0" y="1400"/>
                  </a:lnTo>
                  <a:lnTo>
                    <a:pt x="482" y="1431"/>
                  </a:lnTo>
                  <a:cubicBezTo>
                    <a:pt x="575" y="1431"/>
                    <a:pt x="669" y="1415"/>
                    <a:pt x="762" y="1384"/>
                  </a:cubicBezTo>
                  <a:cubicBezTo>
                    <a:pt x="840" y="1353"/>
                    <a:pt x="902" y="1306"/>
                    <a:pt x="964" y="1244"/>
                  </a:cubicBezTo>
                  <a:cubicBezTo>
                    <a:pt x="1026" y="1182"/>
                    <a:pt x="1073" y="1104"/>
                    <a:pt x="1120" y="1026"/>
                  </a:cubicBezTo>
                  <a:cubicBezTo>
                    <a:pt x="1151" y="933"/>
                    <a:pt x="1166" y="840"/>
                    <a:pt x="1166" y="746"/>
                  </a:cubicBezTo>
                  <a:cubicBezTo>
                    <a:pt x="1182" y="653"/>
                    <a:pt x="1166" y="544"/>
                    <a:pt x="1120" y="451"/>
                  </a:cubicBezTo>
                  <a:cubicBezTo>
                    <a:pt x="1089" y="373"/>
                    <a:pt x="1042" y="296"/>
                    <a:pt x="980" y="233"/>
                  </a:cubicBezTo>
                  <a:cubicBezTo>
                    <a:pt x="902" y="156"/>
                    <a:pt x="824" y="109"/>
                    <a:pt x="747" y="78"/>
                  </a:cubicBezTo>
                  <a:cubicBezTo>
                    <a:pt x="653" y="47"/>
                    <a:pt x="544" y="16"/>
                    <a:pt x="451" y="16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4" name="Google Shape;2424;p64"/>
            <p:cNvSpPr/>
            <p:nvPr/>
          </p:nvSpPr>
          <p:spPr>
            <a:xfrm>
              <a:off x="4134671" y="2284104"/>
              <a:ext cx="53560" cy="49384"/>
            </a:xfrm>
            <a:custGeom>
              <a:rect b="b" l="l" r="r" t="t"/>
              <a:pathLst>
                <a:path extrusionOk="0" h="1478" w="1603">
                  <a:moveTo>
                    <a:pt x="79" y="0"/>
                  </a:moveTo>
                  <a:lnTo>
                    <a:pt x="1" y="1400"/>
                  </a:lnTo>
                  <a:lnTo>
                    <a:pt x="203" y="1415"/>
                  </a:lnTo>
                  <a:lnTo>
                    <a:pt x="265" y="203"/>
                  </a:lnTo>
                  <a:lnTo>
                    <a:pt x="638" y="1431"/>
                  </a:lnTo>
                  <a:lnTo>
                    <a:pt x="872" y="1446"/>
                  </a:lnTo>
                  <a:cubicBezTo>
                    <a:pt x="965" y="1229"/>
                    <a:pt x="1043" y="1027"/>
                    <a:pt x="1121" y="856"/>
                  </a:cubicBezTo>
                  <a:cubicBezTo>
                    <a:pt x="1152" y="778"/>
                    <a:pt x="1183" y="700"/>
                    <a:pt x="1214" y="638"/>
                  </a:cubicBezTo>
                  <a:cubicBezTo>
                    <a:pt x="1245" y="560"/>
                    <a:pt x="1276" y="498"/>
                    <a:pt x="1307" y="451"/>
                  </a:cubicBezTo>
                  <a:lnTo>
                    <a:pt x="1385" y="265"/>
                  </a:lnTo>
                  <a:lnTo>
                    <a:pt x="1307" y="1478"/>
                  </a:lnTo>
                  <a:lnTo>
                    <a:pt x="1509" y="1478"/>
                  </a:lnTo>
                  <a:lnTo>
                    <a:pt x="1603" y="78"/>
                  </a:lnTo>
                  <a:lnTo>
                    <a:pt x="1276" y="63"/>
                  </a:lnTo>
                  <a:lnTo>
                    <a:pt x="763" y="1198"/>
                  </a:lnTo>
                  <a:lnTo>
                    <a:pt x="390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5" name="Google Shape;2425;p64"/>
            <p:cNvSpPr/>
            <p:nvPr/>
          </p:nvSpPr>
          <p:spPr>
            <a:xfrm>
              <a:off x="4210016" y="2287746"/>
              <a:ext cx="10425" cy="47813"/>
            </a:xfrm>
            <a:custGeom>
              <a:rect b="b" l="l" r="r" t="t"/>
              <a:pathLst>
                <a:path extrusionOk="0" h="1431" w="312">
                  <a:moveTo>
                    <a:pt x="109" y="0"/>
                  </a:moveTo>
                  <a:lnTo>
                    <a:pt x="1" y="1415"/>
                  </a:lnTo>
                  <a:lnTo>
                    <a:pt x="203" y="1431"/>
                  </a:lnTo>
                  <a:lnTo>
                    <a:pt x="312" y="31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6" name="Google Shape;2426;p64"/>
            <p:cNvSpPr/>
            <p:nvPr/>
          </p:nvSpPr>
          <p:spPr>
            <a:xfrm>
              <a:off x="4240155" y="2290853"/>
              <a:ext cx="35885" cy="49384"/>
            </a:xfrm>
            <a:custGeom>
              <a:rect b="b" l="l" r="r" t="t"/>
              <a:pathLst>
                <a:path extrusionOk="0" h="1478" w="1074">
                  <a:moveTo>
                    <a:pt x="16" y="1"/>
                  </a:moveTo>
                  <a:lnTo>
                    <a:pt x="0" y="187"/>
                  </a:lnTo>
                  <a:lnTo>
                    <a:pt x="420" y="234"/>
                  </a:lnTo>
                  <a:lnTo>
                    <a:pt x="311" y="1447"/>
                  </a:lnTo>
                  <a:lnTo>
                    <a:pt x="498" y="1478"/>
                  </a:lnTo>
                  <a:lnTo>
                    <a:pt x="622" y="249"/>
                  </a:lnTo>
                  <a:lnTo>
                    <a:pt x="1058" y="296"/>
                  </a:lnTo>
                  <a:lnTo>
                    <a:pt x="1073" y="125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64"/>
            <p:cNvSpPr/>
            <p:nvPr/>
          </p:nvSpPr>
          <p:spPr>
            <a:xfrm>
              <a:off x="4322249" y="2301779"/>
              <a:ext cx="45241" cy="48348"/>
            </a:xfrm>
            <a:custGeom>
              <a:rect b="b" l="l" r="r" t="t"/>
              <a:pathLst>
                <a:path extrusionOk="0" h="1447" w="1354">
                  <a:moveTo>
                    <a:pt x="653" y="175"/>
                  </a:moveTo>
                  <a:cubicBezTo>
                    <a:pt x="684" y="175"/>
                    <a:pt x="716" y="179"/>
                    <a:pt x="747" y="187"/>
                  </a:cubicBezTo>
                  <a:cubicBezTo>
                    <a:pt x="809" y="187"/>
                    <a:pt x="871" y="202"/>
                    <a:pt x="918" y="233"/>
                  </a:cubicBezTo>
                  <a:cubicBezTo>
                    <a:pt x="980" y="249"/>
                    <a:pt x="1027" y="295"/>
                    <a:pt x="1058" y="342"/>
                  </a:cubicBezTo>
                  <a:cubicBezTo>
                    <a:pt x="1089" y="389"/>
                    <a:pt x="1120" y="451"/>
                    <a:pt x="1120" y="529"/>
                  </a:cubicBezTo>
                  <a:cubicBezTo>
                    <a:pt x="1135" y="606"/>
                    <a:pt x="1135" y="684"/>
                    <a:pt x="1120" y="778"/>
                  </a:cubicBezTo>
                  <a:cubicBezTo>
                    <a:pt x="1120" y="855"/>
                    <a:pt x="1089" y="949"/>
                    <a:pt x="1058" y="1026"/>
                  </a:cubicBezTo>
                  <a:cubicBezTo>
                    <a:pt x="1027" y="1073"/>
                    <a:pt x="995" y="1135"/>
                    <a:pt x="933" y="1182"/>
                  </a:cubicBezTo>
                  <a:cubicBezTo>
                    <a:pt x="887" y="1213"/>
                    <a:pt x="840" y="1244"/>
                    <a:pt x="778" y="1260"/>
                  </a:cubicBezTo>
                  <a:cubicBezTo>
                    <a:pt x="716" y="1275"/>
                    <a:pt x="669" y="1275"/>
                    <a:pt x="607" y="1275"/>
                  </a:cubicBezTo>
                  <a:cubicBezTo>
                    <a:pt x="545" y="1260"/>
                    <a:pt x="482" y="1244"/>
                    <a:pt x="436" y="1213"/>
                  </a:cubicBezTo>
                  <a:cubicBezTo>
                    <a:pt x="373" y="1197"/>
                    <a:pt x="327" y="1151"/>
                    <a:pt x="296" y="1104"/>
                  </a:cubicBezTo>
                  <a:cubicBezTo>
                    <a:pt x="265" y="1057"/>
                    <a:pt x="234" y="995"/>
                    <a:pt x="218" y="933"/>
                  </a:cubicBezTo>
                  <a:cubicBezTo>
                    <a:pt x="202" y="840"/>
                    <a:pt x="202" y="762"/>
                    <a:pt x="218" y="669"/>
                  </a:cubicBezTo>
                  <a:cubicBezTo>
                    <a:pt x="234" y="591"/>
                    <a:pt x="249" y="513"/>
                    <a:pt x="296" y="435"/>
                  </a:cubicBezTo>
                  <a:cubicBezTo>
                    <a:pt x="311" y="373"/>
                    <a:pt x="358" y="311"/>
                    <a:pt x="405" y="264"/>
                  </a:cubicBezTo>
                  <a:cubicBezTo>
                    <a:pt x="451" y="233"/>
                    <a:pt x="513" y="202"/>
                    <a:pt x="560" y="187"/>
                  </a:cubicBezTo>
                  <a:cubicBezTo>
                    <a:pt x="591" y="179"/>
                    <a:pt x="622" y="175"/>
                    <a:pt x="653" y="175"/>
                  </a:cubicBezTo>
                  <a:close/>
                  <a:moveTo>
                    <a:pt x="699" y="0"/>
                  </a:moveTo>
                  <a:cubicBezTo>
                    <a:pt x="648" y="0"/>
                    <a:pt x="596" y="5"/>
                    <a:pt x="545" y="16"/>
                  </a:cubicBezTo>
                  <a:cubicBezTo>
                    <a:pt x="467" y="16"/>
                    <a:pt x="389" y="47"/>
                    <a:pt x="311" y="93"/>
                  </a:cubicBezTo>
                  <a:cubicBezTo>
                    <a:pt x="234" y="156"/>
                    <a:pt x="171" y="218"/>
                    <a:pt x="125" y="295"/>
                  </a:cubicBezTo>
                  <a:cubicBezTo>
                    <a:pt x="62" y="404"/>
                    <a:pt x="16" y="529"/>
                    <a:pt x="16" y="653"/>
                  </a:cubicBezTo>
                  <a:cubicBezTo>
                    <a:pt x="0" y="731"/>
                    <a:pt x="0" y="824"/>
                    <a:pt x="0" y="917"/>
                  </a:cubicBezTo>
                  <a:cubicBezTo>
                    <a:pt x="16" y="980"/>
                    <a:pt x="31" y="1042"/>
                    <a:pt x="62" y="1120"/>
                  </a:cubicBezTo>
                  <a:cubicBezTo>
                    <a:pt x="94" y="1166"/>
                    <a:pt x="125" y="1213"/>
                    <a:pt x="171" y="1260"/>
                  </a:cubicBezTo>
                  <a:cubicBezTo>
                    <a:pt x="202" y="1291"/>
                    <a:pt x="249" y="1337"/>
                    <a:pt x="296" y="1353"/>
                  </a:cubicBezTo>
                  <a:cubicBezTo>
                    <a:pt x="342" y="1384"/>
                    <a:pt x="389" y="1399"/>
                    <a:pt x="436" y="1415"/>
                  </a:cubicBezTo>
                  <a:cubicBezTo>
                    <a:pt x="482" y="1431"/>
                    <a:pt x="529" y="1446"/>
                    <a:pt x="576" y="1446"/>
                  </a:cubicBezTo>
                  <a:lnTo>
                    <a:pt x="716" y="1446"/>
                  </a:lnTo>
                  <a:cubicBezTo>
                    <a:pt x="778" y="1446"/>
                    <a:pt x="824" y="1431"/>
                    <a:pt x="871" y="1415"/>
                  </a:cubicBezTo>
                  <a:cubicBezTo>
                    <a:pt x="933" y="1399"/>
                    <a:pt x="980" y="1384"/>
                    <a:pt x="1027" y="1353"/>
                  </a:cubicBezTo>
                  <a:cubicBezTo>
                    <a:pt x="1073" y="1322"/>
                    <a:pt x="1120" y="1291"/>
                    <a:pt x="1166" y="1244"/>
                  </a:cubicBezTo>
                  <a:cubicBezTo>
                    <a:pt x="1198" y="1182"/>
                    <a:pt x="1244" y="1120"/>
                    <a:pt x="1260" y="1057"/>
                  </a:cubicBezTo>
                  <a:cubicBezTo>
                    <a:pt x="1306" y="980"/>
                    <a:pt x="1322" y="902"/>
                    <a:pt x="1338" y="809"/>
                  </a:cubicBezTo>
                  <a:cubicBezTo>
                    <a:pt x="1353" y="684"/>
                    <a:pt x="1353" y="560"/>
                    <a:pt x="1322" y="435"/>
                  </a:cubicBezTo>
                  <a:cubicBezTo>
                    <a:pt x="1291" y="358"/>
                    <a:pt x="1244" y="264"/>
                    <a:pt x="1198" y="202"/>
                  </a:cubicBezTo>
                  <a:cubicBezTo>
                    <a:pt x="1135" y="140"/>
                    <a:pt x="1073" y="93"/>
                    <a:pt x="995" y="62"/>
                  </a:cubicBezTo>
                  <a:cubicBezTo>
                    <a:pt x="902" y="21"/>
                    <a:pt x="802" y="0"/>
                    <a:pt x="699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p64"/>
            <p:cNvSpPr/>
            <p:nvPr/>
          </p:nvSpPr>
          <p:spPr>
            <a:xfrm>
              <a:off x="4385099" y="2309564"/>
              <a:ext cx="43670" cy="53026"/>
            </a:xfrm>
            <a:custGeom>
              <a:rect b="b" l="l" r="r" t="t"/>
              <a:pathLst>
                <a:path extrusionOk="0" h="1587" w="1307">
                  <a:moveTo>
                    <a:pt x="218" y="0"/>
                  </a:moveTo>
                  <a:lnTo>
                    <a:pt x="1" y="1400"/>
                  </a:lnTo>
                  <a:lnTo>
                    <a:pt x="203" y="1431"/>
                  </a:lnTo>
                  <a:lnTo>
                    <a:pt x="389" y="280"/>
                  </a:lnTo>
                  <a:lnTo>
                    <a:pt x="825" y="1540"/>
                  </a:lnTo>
                  <a:lnTo>
                    <a:pt x="1058" y="1586"/>
                  </a:lnTo>
                  <a:lnTo>
                    <a:pt x="1307" y="187"/>
                  </a:lnTo>
                  <a:lnTo>
                    <a:pt x="1105" y="156"/>
                  </a:lnTo>
                  <a:lnTo>
                    <a:pt x="918" y="1275"/>
                  </a:lnTo>
                  <a:lnTo>
                    <a:pt x="498" y="4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64"/>
            <p:cNvSpPr/>
            <p:nvPr/>
          </p:nvSpPr>
          <p:spPr>
            <a:xfrm>
              <a:off x="4445375" y="2320457"/>
              <a:ext cx="34315" cy="50453"/>
            </a:xfrm>
            <a:custGeom>
              <a:rect b="b" l="l" r="r" t="t"/>
              <a:pathLst>
                <a:path extrusionOk="0" h="1510" w="1027">
                  <a:moveTo>
                    <a:pt x="249" y="1"/>
                  </a:moveTo>
                  <a:lnTo>
                    <a:pt x="0" y="1385"/>
                  </a:lnTo>
                  <a:lnTo>
                    <a:pt x="747" y="1509"/>
                  </a:lnTo>
                  <a:lnTo>
                    <a:pt x="793" y="1338"/>
                  </a:lnTo>
                  <a:lnTo>
                    <a:pt x="218" y="1245"/>
                  </a:lnTo>
                  <a:lnTo>
                    <a:pt x="311" y="794"/>
                  </a:lnTo>
                  <a:lnTo>
                    <a:pt x="825" y="872"/>
                  </a:lnTo>
                  <a:lnTo>
                    <a:pt x="856" y="701"/>
                  </a:lnTo>
                  <a:lnTo>
                    <a:pt x="343" y="607"/>
                  </a:lnTo>
                  <a:lnTo>
                    <a:pt x="420" y="203"/>
                  </a:lnTo>
                  <a:lnTo>
                    <a:pt x="949" y="296"/>
                  </a:lnTo>
                  <a:lnTo>
                    <a:pt x="1027" y="125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p64"/>
            <p:cNvSpPr/>
            <p:nvPr/>
          </p:nvSpPr>
          <p:spPr>
            <a:xfrm>
              <a:off x="4013116" y="2103876"/>
              <a:ext cx="62882" cy="121555"/>
            </a:xfrm>
            <a:custGeom>
              <a:rect b="b" l="l" r="r" t="t"/>
              <a:pathLst>
                <a:path extrusionOk="0" h="3638" w="1882">
                  <a:moveTo>
                    <a:pt x="1246" y="0"/>
                  </a:moveTo>
                  <a:cubicBezTo>
                    <a:pt x="1152" y="0"/>
                    <a:pt x="1058" y="13"/>
                    <a:pt x="964" y="30"/>
                  </a:cubicBezTo>
                  <a:cubicBezTo>
                    <a:pt x="871" y="61"/>
                    <a:pt x="778" y="92"/>
                    <a:pt x="700" y="154"/>
                  </a:cubicBezTo>
                  <a:cubicBezTo>
                    <a:pt x="607" y="217"/>
                    <a:pt x="514" y="279"/>
                    <a:pt x="451" y="372"/>
                  </a:cubicBezTo>
                  <a:cubicBezTo>
                    <a:pt x="358" y="465"/>
                    <a:pt x="280" y="574"/>
                    <a:pt x="234" y="699"/>
                  </a:cubicBezTo>
                  <a:cubicBezTo>
                    <a:pt x="156" y="854"/>
                    <a:pt x="109" y="1010"/>
                    <a:pt x="78" y="1181"/>
                  </a:cubicBezTo>
                  <a:cubicBezTo>
                    <a:pt x="16" y="1600"/>
                    <a:pt x="0" y="2036"/>
                    <a:pt x="78" y="2471"/>
                  </a:cubicBezTo>
                  <a:cubicBezTo>
                    <a:pt x="109" y="2627"/>
                    <a:pt x="156" y="2798"/>
                    <a:pt x="218" y="2938"/>
                  </a:cubicBezTo>
                  <a:cubicBezTo>
                    <a:pt x="265" y="3062"/>
                    <a:pt x="327" y="3171"/>
                    <a:pt x="420" y="3280"/>
                  </a:cubicBezTo>
                  <a:cubicBezTo>
                    <a:pt x="482" y="3357"/>
                    <a:pt x="560" y="3435"/>
                    <a:pt x="653" y="3482"/>
                  </a:cubicBezTo>
                  <a:cubicBezTo>
                    <a:pt x="731" y="3544"/>
                    <a:pt x="825" y="3575"/>
                    <a:pt x="918" y="3606"/>
                  </a:cubicBezTo>
                  <a:cubicBezTo>
                    <a:pt x="996" y="3622"/>
                    <a:pt x="1073" y="3637"/>
                    <a:pt x="1151" y="3637"/>
                  </a:cubicBezTo>
                  <a:cubicBezTo>
                    <a:pt x="1244" y="3637"/>
                    <a:pt x="1322" y="3622"/>
                    <a:pt x="1400" y="3606"/>
                  </a:cubicBezTo>
                  <a:cubicBezTo>
                    <a:pt x="1478" y="3591"/>
                    <a:pt x="1540" y="3560"/>
                    <a:pt x="1618" y="3544"/>
                  </a:cubicBezTo>
                  <a:cubicBezTo>
                    <a:pt x="1680" y="3513"/>
                    <a:pt x="1742" y="3482"/>
                    <a:pt x="1804" y="3451"/>
                  </a:cubicBezTo>
                  <a:lnTo>
                    <a:pt x="1820" y="2891"/>
                  </a:lnTo>
                  <a:lnTo>
                    <a:pt x="1820" y="2891"/>
                  </a:lnTo>
                  <a:cubicBezTo>
                    <a:pt x="1726" y="2953"/>
                    <a:pt x="1618" y="2984"/>
                    <a:pt x="1524" y="3015"/>
                  </a:cubicBezTo>
                  <a:cubicBezTo>
                    <a:pt x="1431" y="3046"/>
                    <a:pt x="1322" y="3062"/>
                    <a:pt x="1229" y="3062"/>
                  </a:cubicBezTo>
                  <a:cubicBezTo>
                    <a:pt x="1136" y="3062"/>
                    <a:pt x="1042" y="3046"/>
                    <a:pt x="964" y="3000"/>
                  </a:cubicBezTo>
                  <a:cubicBezTo>
                    <a:pt x="871" y="2953"/>
                    <a:pt x="793" y="2875"/>
                    <a:pt x="731" y="2782"/>
                  </a:cubicBezTo>
                  <a:cubicBezTo>
                    <a:pt x="669" y="2673"/>
                    <a:pt x="622" y="2533"/>
                    <a:pt x="591" y="2409"/>
                  </a:cubicBezTo>
                  <a:cubicBezTo>
                    <a:pt x="514" y="2020"/>
                    <a:pt x="514" y="1616"/>
                    <a:pt x="607" y="1243"/>
                  </a:cubicBezTo>
                  <a:cubicBezTo>
                    <a:pt x="638" y="1103"/>
                    <a:pt x="685" y="978"/>
                    <a:pt x="762" y="854"/>
                  </a:cubicBezTo>
                  <a:cubicBezTo>
                    <a:pt x="825" y="761"/>
                    <a:pt x="902" y="699"/>
                    <a:pt x="996" y="636"/>
                  </a:cubicBezTo>
                  <a:cubicBezTo>
                    <a:pt x="1089" y="605"/>
                    <a:pt x="1182" y="574"/>
                    <a:pt x="1275" y="574"/>
                  </a:cubicBezTo>
                  <a:cubicBezTo>
                    <a:pt x="1305" y="570"/>
                    <a:pt x="1333" y="568"/>
                    <a:pt x="1360" y="568"/>
                  </a:cubicBezTo>
                  <a:cubicBezTo>
                    <a:pt x="1434" y="568"/>
                    <a:pt x="1503" y="582"/>
                    <a:pt x="1571" y="605"/>
                  </a:cubicBezTo>
                  <a:cubicBezTo>
                    <a:pt x="1680" y="636"/>
                    <a:pt x="1773" y="683"/>
                    <a:pt x="1866" y="745"/>
                  </a:cubicBezTo>
                  <a:lnTo>
                    <a:pt x="1882" y="185"/>
                  </a:lnTo>
                  <a:cubicBezTo>
                    <a:pt x="1820" y="154"/>
                    <a:pt x="1757" y="123"/>
                    <a:pt x="1695" y="92"/>
                  </a:cubicBezTo>
                  <a:cubicBezTo>
                    <a:pt x="1618" y="61"/>
                    <a:pt x="1555" y="45"/>
                    <a:pt x="1478" y="30"/>
                  </a:cubicBezTo>
                  <a:cubicBezTo>
                    <a:pt x="1400" y="9"/>
                    <a:pt x="1323" y="0"/>
                    <a:pt x="124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64"/>
            <p:cNvSpPr/>
            <p:nvPr/>
          </p:nvSpPr>
          <p:spPr>
            <a:xfrm>
              <a:off x="4095211" y="2107451"/>
              <a:ext cx="20281" cy="118481"/>
            </a:xfrm>
            <a:custGeom>
              <a:rect b="b" l="l" r="r" t="t"/>
              <a:pathLst>
                <a:path extrusionOk="0" h="3546" w="607">
                  <a:moveTo>
                    <a:pt x="109" y="1"/>
                  </a:moveTo>
                  <a:lnTo>
                    <a:pt x="0" y="3515"/>
                  </a:lnTo>
                  <a:lnTo>
                    <a:pt x="467" y="3546"/>
                  </a:lnTo>
                  <a:lnTo>
                    <a:pt x="607" y="16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p64"/>
            <p:cNvSpPr/>
            <p:nvPr/>
          </p:nvSpPr>
          <p:spPr>
            <a:xfrm>
              <a:off x="4138848" y="2109523"/>
              <a:ext cx="74309" cy="120586"/>
            </a:xfrm>
            <a:custGeom>
              <a:rect b="b" l="l" r="r" t="t"/>
              <a:pathLst>
                <a:path extrusionOk="0" h="3609" w="2224">
                  <a:moveTo>
                    <a:pt x="171" y="1"/>
                  </a:moveTo>
                  <a:lnTo>
                    <a:pt x="0" y="3515"/>
                  </a:lnTo>
                  <a:lnTo>
                    <a:pt x="451" y="3546"/>
                  </a:lnTo>
                  <a:lnTo>
                    <a:pt x="591" y="903"/>
                  </a:lnTo>
                  <a:lnTo>
                    <a:pt x="964" y="2240"/>
                  </a:lnTo>
                  <a:cubicBezTo>
                    <a:pt x="1151" y="2909"/>
                    <a:pt x="1338" y="3577"/>
                    <a:pt x="1338" y="3577"/>
                  </a:cubicBezTo>
                  <a:lnTo>
                    <a:pt x="1960" y="3608"/>
                  </a:lnTo>
                  <a:lnTo>
                    <a:pt x="2224" y="110"/>
                  </a:lnTo>
                  <a:lnTo>
                    <a:pt x="1742" y="79"/>
                  </a:lnTo>
                  <a:lnTo>
                    <a:pt x="1571" y="2722"/>
                  </a:lnTo>
                  <a:lnTo>
                    <a:pt x="1213" y="1369"/>
                  </a:lnTo>
                  <a:lnTo>
                    <a:pt x="824" y="32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3" name="Google Shape;2433;p64"/>
            <p:cNvSpPr/>
            <p:nvPr/>
          </p:nvSpPr>
          <p:spPr>
            <a:xfrm>
              <a:off x="4233405" y="2115771"/>
              <a:ext cx="59240" cy="122123"/>
            </a:xfrm>
            <a:custGeom>
              <a:rect b="b" l="l" r="r" t="t"/>
              <a:pathLst>
                <a:path extrusionOk="0" h="3655" w="1773">
                  <a:moveTo>
                    <a:pt x="296" y="0"/>
                  </a:moveTo>
                  <a:lnTo>
                    <a:pt x="0" y="3499"/>
                  </a:lnTo>
                  <a:lnTo>
                    <a:pt x="1400" y="3655"/>
                  </a:lnTo>
                  <a:lnTo>
                    <a:pt x="1462" y="3095"/>
                  </a:lnTo>
                  <a:lnTo>
                    <a:pt x="529" y="3001"/>
                  </a:lnTo>
                  <a:lnTo>
                    <a:pt x="622" y="2022"/>
                  </a:lnTo>
                  <a:lnTo>
                    <a:pt x="1478" y="2115"/>
                  </a:lnTo>
                  <a:lnTo>
                    <a:pt x="1540" y="1555"/>
                  </a:lnTo>
                  <a:lnTo>
                    <a:pt x="669" y="1462"/>
                  </a:lnTo>
                  <a:lnTo>
                    <a:pt x="747" y="607"/>
                  </a:lnTo>
                  <a:lnTo>
                    <a:pt x="1633" y="700"/>
                  </a:lnTo>
                  <a:lnTo>
                    <a:pt x="1773" y="156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4" name="Google Shape;2434;p64"/>
            <p:cNvSpPr/>
            <p:nvPr/>
          </p:nvSpPr>
          <p:spPr>
            <a:xfrm>
              <a:off x="4307682" y="2124090"/>
              <a:ext cx="106552" cy="128337"/>
            </a:xfrm>
            <a:custGeom>
              <a:rect b="b" l="l" r="r" t="t"/>
              <a:pathLst>
                <a:path extrusionOk="0" h="3841" w="3189">
                  <a:moveTo>
                    <a:pt x="405" y="0"/>
                  </a:moveTo>
                  <a:lnTo>
                    <a:pt x="1" y="3499"/>
                  </a:lnTo>
                  <a:lnTo>
                    <a:pt x="452" y="3545"/>
                  </a:lnTo>
                  <a:lnTo>
                    <a:pt x="794" y="715"/>
                  </a:lnTo>
                  <a:lnTo>
                    <a:pt x="1120" y="3623"/>
                  </a:lnTo>
                  <a:lnTo>
                    <a:pt x="1540" y="3670"/>
                  </a:lnTo>
                  <a:cubicBezTo>
                    <a:pt x="1540" y="3670"/>
                    <a:pt x="1820" y="2986"/>
                    <a:pt x="2085" y="2302"/>
                  </a:cubicBezTo>
                  <a:lnTo>
                    <a:pt x="2613" y="949"/>
                  </a:lnTo>
                  <a:lnTo>
                    <a:pt x="2209" y="3763"/>
                  </a:lnTo>
                  <a:lnTo>
                    <a:pt x="2660" y="3841"/>
                  </a:lnTo>
                  <a:lnTo>
                    <a:pt x="3189" y="358"/>
                  </a:lnTo>
                  <a:lnTo>
                    <a:pt x="2442" y="233"/>
                  </a:lnTo>
                  <a:lnTo>
                    <a:pt x="1447" y="2784"/>
                  </a:lnTo>
                  <a:lnTo>
                    <a:pt x="1167" y="7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5" name="Google Shape;2435;p64"/>
            <p:cNvSpPr/>
            <p:nvPr/>
          </p:nvSpPr>
          <p:spPr>
            <a:xfrm>
              <a:off x="4417843" y="2145374"/>
              <a:ext cx="77450" cy="124228"/>
            </a:xfrm>
            <a:custGeom>
              <a:rect b="b" l="l" r="r" t="t"/>
              <a:pathLst>
                <a:path extrusionOk="0" h="3718" w="2318">
                  <a:moveTo>
                    <a:pt x="1633" y="903"/>
                  </a:moveTo>
                  <a:cubicBezTo>
                    <a:pt x="1633" y="1011"/>
                    <a:pt x="1649" y="1136"/>
                    <a:pt x="1649" y="1276"/>
                  </a:cubicBezTo>
                  <a:cubicBezTo>
                    <a:pt x="1664" y="1416"/>
                    <a:pt x="1680" y="1556"/>
                    <a:pt x="1680" y="1680"/>
                  </a:cubicBezTo>
                  <a:cubicBezTo>
                    <a:pt x="1695" y="1804"/>
                    <a:pt x="1695" y="1960"/>
                    <a:pt x="1711" y="2131"/>
                  </a:cubicBezTo>
                  <a:lnTo>
                    <a:pt x="1120" y="2022"/>
                  </a:lnTo>
                  <a:cubicBezTo>
                    <a:pt x="1151" y="1960"/>
                    <a:pt x="1167" y="1898"/>
                    <a:pt x="1198" y="1851"/>
                  </a:cubicBezTo>
                  <a:cubicBezTo>
                    <a:pt x="1213" y="1804"/>
                    <a:pt x="1244" y="1742"/>
                    <a:pt x="1275" y="1665"/>
                  </a:cubicBezTo>
                  <a:lnTo>
                    <a:pt x="1369" y="1462"/>
                  </a:lnTo>
                  <a:lnTo>
                    <a:pt x="1633" y="903"/>
                  </a:lnTo>
                  <a:close/>
                  <a:moveTo>
                    <a:pt x="1478" y="1"/>
                  </a:moveTo>
                  <a:cubicBezTo>
                    <a:pt x="1478" y="1"/>
                    <a:pt x="1104" y="825"/>
                    <a:pt x="716" y="1665"/>
                  </a:cubicBezTo>
                  <a:lnTo>
                    <a:pt x="0" y="3313"/>
                  </a:lnTo>
                  <a:lnTo>
                    <a:pt x="513" y="3406"/>
                  </a:lnTo>
                  <a:lnTo>
                    <a:pt x="856" y="2629"/>
                  </a:lnTo>
                  <a:lnTo>
                    <a:pt x="1757" y="2784"/>
                  </a:lnTo>
                  <a:lnTo>
                    <a:pt x="1804" y="3639"/>
                  </a:lnTo>
                  <a:lnTo>
                    <a:pt x="2317" y="3717"/>
                  </a:lnTo>
                  <a:cubicBezTo>
                    <a:pt x="2317" y="3717"/>
                    <a:pt x="2271" y="2815"/>
                    <a:pt x="2208" y="1913"/>
                  </a:cubicBezTo>
                  <a:lnTo>
                    <a:pt x="2084" y="110"/>
                  </a:lnTo>
                  <a:lnTo>
                    <a:pt x="147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6" name="Google Shape;2436;p64"/>
            <p:cNvSpPr/>
            <p:nvPr/>
          </p:nvSpPr>
          <p:spPr>
            <a:xfrm>
              <a:off x="1178991" y="1387909"/>
              <a:ext cx="2687100" cy="2274021"/>
            </a:xfrm>
            <a:custGeom>
              <a:rect b="b" l="l" r="r" t="t"/>
              <a:pathLst>
                <a:path extrusionOk="0" h="68059" w="80422">
                  <a:moveTo>
                    <a:pt x="67096" y="0"/>
                  </a:moveTo>
                  <a:lnTo>
                    <a:pt x="66801" y="78"/>
                  </a:lnTo>
                  <a:lnTo>
                    <a:pt x="62245" y="1291"/>
                  </a:lnTo>
                  <a:lnTo>
                    <a:pt x="57409" y="2581"/>
                  </a:lnTo>
                  <a:lnTo>
                    <a:pt x="52853" y="3778"/>
                  </a:lnTo>
                  <a:lnTo>
                    <a:pt x="48017" y="5069"/>
                  </a:lnTo>
                  <a:lnTo>
                    <a:pt x="43461" y="6266"/>
                  </a:lnTo>
                  <a:lnTo>
                    <a:pt x="38625" y="7557"/>
                  </a:lnTo>
                  <a:lnTo>
                    <a:pt x="34069" y="8770"/>
                  </a:lnTo>
                  <a:lnTo>
                    <a:pt x="29249" y="10045"/>
                  </a:lnTo>
                  <a:lnTo>
                    <a:pt x="24678" y="11258"/>
                  </a:lnTo>
                  <a:lnTo>
                    <a:pt x="19857" y="12533"/>
                  </a:lnTo>
                  <a:lnTo>
                    <a:pt x="15286" y="13746"/>
                  </a:lnTo>
                  <a:lnTo>
                    <a:pt x="10466" y="15021"/>
                  </a:lnTo>
                  <a:lnTo>
                    <a:pt x="5894" y="16233"/>
                  </a:lnTo>
                  <a:lnTo>
                    <a:pt x="1" y="17804"/>
                  </a:lnTo>
                  <a:lnTo>
                    <a:pt x="13327" y="68059"/>
                  </a:lnTo>
                  <a:lnTo>
                    <a:pt x="80422" y="50255"/>
                  </a:lnTo>
                  <a:lnTo>
                    <a:pt x="67096" y="0"/>
                  </a:ln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7" name="Google Shape;2437;p64"/>
            <p:cNvSpPr/>
            <p:nvPr/>
          </p:nvSpPr>
          <p:spPr>
            <a:xfrm>
              <a:off x="1071970" y="727575"/>
              <a:ext cx="2195101" cy="1248458"/>
            </a:xfrm>
            <a:custGeom>
              <a:rect b="b" l="l" r="r" t="t"/>
              <a:pathLst>
                <a:path extrusionOk="0" h="37365" w="65697">
                  <a:moveTo>
                    <a:pt x="62353" y="0"/>
                  </a:moveTo>
                  <a:lnTo>
                    <a:pt x="57207" y="2519"/>
                  </a:lnTo>
                  <a:lnTo>
                    <a:pt x="52977" y="4587"/>
                  </a:lnTo>
                  <a:lnTo>
                    <a:pt x="48483" y="6795"/>
                  </a:lnTo>
                  <a:lnTo>
                    <a:pt x="44239" y="8863"/>
                  </a:lnTo>
                  <a:lnTo>
                    <a:pt x="39760" y="11055"/>
                  </a:lnTo>
                  <a:lnTo>
                    <a:pt x="35515" y="13139"/>
                  </a:lnTo>
                  <a:lnTo>
                    <a:pt x="31037" y="15332"/>
                  </a:lnTo>
                  <a:lnTo>
                    <a:pt x="26792" y="17415"/>
                  </a:lnTo>
                  <a:lnTo>
                    <a:pt x="22314" y="19608"/>
                  </a:lnTo>
                  <a:lnTo>
                    <a:pt x="18069" y="21691"/>
                  </a:lnTo>
                  <a:lnTo>
                    <a:pt x="13591" y="23884"/>
                  </a:lnTo>
                  <a:lnTo>
                    <a:pt x="9346" y="25952"/>
                  </a:lnTo>
                  <a:lnTo>
                    <a:pt x="4868" y="28160"/>
                  </a:lnTo>
                  <a:lnTo>
                    <a:pt x="623" y="30228"/>
                  </a:lnTo>
                  <a:lnTo>
                    <a:pt x="1" y="30539"/>
                  </a:lnTo>
                  <a:lnTo>
                    <a:pt x="3359" y="37365"/>
                  </a:lnTo>
                  <a:lnTo>
                    <a:pt x="8848" y="34690"/>
                  </a:lnTo>
                  <a:lnTo>
                    <a:pt x="13078" y="32607"/>
                  </a:lnTo>
                  <a:lnTo>
                    <a:pt x="17571" y="30414"/>
                  </a:lnTo>
                  <a:lnTo>
                    <a:pt x="21801" y="28331"/>
                  </a:lnTo>
                  <a:lnTo>
                    <a:pt x="26295" y="26138"/>
                  </a:lnTo>
                  <a:lnTo>
                    <a:pt x="30524" y="24055"/>
                  </a:lnTo>
                  <a:lnTo>
                    <a:pt x="35018" y="21862"/>
                  </a:lnTo>
                  <a:lnTo>
                    <a:pt x="39247" y="19794"/>
                  </a:lnTo>
                  <a:lnTo>
                    <a:pt x="43741" y="17586"/>
                  </a:lnTo>
                  <a:lnTo>
                    <a:pt x="47970" y="15518"/>
                  </a:lnTo>
                  <a:lnTo>
                    <a:pt x="52464" y="13326"/>
                  </a:lnTo>
                  <a:lnTo>
                    <a:pt x="56694" y="11242"/>
                  </a:lnTo>
                  <a:lnTo>
                    <a:pt x="61187" y="9050"/>
                  </a:lnTo>
                  <a:lnTo>
                    <a:pt x="65432" y="6966"/>
                  </a:lnTo>
                  <a:lnTo>
                    <a:pt x="65697" y="6842"/>
                  </a:lnTo>
                  <a:lnTo>
                    <a:pt x="62353" y="0"/>
                  </a:ln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8" name="Google Shape;2438;p64"/>
            <p:cNvSpPr/>
            <p:nvPr/>
          </p:nvSpPr>
          <p:spPr>
            <a:xfrm>
              <a:off x="1106252" y="1952550"/>
              <a:ext cx="76414" cy="68429"/>
            </a:xfrm>
            <a:custGeom>
              <a:rect b="b" l="l" r="r" t="t"/>
              <a:pathLst>
                <a:path extrusionOk="0" h="2048" w="2287">
                  <a:moveTo>
                    <a:pt x="1149" y="1"/>
                  </a:moveTo>
                  <a:cubicBezTo>
                    <a:pt x="1063" y="1"/>
                    <a:pt x="975" y="12"/>
                    <a:pt x="887" y="34"/>
                  </a:cubicBezTo>
                  <a:cubicBezTo>
                    <a:pt x="327" y="174"/>
                    <a:pt x="1" y="734"/>
                    <a:pt x="156" y="1278"/>
                  </a:cubicBezTo>
                  <a:cubicBezTo>
                    <a:pt x="273" y="1743"/>
                    <a:pt x="679" y="2048"/>
                    <a:pt x="1126" y="2048"/>
                  </a:cubicBezTo>
                  <a:cubicBezTo>
                    <a:pt x="1216" y="2048"/>
                    <a:pt x="1309" y="2035"/>
                    <a:pt x="1400" y="2009"/>
                  </a:cubicBezTo>
                  <a:cubicBezTo>
                    <a:pt x="1960" y="1869"/>
                    <a:pt x="2287" y="1309"/>
                    <a:pt x="2131" y="765"/>
                  </a:cubicBezTo>
                  <a:cubicBezTo>
                    <a:pt x="2014" y="295"/>
                    <a:pt x="1601" y="1"/>
                    <a:pt x="1149" y="1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9" name="Google Shape;2439;p64"/>
            <p:cNvSpPr/>
            <p:nvPr/>
          </p:nvSpPr>
          <p:spPr>
            <a:xfrm>
              <a:off x="4681769" y="2090310"/>
              <a:ext cx="891045" cy="685290"/>
            </a:xfrm>
            <a:custGeom>
              <a:rect b="b" l="l" r="r" t="t"/>
              <a:pathLst>
                <a:path extrusionOk="0" h="20510" w="26668">
                  <a:moveTo>
                    <a:pt x="6998" y="1"/>
                  </a:moveTo>
                  <a:cubicBezTo>
                    <a:pt x="6407" y="1587"/>
                    <a:pt x="4766" y="2600"/>
                    <a:pt x="3013" y="2600"/>
                  </a:cubicBezTo>
                  <a:cubicBezTo>
                    <a:pt x="2550" y="2600"/>
                    <a:pt x="2079" y="2529"/>
                    <a:pt x="1618" y="2380"/>
                  </a:cubicBezTo>
                  <a:lnTo>
                    <a:pt x="1478" y="2846"/>
                  </a:lnTo>
                  <a:cubicBezTo>
                    <a:pt x="1851" y="2955"/>
                    <a:pt x="2068" y="3328"/>
                    <a:pt x="1975" y="3701"/>
                  </a:cubicBezTo>
                  <a:cubicBezTo>
                    <a:pt x="1877" y="3997"/>
                    <a:pt x="1613" y="4175"/>
                    <a:pt x="1330" y="4175"/>
                  </a:cubicBezTo>
                  <a:cubicBezTo>
                    <a:pt x="1255" y="4175"/>
                    <a:pt x="1179" y="4163"/>
                    <a:pt x="1104" y="4137"/>
                  </a:cubicBezTo>
                  <a:lnTo>
                    <a:pt x="996" y="4494"/>
                  </a:lnTo>
                  <a:cubicBezTo>
                    <a:pt x="1369" y="4603"/>
                    <a:pt x="1571" y="4976"/>
                    <a:pt x="1478" y="5349"/>
                  </a:cubicBezTo>
                  <a:cubicBezTo>
                    <a:pt x="1378" y="5635"/>
                    <a:pt x="1110" y="5822"/>
                    <a:pt x="832" y="5822"/>
                  </a:cubicBezTo>
                  <a:cubicBezTo>
                    <a:pt x="762" y="5822"/>
                    <a:pt x="691" y="5810"/>
                    <a:pt x="622" y="5785"/>
                  </a:cubicBezTo>
                  <a:lnTo>
                    <a:pt x="514" y="6142"/>
                  </a:lnTo>
                  <a:cubicBezTo>
                    <a:pt x="871" y="6251"/>
                    <a:pt x="1073" y="6624"/>
                    <a:pt x="964" y="6998"/>
                  </a:cubicBezTo>
                  <a:cubicBezTo>
                    <a:pt x="889" y="7287"/>
                    <a:pt x="621" y="7464"/>
                    <a:pt x="340" y="7464"/>
                  </a:cubicBezTo>
                  <a:cubicBezTo>
                    <a:pt x="273" y="7464"/>
                    <a:pt x="206" y="7454"/>
                    <a:pt x="140" y="7433"/>
                  </a:cubicBezTo>
                  <a:lnTo>
                    <a:pt x="0" y="7868"/>
                  </a:lnTo>
                  <a:cubicBezTo>
                    <a:pt x="2068" y="8490"/>
                    <a:pt x="3172" y="10729"/>
                    <a:pt x="2411" y="12735"/>
                  </a:cubicBezTo>
                  <a:lnTo>
                    <a:pt x="4867" y="13730"/>
                  </a:lnTo>
                  <a:cubicBezTo>
                    <a:pt x="6329" y="14259"/>
                    <a:pt x="8350" y="15285"/>
                    <a:pt x="10356" y="16218"/>
                  </a:cubicBezTo>
                  <a:cubicBezTo>
                    <a:pt x="11351" y="16700"/>
                    <a:pt x="12331" y="17245"/>
                    <a:pt x="13264" y="17727"/>
                  </a:cubicBezTo>
                  <a:cubicBezTo>
                    <a:pt x="14197" y="18224"/>
                    <a:pt x="15068" y="18660"/>
                    <a:pt x="15799" y="19110"/>
                  </a:cubicBezTo>
                  <a:cubicBezTo>
                    <a:pt x="17276" y="19950"/>
                    <a:pt x="18255" y="20510"/>
                    <a:pt x="18255" y="20510"/>
                  </a:cubicBezTo>
                  <a:cubicBezTo>
                    <a:pt x="18784" y="19608"/>
                    <a:pt x="19655" y="18955"/>
                    <a:pt x="20665" y="18706"/>
                  </a:cubicBezTo>
                  <a:cubicBezTo>
                    <a:pt x="20969" y="18634"/>
                    <a:pt x="21277" y="18598"/>
                    <a:pt x="21584" y="18598"/>
                  </a:cubicBezTo>
                  <a:cubicBezTo>
                    <a:pt x="22327" y="18598"/>
                    <a:pt x="23059" y="18807"/>
                    <a:pt x="23698" y="19204"/>
                  </a:cubicBezTo>
                  <a:lnTo>
                    <a:pt x="23931" y="18815"/>
                  </a:lnTo>
                  <a:cubicBezTo>
                    <a:pt x="23604" y="18628"/>
                    <a:pt x="23495" y="18209"/>
                    <a:pt x="23682" y="17882"/>
                  </a:cubicBezTo>
                  <a:cubicBezTo>
                    <a:pt x="23812" y="17672"/>
                    <a:pt x="24033" y="17558"/>
                    <a:pt x="24261" y="17558"/>
                  </a:cubicBezTo>
                  <a:cubicBezTo>
                    <a:pt x="24387" y="17558"/>
                    <a:pt x="24514" y="17593"/>
                    <a:pt x="24631" y="17664"/>
                  </a:cubicBezTo>
                  <a:lnTo>
                    <a:pt x="24817" y="17353"/>
                  </a:lnTo>
                  <a:cubicBezTo>
                    <a:pt x="24145" y="16979"/>
                    <a:pt x="24536" y="16079"/>
                    <a:pt x="25133" y="16079"/>
                  </a:cubicBezTo>
                  <a:cubicBezTo>
                    <a:pt x="25255" y="16079"/>
                    <a:pt x="25385" y="16116"/>
                    <a:pt x="25517" y="16203"/>
                  </a:cubicBezTo>
                  <a:lnTo>
                    <a:pt x="25719" y="15876"/>
                  </a:lnTo>
                  <a:cubicBezTo>
                    <a:pt x="25026" y="15517"/>
                    <a:pt x="25414" y="14606"/>
                    <a:pt x="26017" y="14606"/>
                  </a:cubicBezTo>
                  <a:cubicBezTo>
                    <a:pt x="26144" y="14606"/>
                    <a:pt x="26281" y="14646"/>
                    <a:pt x="26419" y="14741"/>
                  </a:cubicBezTo>
                  <a:lnTo>
                    <a:pt x="26668" y="14321"/>
                  </a:lnTo>
                  <a:cubicBezTo>
                    <a:pt x="25735" y="13762"/>
                    <a:pt x="25050" y="12860"/>
                    <a:pt x="24755" y="11818"/>
                  </a:cubicBezTo>
                  <a:cubicBezTo>
                    <a:pt x="24444" y="10807"/>
                    <a:pt x="24568" y="9719"/>
                    <a:pt x="25081" y="8801"/>
                  </a:cubicBezTo>
                  <a:lnTo>
                    <a:pt x="22423" y="7278"/>
                  </a:lnTo>
                  <a:cubicBezTo>
                    <a:pt x="21630" y="6811"/>
                    <a:pt x="20650" y="6314"/>
                    <a:pt x="19624" y="5769"/>
                  </a:cubicBezTo>
                  <a:cubicBezTo>
                    <a:pt x="18582" y="5225"/>
                    <a:pt x="17509" y="4619"/>
                    <a:pt x="16374" y="4074"/>
                  </a:cubicBezTo>
                  <a:cubicBezTo>
                    <a:pt x="14088" y="3017"/>
                    <a:pt x="11896" y="1882"/>
                    <a:pt x="10014" y="1198"/>
                  </a:cubicBezTo>
                  <a:lnTo>
                    <a:pt x="699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0" name="Google Shape;2440;p64"/>
            <p:cNvSpPr/>
            <p:nvPr/>
          </p:nvSpPr>
          <p:spPr>
            <a:xfrm>
              <a:off x="4909343" y="2156300"/>
              <a:ext cx="546060" cy="327342"/>
            </a:xfrm>
            <a:custGeom>
              <a:rect b="b" l="l" r="r" t="t"/>
              <a:pathLst>
                <a:path extrusionOk="0" h="9797" w="16343">
                  <a:moveTo>
                    <a:pt x="949" y="0"/>
                  </a:moveTo>
                  <a:lnTo>
                    <a:pt x="0" y="2457"/>
                  </a:lnTo>
                  <a:cubicBezTo>
                    <a:pt x="0" y="2457"/>
                    <a:pt x="995" y="2846"/>
                    <a:pt x="2472" y="3437"/>
                  </a:cubicBezTo>
                  <a:cubicBezTo>
                    <a:pt x="3219" y="3717"/>
                    <a:pt x="4043" y="4121"/>
                    <a:pt x="4929" y="4541"/>
                  </a:cubicBezTo>
                  <a:cubicBezTo>
                    <a:pt x="5815" y="4960"/>
                    <a:pt x="6764" y="5411"/>
                    <a:pt x="7697" y="5862"/>
                  </a:cubicBezTo>
                  <a:cubicBezTo>
                    <a:pt x="9563" y="6795"/>
                    <a:pt x="11398" y="7790"/>
                    <a:pt x="12782" y="8521"/>
                  </a:cubicBezTo>
                  <a:lnTo>
                    <a:pt x="15036" y="9796"/>
                  </a:lnTo>
                  <a:lnTo>
                    <a:pt x="16342" y="7526"/>
                  </a:lnTo>
                  <a:lnTo>
                    <a:pt x="14057" y="6220"/>
                  </a:lnTo>
                  <a:cubicBezTo>
                    <a:pt x="12642" y="5474"/>
                    <a:pt x="10776" y="4463"/>
                    <a:pt x="8863" y="3514"/>
                  </a:cubicBezTo>
                  <a:cubicBezTo>
                    <a:pt x="7899" y="3048"/>
                    <a:pt x="6935" y="2597"/>
                    <a:pt x="6033" y="2162"/>
                  </a:cubicBezTo>
                  <a:cubicBezTo>
                    <a:pt x="5116" y="1726"/>
                    <a:pt x="4276" y="1322"/>
                    <a:pt x="3499" y="1027"/>
                  </a:cubicBezTo>
                  <a:cubicBezTo>
                    <a:pt x="1959" y="420"/>
                    <a:pt x="949" y="0"/>
                    <a:pt x="949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1" name="Google Shape;2441;p64"/>
            <p:cNvSpPr/>
            <p:nvPr/>
          </p:nvSpPr>
          <p:spPr>
            <a:xfrm>
              <a:off x="4813716" y="2407229"/>
              <a:ext cx="508171" cy="309667"/>
            </a:xfrm>
            <a:custGeom>
              <a:rect b="b" l="l" r="r" t="t"/>
              <a:pathLst>
                <a:path extrusionOk="0" h="9268" w="15209">
                  <a:moveTo>
                    <a:pt x="934" y="1"/>
                  </a:moveTo>
                  <a:lnTo>
                    <a:pt x="1" y="2457"/>
                  </a:lnTo>
                  <a:cubicBezTo>
                    <a:pt x="1" y="2457"/>
                    <a:pt x="872" y="2799"/>
                    <a:pt x="2178" y="3328"/>
                  </a:cubicBezTo>
                  <a:cubicBezTo>
                    <a:pt x="2831" y="3561"/>
                    <a:pt x="3593" y="3934"/>
                    <a:pt x="4417" y="4323"/>
                  </a:cubicBezTo>
                  <a:lnTo>
                    <a:pt x="6998" y="5536"/>
                  </a:lnTo>
                  <a:cubicBezTo>
                    <a:pt x="8740" y="6422"/>
                    <a:pt x="10450" y="7355"/>
                    <a:pt x="11756" y="8039"/>
                  </a:cubicBezTo>
                  <a:cubicBezTo>
                    <a:pt x="13047" y="8770"/>
                    <a:pt x="13902" y="9268"/>
                    <a:pt x="13902" y="9268"/>
                  </a:cubicBezTo>
                  <a:lnTo>
                    <a:pt x="15208" y="6998"/>
                  </a:lnTo>
                  <a:lnTo>
                    <a:pt x="13031" y="5738"/>
                  </a:lnTo>
                  <a:cubicBezTo>
                    <a:pt x="11694" y="5054"/>
                    <a:pt x="9937" y="4090"/>
                    <a:pt x="8164" y="3188"/>
                  </a:cubicBezTo>
                  <a:lnTo>
                    <a:pt x="5521" y="1944"/>
                  </a:lnTo>
                  <a:cubicBezTo>
                    <a:pt x="4681" y="1540"/>
                    <a:pt x="3888" y="1167"/>
                    <a:pt x="3204" y="918"/>
                  </a:cubicBezTo>
                  <a:cubicBezTo>
                    <a:pt x="1836" y="374"/>
                    <a:pt x="934" y="1"/>
                    <a:pt x="93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2" name="Google Shape;2442;p64"/>
            <p:cNvSpPr/>
            <p:nvPr/>
          </p:nvSpPr>
          <p:spPr>
            <a:xfrm>
              <a:off x="5366527" y="2549601"/>
              <a:ext cx="74309" cy="70667"/>
            </a:xfrm>
            <a:custGeom>
              <a:rect b="b" l="l" r="r" t="t"/>
              <a:pathLst>
                <a:path extrusionOk="0" h="2115" w="2224">
                  <a:moveTo>
                    <a:pt x="1633" y="0"/>
                  </a:moveTo>
                  <a:lnTo>
                    <a:pt x="996" y="404"/>
                  </a:lnTo>
                  <a:lnTo>
                    <a:pt x="265" y="109"/>
                  </a:lnTo>
                  <a:lnTo>
                    <a:pt x="265" y="109"/>
                  </a:lnTo>
                  <a:lnTo>
                    <a:pt x="498" y="855"/>
                  </a:lnTo>
                  <a:lnTo>
                    <a:pt x="0" y="1431"/>
                  </a:lnTo>
                  <a:lnTo>
                    <a:pt x="778" y="1462"/>
                  </a:lnTo>
                  <a:lnTo>
                    <a:pt x="1198" y="2115"/>
                  </a:lnTo>
                  <a:lnTo>
                    <a:pt x="1462" y="1415"/>
                  </a:lnTo>
                  <a:lnTo>
                    <a:pt x="2224" y="1228"/>
                  </a:lnTo>
                  <a:lnTo>
                    <a:pt x="1602" y="746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3" name="Google Shape;2443;p64"/>
            <p:cNvSpPr/>
            <p:nvPr/>
          </p:nvSpPr>
          <p:spPr>
            <a:xfrm>
              <a:off x="4807501" y="2271641"/>
              <a:ext cx="71202" cy="73274"/>
            </a:xfrm>
            <a:custGeom>
              <a:rect b="b" l="l" r="r" t="t"/>
              <a:pathLst>
                <a:path extrusionOk="0" h="2193" w="2131">
                  <a:moveTo>
                    <a:pt x="1353" y="0"/>
                  </a:moveTo>
                  <a:lnTo>
                    <a:pt x="793" y="513"/>
                  </a:lnTo>
                  <a:lnTo>
                    <a:pt x="0" y="389"/>
                  </a:lnTo>
                  <a:lnTo>
                    <a:pt x="374" y="1058"/>
                  </a:lnTo>
                  <a:lnTo>
                    <a:pt x="0" y="1711"/>
                  </a:lnTo>
                  <a:cubicBezTo>
                    <a:pt x="0" y="1711"/>
                    <a:pt x="187" y="1680"/>
                    <a:pt x="389" y="1648"/>
                  </a:cubicBezTo>
                  <a:cubicBezTo>
                    <a:pt x="576" y="1617"/>
                    <a:pt x="762" y="1602"/>
                    <a:pt x="762" y="1602"/>
                  </a:cubicBezTo>
                  <a:lnTo>
                    <a:pt x="1291" y="2193"/>
                  </a:lnTo>
                  <a:lnTo>
                    <a:pt x="1415" y="1446"/>
                  </a:lnTo>
                  <a:lnTo>
                    <a:pt x="2131" y="1166"/>
                  </a:lnTo>
                  <a:lnTo>
                    <a:pt x="1446" y="762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4" name="Google Shape;2444;p64"/>
            <p:cNvSpPr/>
            <p:nvPr/>
          </p:nvSpPr>
          <p:spPr>
            <a:xfrm>
              <a:off x="4966478" y="2189546"/>
              <a:ext cx="40028" cy="52491"/>
            </a:xfrm>
            <a:custGeom>
              <a:rect b="b" l="l" r="r" t="t"/>
              <a:pathLst>
                <a:path extrusionOk="0" h="1571" w="1198">
                  <a:moveTo>
                    <a:pt x="78" y="0"/>
                  </a:moveTo>
                  <a:lnTo>
                    <a:pt x="16" y="171"/>
                  </a:lnTo>
                  <a:lnTo>
                    <a:pt x="467" y="343"/>
                  </a:lnTo>
                  <a:lnTo>
                    <a:pt x="0" y="1493"/>
                  </a:lnTo>
                  <a:lnTo>
                    <a:pt x="203" y="1571"/>
                  </a:lnTo>
                  <a:lnTo>
                    <a:pt x="669" y="436"/>
                  </a:lnTo>
                  <a:lnTo>
                    <a:pt x="1120" y="607"/>
                  </a:lnTo>
                  <a:lnTo>
                    <a:pt x="1198" y="451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5" name="Google Shape;2445;p64"/>
            <p:cNvSpPr/>
            <p:nvPr/>
          </p:nvSpPr>
          <p:spPr>
            <a:xfrm>
              <a:off x="5035575" y="2224362"/>
              <a:ext cx="25995" cy="46276"/>
            </a:xfrm>
            <a:custGeom>
              <a:rect b="b" l="l" r="r" t="t"/>
              <a:pathLst>
                <a:path extrusionOk="0" h="1385" w="778">
                  <a:moveTo>
                    <a:pt x="576" y="0"/>
                  </a:moveTo>
                  <a:lnTo>
                    <a:pt x="1" y="1291"/>
                  </a:lnTo>
                  <a:lnTo>
                    <a:pt x="203" y="1384"/>
                  </a:lnTo>
                  <a:lnTo>
                    <a:pt x="778" y="94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6" name="Google Shape;2446;p64"/>
            <p:cNvSpPr/>
            <p:nvPr/>
          </p:nvSpPr>
          <p:spPr>
            <a:xfrm>
              <a:off x="5097389" y="2257273"/>
              <a:ext cx="47312" cy="50754"/>
            </a:xfrm>
            <a:custGeom>
              <a:rect b="b" l="l" r="r" t="t"/>
              <a:pathLst>
                <a:path extrusionOk="0" h="1519" w="1416">
                  <a:moveTo>
                    <a:pt x="723" y="0"/>
                  </a:moveTo>
                  <a:cubicBezTo>
                    <a:pt x="673" y="0"/>
                    <a:pt x="622" y="8"/>
                    <a:pt x="576" y="26"/>
                  </a:cubicBezTo>
                  <a:cubicBezTo>
                    <a:pt x="467" y="41"/>
                    <a:pt x="390" y="88"/>
                    <a:pt x="312" y="150"/>
                  </a:cubicBezTo>
                  <a:cubicBezTo>
                    <a:pt x="219" y="228"/>
                    <a:pt x="141" y="321"/>
                    <a:pt x="94" y="446"/>
                  </a:cubicBezTo>
                  <a:cubicBezTo>
                    <a:pt x="48" y="524"/>
                    <a:pt x="32" y="601"/>
                    <a:pt x="16" y="695"/>
                  </a:cubicBezTo>
                  <a:cubicBezTo>
                    <a:pt x="1" y="757"/>
                    <a:pt x="1" y="834"/>
                    <a:pt x="16" y="897"/>
                  </a:cubicBezTo>
                  <a:cubicBezTo>
                    <a:pt x="16" y="959"/>
                    <a:pt x="48" y="1021"/>
                    <a:pt x="79" y="1083"/>
                  </a:cubicBezTo>
                  <a:cubicBezTo>
                    <a:pt x="94" y="1130"/>
                    <a:pt x="141" y="1177"/>
                    <a:pt x="172" y="1223"/>
                  </a:cubicBezTo>
                  <a:cubicBezTo>
                    <a:pt x="219" y="1270"/>
                    <a:pt x="250" y="1301"/>
                    <a:pt x="296" y="1332"/>
                  </a:cubicBezTo>
                  <a:cubicBezTo>
                    <a:pt x="343" y="1363"/>
                    <a:pt x="390" y="1394"/>
                    <a:pt x="436" y="1410"/>
                  </a:cubicBezTo>
                  <a:cubicBezTo>
                    <a:pt x="483" y="1425"/>
                    <a:pt x="530" y="1456"/>
                    <a:pt x="592" y="1472"/>
                  </a:cubicBezTo>
                  <a:cubicBezTo>
                    <a:pt x="638" y="1488"/>
                    <a:pt x="669" y="1488"/>
                    <a:pt x="716" y="1503"/>
                  </a:cubicBezTo>
                  <a:cubicBezTo>
                    <a:pt x="747" y="1519"/>
                    <a:pt x="794" y="1519"/>
                    <a:pt x="841" y="1519"/>
                  </a:cubicBezTo>
                  <a:lnTo>
                    <a:pt x="903" y="1379"/>
                  </a:lnTo>
                  <a:cubicBezTo>
                    <a:pt x="841" y="1363"/>
                    <a:pt x="778" y="1348"/>
                    <a:pt x="701" y="1332"/>
                  </a:cubicBezTo>
                  <a:cubicBezTo>
                    <a:pt x="638" y="1301"/>
                    <a:pt x="576" y="1285"/>
                    <a:pt x="514" y="1254"/>
                  </a:cubicBezTo>
                  <a:cubicBezTo>
                    <a:pt x="467" y="1223"/>
                    <a:pt x="405" y="1177"/>
                    <a:pt x="359" y="1130"/>
                  </a:cubicBezTo>
                  <a:cubicBezTo>
                    <a:pt x="312" y="1099"/>
                    <a:pt x="281" y="1037"/>
                    <a:pt x="265" y="990"/>
                  </a:cubicBezTo>
                  <a:cubicBezTo>
                    <a:pt x="234" y="928"/>
                    <a:pt x="219" y="850"/>
                    <a:pt x="234" y="788"/>
                  </a:cubicBezTo>
                  <a:cubicBezTo>
                    <a:pt x="234" y="710"/>
                    <a:pt x="265" y="617"/>
                    <a:pt x="296" y="539"/>
                  </a:cubicBezTo>
                  <a:cubicBezTo>
                    <a:pt x="343" y="461"/>
                    <a:pt x="390" y="384"/>
                    <a:pt x="452" y="337"/>
                  </a:cubicBezTo>
                  <a:cubicBezTo>
                    <a:pt x="498" y="290"/>
                    <a:pt x="545" y="244"/>
                    <a:pt x="607" y="228"/>
                  </a:cubicBezTo>
                  <a:cubicBezTo>
                    <a:pt x="651" y="217"/>
                    <a:pt x="695" y="206"/>
                    <a:pt x="739" y="206"/>
                  </a:cubicBezTo>
                  <a:cubicBezTo>
                    <a:pt x="757" y="206"/>
                    <a:pt x="776" y="208"/>
                    <a:pt x="794" y="213"/>
                  </a:cubicBezTo>
                  <a:cubicBezTo>
                    <a:pt x="856" y="213"/>
                    <a:pt x="918" y="228"/>
                    <a:pt x="980" y="259"/>
                  </a:cubicBezTo>
                  <a:cubicBezTo>
                    <a:pt x="1043" y="290"/>
                    <a:pt x="1105" y="321"/>
                    <a:pt x="1167" y="352"/>
                  </a:cubicBezTo>
                  <a:cubicBezTo>
                    <a:pt x="1229" y="399"/>
                    <a:pt x="1276" y="430"/>
                    <a:pt x="1338" y="477"/>
                  </a:cubicBezTo>
                  <a:lnTo>
                    <a:pt x="1416" y="321"/>
                  </a:lnTo>
                  <a:cubicBezTo>
                    <a:pt x="1385" y="306"/>
                    <a:pt x="1338" y="275"/>
                    <a:pt x="1307" y="244"/>
                  </a:cubicBezTo>
                  <a:cubicBezTo>
                    <a:pt x="1276" y="228"/>
                    <a:pt x="1245" y="197"/>
                    <a:pt x="1198" y="166"/>
                  </a:cubicBezTo>
                  <a:cubicBezTo>
                    <a:pt x="1152" y="135"/>
                    <a:pt x="1105" y="119"/>
                    <a:pt x="1058" y="88"/>
                  </a:cubicBezTo>
                  <a:cubicBezTo>
                    <a:pt x="996" y="57"/>
                    <a:pt x="918" y="26"/>
                    <a:pt x="825" y="10"/>
                  </a:cubicBezTo>
                  <a:cubicBezTo>
                    <a:pt x="793" y="4"/>
                    <a:pt x="758" y="0"/>
                    <a:pt x="723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7" name="Google Shape;2447;p64"/>
            <p:cNvSpPr/>
            <p:nvPr/>
          </p:nvSpPr>
          <p:spPr>
            <a:xfrm>
              <a:off x="5171164" y="2289283"/>
              <a:ext cx="55131" cy="59274"/>
            </a:xfrm>
            <a:custGeom>
              <a:rect b="b" l="l" r="r" t="t"/>
              <a:pathLst>
                <a:path extrusionOk="0" h="1774" w="1650">
                  <a:moveTo>
                    <a:pt x="623" y="1"/>
                  </a:moveTo>
                  <a:lnTo>
                    <a:pt x="1" y="1260"/>
                  </a:lnTo>
                  <a:lnTo>
                    <a:pt x="203" y="1354"/>
                  </a:lnTo>
                  <a:lnTo>
                    <a:pt x="483" y="778"/>
                  </a:lnTo>
                  <a:lnTo>
                    <a:pt x="669" y="856"/>
                  </a:lnTo>
                  <a:lnTo>
                    <a:pt x="732" y="1260"/>
                  </a:lnTo>
                  <a:lnTo>
                    <a:pt x="809" y="1665"/>
                  </a:lnTo>
                  <a:lnTo>
                    <a:pt x="1027" y="1773"/>
                  </a:lnTo>
                  <a:lnTo>
                    <a:pt x="872" y="856"/>
                  </a:lnTo>
                  <a:lnTo>
                    <a:pt x="1649" y="514"/>
                  </a:lnTo>
                  <a:lnTo>
                    <a:pt x="1416" y="390"/>
                  </a:lnTo>
                  <a:lnTo>
                    <a:pt x="747" y="701"/>
                  </a:lnTo>
                  <a:lnTo>
                    <a:pt x="561" y="623"/>
                  </a:lnTo>
                  <a:lnTo>
                    <a:pt x="825" y="94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8" name="Google Shape;2448;p64"/>
            <p:cNvSpPr/>
            <p:nvPr/>
          </p:nvSpPr>
          <p:spPr>
            <a:xfrm>
              <a:off x="5250652" y="2330848"/>
              <a:ext cx="46811" cy="54596"/>
            </a:xfrm>
            <a:custGeom>
              <a:rect b="b" l="l" r="r" t="t"/>
              <a:pathLst>
                <a:path extrusionOk="0" h="1634" w="1401">
                  <a:moveTo>
                    <a:pt x="654" y="1"/>
                  </a:moveTo>
                  <a:lnTo>
                    <a:pt x="1" y="1245"/>
                  </a:lnTo>
                  <a:lnTo>
                    <a:pt x="747" y="1633"/>
                  </a:lnTo>
                  <a:lnTo>
                    <a:pt x="825" y="1478"/>
                  </a:lnTo>
                  <a:lnTo>
                    <a:pt x="281" y="1183"/>
                  </a:lnTo>
                  <a:lnTo>
                    <a:pt x="483" y="778"/>
                  </a:lnTo>
                  <a:lnTo>
                    <a:pt x="996" y="1043"/>
                  </a:lnTo>
                  <a:lnTo>
                    <a:pt x="1074" y="887"/>
                  </a:lnTo>
                  <a:lnTo>
                    <a:pt x="576" y="623"/>
                  </a:lnTo>
                  <a:lnTo>
                    <a:pt x="763" y="250"/>
                  </a:lnTo>
                  <a:lnTo>
                    <a:pt x="1292" y="529"/>
                  </a:lnTo>
                  <a:lnTo>
                    <a:pt x="1400" y="390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9" name="Google Shape;2449;p64"/>
            <p:cNvSpPr/>
            <p:nvPr/>
          </p:nvSpPr>
          <p:spPr>
            <a:xfrm>
              <a:off x="5332747" y="2367234"/>
              <a:ext cx="43169" cy="51990"/>
            </a:xfrm>
            <a:custGeom>
              <a:rect b="b" l="l" r="r" t="t"/>
              <a:pathLst>
                <a:path extrusionOk="0" h="1556" w="1292">
                  <a:moveTo>
                    <a:pt x="265" y="0"/>
                  </a:moveTo>
                  <a:lnTo>
                    <a:pt x="172" y="156"/>
                  </a:lnTo>
                  <a:lnTo>
                    <a:pt x="592" y="373"/>
                  </a:lnTo>
                  <a:lnTo>
                    <a:pt x="1" y="1446"/>
                  </a:lnTo>
                  <a:lnTo>
                    <a:pt x="187" y="1555"/>
                  </a:lnTo>
                  <a:lnTo>
                    <a:pt x="778" y="482"/>
                  </a:lnTo>
                  <a:lnTo>
                    <a:pt x="996" y="591"/>
                  </a:lnTo>
                  <a:lnTo>
                    <a:pt x="1198" y="700"/>
                  </a:lnTo>
                  <a:lnTo>
                    <a:pt x="1291" y="544"/>
                  </a:lnTo>
                  <a:cubicBezTo>
                    <a:pt x="1291" y="544"/>
                    <a:pt x="1043" y="405"/>
                    <a:pt x="778" y="265"/>
                  </a:cubicBezTo>
                  <a:cubicBezTo>
                    <a:pt x="514" y="140"/>
                    <a:pt x="265" y="0"/>
                    <a:pt x="26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0" name="Google Shape;2450;p64"/>
            <p:cNvSpPr/>
            <p:nvPr/>
          </p:nvSpPr>
          <p:spPr>
            <a:xfrm>
              <a:off x="4833997" y="2440475"/>
              <a:ext cx="42100" cy="53026"/>
            </a:xfrm>
            <a:custGeom>
              <a:rect b="b" l="l" r="r" t="t"/>
              <a:pathLst>
                <a:path extrusionOk="0" h="1587" w="1260">
                  <a:moveTo>
                    <a:pt x="1089" y="203"/>
                  </a:moveTo>
                  <a:lnTo>
                    <a:pt x="1089" y="965"/>
                  </a:lnTo>
                  <a:lnTo>
                    <a:pt x="560" y="747"/>
                  </a:lnTo>
                  <a:lnTo>
                    <a:pt x="1089" y="203"/>
                  </a:lnTo>
                  <a:close/>
                  <a:moveTo>
                    <a:pt x="1058" y="1"/>
                  </a:moveTo>
                  <a:lnTo>
                    <a:pt x="0" y="1089"/>
                  </a:lnTo>
                  <a:lnTo>
                    <a:pt x="171" y="1151"/>
                  </a:lnTo>
                  <a:lnTo>
                    <a:pt x="436" y="871"/>
                  </a:lnTo>
                  <a:lnTo>
                    <a:pt x="1089" y="1136"/>
                  </a:lnTo>
                  <a:lnTo>
                    <a:pt x="1089" y="1525"/>
                  </a:lnTo>
                  <a:lnTo>
                    <a:pt x="1260" y="1587"/>
                  </a:lnTo>
                  <a:lnTo>
                    <a:pt x="1260" y="78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1" name="Google Shape;2451;p64"/>
            <p:cNvSpPr/>
            <p:nvPr/>
          </p:nvSpPr>
          <p:spPr>
            <a:xfrm>
              <a:off x="4893739" y="2457616"/>
              <a:ext cx="46778" cy="50620"/>
            </a:xfrm>
            <a:custGeom>
              <a:rect b="b" l="l" r="r" t="t"/>
              <a:pathLst>
                <a:path extrusionOk="0" h="1515" w="1400">
                  <a:moveTo>
                    <a:pt x="669" y="234"/>
                  </a:moveTo>
                  <a:lnTo>
                    <a:pt x="933" y="343"/>
                  </a:lnTo>
                  <a:cubicBezTo>
                    <a:pt x="996" y="358"/>
                    <a:pt x="1042" y="390"/>
                    <a:pt x="1089" y="436"/>
                  </a:cubicBezTo>
                  <a:cubicBezTo>
                    <a:pt x="1120" y="483"/>
                    <a:pt x="1151" y="529"/>
                    <a:pt x="1182" y="592"/>
                  </a:cubicBezTo>
                  <a:cubicBezTo>
                    <a:pt x="1198" y="654"/>
                    <a:pt x="1213" y="716"/>
                    <a:pt x="1198" y="778"/>
                  </a:cubicBezTo>
                  <a:cubicBezTo>
                    <a:pt x="1198" y="840"/>
                    <a:pt x="1182" y="918"/>
                    <a:pt x="1151" y="980"/>
                  </a:cubicBezTo>
                  <a:cubicBezTo>
                    <a:pt x="1120" y="1043"/>
                    <a:pt x="1089" y="1105"/>
                    <a:pt x="1027" y="1167"/>
                  </a:cubicBezTo>
                  <a:cubicBezTo>
                    <a:pt x="980" y="1214"/>
                    <a:pt x="933" y="1245"/>
                    <a:pt x="871" y="1276"/>
                  </a:cubicBezTo>
                  <a:cubicBezTo>
                    <a:pt x="809" y="1307"/>
                    <a:pt x="762" y="1322"/>
                    <a:pt x="700" y="1338"/>
                  </a:cubicBezTo>
                  <a:cubicBezTo>
                    <a:pt x="638" y="1338"/>
                    <a:pt x="576" y="1322"/>
                    <a:pt x="514" y="1307"/>
                  </a:cubicBezTo>
                  <a:lnTo>
                    <a:pt x="249" y="1198"/>
                  </a:lnTo>
                  <a:lnTo>
                    <a:pt x="669" y="234"/>
                  </a:lnTo>
                  <a:close/>
                  <a:moveTo>
                    <a:pt x="560" y="1"/>
                  </a:moveTo>
                  <a:lnTo>
                    <a:pt x="1" y="1291"/>
                  </a:lnTo>
                  <a:lnTo>
                    <a:pt x="451" y="1462"/>
                  </a:lnTo>
                  <a:cubicBezTo>
                    <a:pt x="510" y="1497"/>
                    <a:pt x="577" y="1515"/>
                    <a:pt x="646" y="1515"/>
                  </a:cubicBezTo>
                  <a:cubicBezTo>
                    <a:pt x="669" y="1515"/>
                    <a:pt x="692" y="1513"/>
                    <a:pt x="716" y="1509"/>
                  </a:cubicBezTo>
                  <a:cubicBezTo>
                    <a:pt x="809" y="1509"/>
                    <a:pt x="887" y="1494"/>
                    <a:pt x="965" y="1462"/>
                  </a:cubicBezTo>
                  <a:cubicBezTo>
                    <a:pt x="1058" y="1431"/>
                    <a:pt x="1120" y="1369"/>
                    <a:pt x="1182" y="1307"/>
                  </a:cubicBezTo>
                  <a:cubicBezTo>
                    <a:pt x="1244" y="1245"/>
                    <a:pt x="1307" y="1167"/>
                    <a:pt x="1338" y="1074"/>
                  </a:cubicBezTo>
                  <a:cubicBezTo>
                    <a:pt x="1384" y="980"/>
                    <a:pt x="1400" y="887"/>
                    <a:pt x="1400" y="778"/>
                  </a:cubicBezTo>
                  <a:cubicBezTo>
                    <a:pt x="1400" y="685"/>
                    <a:pt x="1384" y="592"/>
                    <a:pt x="1353" y="514"/>
                  </a:cubicBezTo>
                  <a:cubicBezTo>
                    <a:pt x="1307" y="436"/>
                    <a:pt x="1260" y="358"/>
                    <a:pt x="1182" y="296"/>
                  </a:cubicBezTo>
                  <a:cubicBezTo>
                    <a:pt x="1120" y="234"/>
                    <a:pt x="1027" y="187"/>
                    <a:pt x="933" y="141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2" name="Google Shape;2452;p64"/>
            <p:cNvSpPr/>
            <p:nvPr/>
          </p:nvSpPr>
          <p:spPr>
            <a:xfrm>
              <a:off x="4950373" y="2482575"/>
              <a:ext cx="66023" cy="64453"/>
            </a:xfrm>
            <a:custGeom>
              <a:rect b="b" l="l" r="r" t="t"/>
              <a:pathLst>
                <a:path extrusionOk="0" h="1929" w="1976">
                  <a:moveTo>
                    <a:pt x="576" y="0"/>
                  </a:moveTo>
                  <a:lnTo>
                    <a:pt x="0" y="1275"/>
                  </a:lnTo>
                  <a:lnTo>
                    <a:pt x="171" y="1369"/>
                  </a:lnTo>
                  <a:lnTo>
                    <a:pt x="685" y="265"/>
                  </a:lnTo>
                  <a:lnTo>
                    <a:pt x="576" y="1555"/>
                  </a:lnTo>
                  <a:lnTo>
                    <a:pt x="793" y="1664"/>
                  </a:lnTo>
                  <a:cubicBezTo>
                    <a:pt x="964" y="1493"/>
                    <a:pt x="1120" y="1337"/>
                    <a:pt x="1244" y="1197"/>
                  </a:cubicBezTo>
                  <a:cubicBezTo>
                    <a:pt x="1307" y="1151"/>
                    <a:pt x="1369" y="1089"/>
                    <a:pt x="1415" y="1042"/>
                  </a:cubicBezTo>
                  <a:cubicBezTo>
                    <a:pt x="1478" y="980"/>
                    <a:pt x="1524" y="933"/>
                    <a:pt x="1571" y="886"/>
                  </a:cubicBezTo>
                  <a:lnTo>
                    <a:pt x="1711" y="747"/>
                  </a:lnTo>
                  <a:lnTo>
                    <a:pt x="1198" y="1851"/>
                  </a:lnTo>
                  <a:lnTo>
                    <a:pt x="1369" y="1928"/>
                  </a:lnTo>
                  <a:lnTo>
                    <a:pt x="1975" y="653"/>
                  </a:lnTo>
                  <a:lnTo>
                    <a:pt x="1680" y="513"/>
                  </a:lnTo>
                  <a:lnTo>
                    <a:pt x="778" y="1400"/>
                  </a:lnTo>
                  <a:lnTo>
                    <a:pt x="871" y="14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3" name="Google Shape;2453;p64"/>
            <p:cNvSpPr/>
            <p:nvPr/>
          </p:nvSpPr>
          <p:spPr>
            <a:xfrm>
              <a:off x="5019471" y="2515820"/>
              <a:ext cx="26530" cy="45241"/>
            </a:xfrm>
            <a:custGeom>
              <a:rect b="b" l="l" r="r" t="t"/>
              <a:pathLst>
                <a:path extrusionOk="0" h="1354" w="794">
                  <a:moveTo>
                    <a:pt x="607" y="0"/>
                  </a:moveTo>
                  <a:lnTo>
                    <a:pt x="0" y="1260"/>
                  </a:lnTo>
                  <a:lnTo>
                    <a:pt x="187" y="1353"/>
                  </a:lnTo>
                  <a:lnTo>
                    <a:pt x="793" y="78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4" name="Google Shape;2454;p64"/>
            <p:cNvSpPr/>
            <p:nvPr/>
          </p:nvSpPr>
          <p:spPr>
            <a:xfrm>
              <a:off x="5056893" y="2527248"/>
              <a:ext cx="40028" cy="51455"/>
            </a:xfrm>
            <a:custGeom>
              <a:rect b="b" l="l" r="r" t="t"/>
              <a:pathLst>
                <a:path extrusionOk="0" h="1540" w="1198">
                  <a:moveTo>
                    <a:pt x="233" y="0"/>
                  </a:moveTo>
                  <a:lnTo>
                    <a:pt x="140" y="171"/>
                  </a:lnTo>
                  <a:lnTo>
                    <a:pt x="544" y="358"/>
                  </a:lnTo>
                  <a:lnTo>
                    <a:pt x="0" y="1446"/>
                  </a:lnTo>
                  <a:lnTo>
                    <a:pt x="187" y="1540"/>
                  </a:lnTo>
                  <a:lnTo>
                    <a:pt x="731" y="436"/>
                  </a:lnTo>
                  <a:lnTo>
                    <a:pt x="933" y="529"/>
                  </a:lnTo>
                  <a:lnTo>
                    <a:pt x="1120" y="638"/>
                  </a:lnTo>
                  <a:lnTo>
                    <a:pt x="1197" y="482"/>
                  </a:lnTo>
                  <a:cubicBezTo>
                    <a:pt x="1197" y="482"/>
                    <a:pt x="964" y="342"/>
                    <a:pt x="715" y="234"/>
                  </a:cubicBezTo>
                  <a:lnTo>
                    <a:pt x="23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5" name="Google Shape;2455;p64"/>
            <p:cNvSpPr/>
            <p:nvPr/>
          </p:nvSpPr>
          <p:spPr>
            <a:xfrm>
              <a:off x="5127527" y="2573624"/>
              <a:ext cx="47847" cy="49250"/>
            </a:xfrm>
            <a:custGeom>
              <a:rect b="b" l="l" r="r" t="t"/>
              <a:pathLst>
                <a:path extrusionOk="0" h="1474" w="1432">
                  <a:moveTo>
                    <a:pt x="739" y="192"/>
                  </a:moveTo>
                  <a:cubicBezTo>
                    <a:pt x="757" y="192"/>
                    <a:pt x="776" y="194"/>
                    <a:pt x="794" y="198"/>
                  </a:cubicBezTo>
                  <a:cubicBezTo>
                    <a:pt x="856" y="214"/>
                    <a:pt x="918" y="230"/>
                    <a:pt x="965" y="261"/>
                  </a:cubicBezTo>
                  <a:cubicBezTo>
                    <a:pt x="1027" y="292"/>
                    <a:pt x="1074" y="323"/>
                    <a:pt x="1120" y="369"/>
                  </a:cubicBezTo>
                  <a:cubicBezTo>
                    <a:pt x="1151" y="416"/>
                    <a:pt x="1182" y="463"/>
                    <a:pt x="1198" y="525"/>
                  </a:cubicBezTo>
                  <a:cubicBezTo>
                    <a:pt x="1214" y="587"/>
                    <a:pt x="1229" y="665"/>
                    <a:pt x="1214" y="727"/>
                  </a:cubicBezTo>
                  <a:cubicBezTo>
                    <a:pt x="1198" y="805"/>
                    <a:pt x="1167" y="883"/>
                    <a:pt x="1120" y="960"/>
                  </a:cubicBezTo>
                  <a:cubicBezTo>
                    <a:pt x="1089" y="1038"/>
                    <a:pt x="1043" y="1100"/>
                    <a:pt x="980" y="1162"/>
                  </a:cubicBezTo>
                  <a:cubicBezTo>
                    <a:pt x="934" y="1209"/>
                    <a:pt x="871" y="1256"/>
                    <a:pt x="809" y="1271"/>
                  </a:cubicBezTo>
                  <a:cubicBezTo>
                    <a:pt x="765" y="1282"/>
                    <a:pt x="721" y="1293"/>
                    <a:pt x="683" y="1293"/>
                  </a:cubicBezTo>
                  <a:cubicBezTo>
                    <a:pt x="667" y="1293"/>
                    <a:pt x="652" y="1291"/>
                    <a:pt x="638" y="1287"/>
                  </a:cubicBezTo>
                  <a:cubicBezTo>
                    <a:pt x="514" y="1271"/>
                    <a:pt x="389" y="1209"/>
                    <a:pt x="312" y="1116"/>
                  </a:cubicBezTo>
                  <a:cubicBezTo>
                    <a:pt x="265" y="1069"/>
                    <a:pt x="234" y="1023"/>
                    <a:pt x="218" y="960"/>
                  </a:cubicBezTo>
                  <a:cubicBezTo>
                    <a:pt x="203" y="898"/>
                    <a:pt x="203" y="836"/>
                    <a:pt x="218" y="774"/>
                  </a:cubicBezTo>
                  <a:cubicBezTo>
                    <a:pt x="250" y="603"/>
                    <a:pt x="327" y="447"/>
                    <a:pt x="452" y="323"/>
                  </a:cubicBezTo>
                  <a:cubicBezTo>
                    <a:pt x="498" y="276"/>
                    <a:pt x="545" y="245"/>
                    <a:pt x="623" y="214"/>
                  </a:cubicBezTo>
                  <a:cubicBezTo>
                    <a:pt x="656" y="203"/>
                    <a:pt x="696" y="192"/>
                    <a:pt x="739" y="192"/>
                  </a:cubicBezTo>
                  <a:close/>
                  <a:moveTo>
                    <a:pt x="716" y="0"/>
                  </a:moveTo>
                  <a:cubicBezTo>
                    <a:pt x="673" y="0"/>
                    <a:pt x="630" y="4"/>
                    <a:pt x="592" y="12"/>
                  </a:cubicBezTo>
                  <a:cubicBezTo>
                    <a:pt x="498" y="27"/>
                    <a:pt x="405" y="74"/>
                    <a:pt x="327" y="136"/>
                  </a:cubicBezTo>
                  <a:cubicBezTo>
                    <a:pt x="234" y="214"/>
                    <a:pt x="156" y="307"/>
                    <a:pt x="110" y="416"/>
                  </a:cubicBezTo>
                  <a:cubicBezTo>
                    <a:pt x="63" y="494"/>
                    <a:pt x="32" y="587"/>
                    <a:pt x="16" y="665"/>
                  </a:cubicBezTo>
                  <a:cubicBezTo>
                    <a:pt x="1" y="743"/>
                    <a:pt x="1" y="805"/>
                    <a:pt x="1" y="883"/>
                  </a:cubicBezTo>
                  <a:cubicBezTo>
                    <a:pt x="1" y="945"/>
                    <a:pt x="16" y="991"/>
                    <a:pt x="47" y="1054"/>
                  </a:cubicBezTo>
                  <a:cubicBezTo>
                    <a:pt x="63" y="1100"/>
                    <a:pt x="94" y="1147"/>
                    <a:pt x="141" y="1194"/>
                  </a:cubicBezTo>
                  <a:cubicBezTo>
                    <a:pt x="172" y="1240"/>
                    <a:pt x="203" y="1271"/>
                    <a:pt x="250" y="1302"/>
                  </a:cubicBezTo>
                  <a:cubicBezTo>
                    <a:pt x="327" y="1365"/>
                    <a:pt x="421" y="1411"/>
                    <a:pt x="514" y="1442"/>
                  </a:cubicBezTo>
                  <a:cubicBezTo>
                    <a:pt x="561" y="1458"/>
                    <a:pt x="607" y="1473"/>
                    <a:pt x="669" y="1473"/>
                  </a:cubicBezTo>
                  <a:lnTo>
                    <a:pt x="840" y="1473"/>
                  </a:lnTo>
                  <a:cubicBezTo>
                    <a:pt x="887" y="1458"/>
                    <a:pt x="949" y="1427"/>
                    <a:pt x="996" y="1411"/>
                  </a:cubicBezTo>
                  <a:cubicBezTo>
                    <a:pt x="1058" y="1365"/>
                    <a:pt x="1120" y="1318"/>
                    <a:pt x="1167" y="1271"/>
                  </a:cubicBezTo>
                  <a:cubicBezTo>
                    <a:pt x="1229" y="1209"/>
                    <a:pt x="1276" y="1131"/>
                    <a:pt x="1322" y="1054"/>
                  </a:cubicBezTo>
                  <a:cubicBezTo>
                    <a:pt x="1385" y="945"/>
                    <a:pt x="1416" y="836"/>
                    <a:pt x="1431" y="712"/>
                  </a:cubicBezTo>
                  <a:cubicBezTo>
                    <a:pt x="1431" y="618"/>
                    <a:pt x="1416" y="525"/>
                    <a:pt x="1385" y="432"/>
                  </a:cubicBezTo>
                  <a:cubicBezTo>
                    <a:pt x="1354" y="354"/>
                    <a:pt x="1307" y="292"/>
                    <a:pt x="1245" y="230"/>
                  </a:cubicBezTo>
                  <a:cubicBezTo>
                    <a:pt x="1182" y="183"/>
                    <a:pt x="1120" y="136"/>
                    <a:pt x="1058" y="105"/>
                  </a:cubicBezTo>
                  <a:cubicBezTo>
                    <a:pt x="980" y="58"/>
                    <a:pt x="918" y="43"/>
                    <a:pt x="840" y="27"/>
                  </a:cubicBezTo>
                  <a:lnTo>
                    <a:pt x="840" y="12"/>
                  </a:lnTo>
                  <a:cubicBezTo>
                    <a:pt x="802" y="4"/>
                    <a:pt x="759" y="0"/>
                    <a:pt x="716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6" name="Google Shape;2456;p64"/>
            <p:cNvSpPr/>
            <p:nvPr/>
          </p:nvSpPr>
          <p:spPr>
            <a:xfrm>
              <a:off x="5180519" y="2598951"/>
              <a:ext cx="55632" cy="58739"/>
            </a:xfrm>
            <a:custGeom>
              <a:rect b="b" l="l" r="r" t="t"/>
              <a:pathLst>
                <a:path extrusionOk="0" h="1758" w="1665">
                  <a:moveTo>
                    <a:pt x="685" y="0"/>
                  </a:moveTo>
                  <a:lnTo>
                    <a:pt x="1" y="1244"/>
                  </a:lnTo>
                  <a:lnTo>
                    <a:pt x="187" y="1337"/>
                  </a:lnTo>
                  <a:lnTo>
                    <a:pt x="747" y="327"/>
                  </a:lnTo>
                  <a:lnTo>
                    <a:pt x="763" y="1648"/>
                  </a:lnTo>
                  <a:lnTo>
                    <a:pt x="980" y="1757"/>
                  </a:lnTo>
                  <a:lnTo>
                    <a:pt x="1665" y="529"/>
                  </a:lnTo>
                  <a:lnTo>
                    <a:pt x="1478" y="436"/>
                  </a:lnTo>
                  <a:lnTo>
                    <a:pt x="949" y="1415"/>
                  </a:lnTo>
                  <a:lnTo>
                    <a:pt x="934" y="140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p64"/>
            <p:cNvSpPr/>
            <p:nvPr/>
          </p:nvSpPr>
          <p:spPr>
            <a:xfrm>
              <a:off x="5236118" y="2629591"/>
              <a:ext cx="46276" cy="54596"/>
            </a:xfrm>
            <a:custGeom>
              <a:rect b="b" l="l" r="r" t="t"/>
              <a:pathLst>
                <a:path extrusionOk="0" h="1634" w="1385">
                  <a:moveTo>
                    <a:pt x="685" y="1"/>
                  </a:moveTo>
                  <a:lnTo>
                    <a:pt x="1" y="1229"/>
                  </a:lnTo>
                  <a:lnTo>
                    <a:pt x="685" y="1633"/>
                  </a:lnTo>
                  <a:lnTo>
                    <a:pt x="778" y="1478"/>
                  </a:lnTo>
                  <a:lnTo>
                    <a:pt x="265" y="1182"/>
                  </a:lnTo>
                  <a:lnTo>
                    <a:pt x="483" y="778"/>
                  </a:lnTo>
                  <a:lnTo>
                    <a:pt x="965" y="1042"/>
                  </a:lnTo>
                  <a:lnTo>
                    <a:pt x="1042" y="887"/>
                  </a:lnTo>
                  <a:lnTo>
                    <a:pt x="576" y="623"/>
                  </a:lnTo>
                  <a:lnTo>
                    <a:pt x="778" y="265"/>
                  </a:lnTo>
                  <a:lnTo>
                    <a:pt x="1260" y="545"/>
                  </a:lnTo>
                  <a:lnTo>
                    <a:pt x="1384" y="405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p64"/>
            <p:cNvSpPr/>
            <p:nvPr/>
          </p:nvSpPr>
          <p:spPr>
            <a:xfrm>
              <a:off x="4890631" y="2283202"/>
              <a:ext cx="85736" cy="117311"/>
            </a:xfrm>
            <a:custGeom>
              <a:rect b="b" l="l" r="r" t="t"/>
              <a:pathLst>
                <a:path extrusionOk="0" h="3511" w="2566">
                  <a:moveTo>
                    <a:pt x="1615" y="0"/>
                  </a:moveTo>
                  <a:cubicBezTo>
                    <a:pt x="1567" y="0"/>
                    <a:pt x="1516" y="4"/>
                    <a:pt x="1462" y="12"/>
                  </a:cubicBezTo>
                  <a:cubicBezTo>
                    <a:pt x="1353" y="43"/>
                    <a:pt x="1260" y="74"/>
                    <a:pt x="1151" y="121"/>
                  </a:cubicBezTo>
                  <a:cubicBezTo>
                    <a:pt x="1042" y="183"/>
                    <a:pt x="933" y="261"/>
                    <a:pt x="840" y="354"/>
                  </a:cubicBezTo>
                  <a:cubicBezTo>
                    <a:pt x="716" y="478"/>
                    <a:pt x="607" y="603"/>
                    <a:pt x="529" y="743"/>
                  </a:cubicBezTo>
                  <a:cubicBezTo>
                    <a:pt x="405" y="929"/>
                    <a:pt x="311" y="1116"/>
                    <a:pt x="233" y="1318"/>
                  </a:cubicBezTo>
                  <a:cubicBezTo>
                    <a:pt x="156" y="1520"/>
                    <a:pt x="94" y="1722"/>
                    <a:pt x="47" y="1940"/>
                  </a:cubicBezTo>
                  <a:cubicBezTo>
                    <a:pt x="16" y="2111"/>
                    <a:pt x="0" y="2266"/>
                    <a:pt x="0" y="2438"/>
                  </a:cubicBezTo>
                  <a:cubicBezTo>
                    <a:pt x="16" y="2577"/>
                    <a:pt x="31" y="2702"/>
                    <a:pt x="78" y="2826"/>
                  </a:cubicBezTo>
                  <a:cubicBezTo>
                    <a:pt x="109" y="2935"/>
                    <a:pt x="156" y="3028"/>
                    <a:pt x="218" y="3106"/>
                  </a:cubicBezTo>
                  <a:cubicBezTo>
                    <a:pt x="265" y="3184"/>
                    <a:pt x="342" y="3262"/>
                    <a:pt x="405" y="3308"/>
                  </a:cubicBezTo>
                  <a:cubicBezTo>
                    <a:pt x="482" y="3355"/>
                    <a:pt x="544" y="3402"/>
                    <a:pt x="622" y="3433"/>
                  </a:cubicBezTo>
                  <a:cubicBezTo>
                    <a:pt x="700" y="3464"/>
                    <a:pt x="778" y="3479"/>
                    <a:pt x="871" y="3495"/>
                  </a:cubicBezTo>
                  <a:cubicBezTo>
                    <a:pt x="933" y="3510"/>
                    <a:pt x="1011" y="3510"/>
                    <a:pt x="1073" y="3510"/>
                  </a:cubicBezTo>
                  <a:cubicBezTo>
                    <a:pt x="1151" y="3510"/>
                    <a:pt x="1213" y="3495"/>
                    <a:pt x="1291" y="3495"/>
                  </a:cubicBezTo>
                  <a:lnTo>
                    <a:pt x="1509" y="2982"/>
                  </a:lnTo>
                  <a:lnTo>
                    <a:pt x="1509" y="2982"/>
                  </a:lnTo>
                  <a:cubicBezTo>
                    <a:pt x="1400" y="2997"/>
                    <a:pt x="1291" y="2997"/>
                    <a:pt x="1182" y="2997"/>
                  </a:cubicBezTo>
                  <a:cubicBezTo>
                    <a:pt x="1089" y="2997"/>
                    <a:pt x="995" y="2966"/>
                    <a:pt x="902" y="2935"/>
                  </a:cubicBezTo>
                  <a:cubicBezTo>
                    <a:pt x="809" y="2904"/>
                    <a:pt x="731" y="2842"/>
                    <a:pt x="669" y="2764"/>
                  </a:cubicBezTo>
                  <a:cubicBezTo>
                    <a:pt x="607" y="2686"/>
                    <a:pt x="560" y="2593"/>
                    <a:pt x="544" y="2484"/>
                  </a:cubicBezTo>
                  <a:cubicBezTo>
                    <a:pt x="529" y="2344"/>
                    <a:pt x="529" y="2204"/>
                    <a:pt x="544" y="2080"/>
                  </a:cubicBezTo>
                  <a:cubicBezTo>
                    <a:pt x="576" y="1878"/>
                    <a:pt x="638" y="1691"/>
                    <a:pt x="716" y="1505"/>
                  </a:cubicBezTo>
                  <a:cubicBezTo>
                    <a:pt x="778" y="1334"/>
                    <a:pt x="871" y="1162"/>
                    <a:pt x="980" y="991"/>
                  </a:cubicBezTo>
                  <a:cubicBezTo>
                    <a:pt x="1058" y="883"/>
                    <a:pt x="1166" y="774"/>
                    <a:pt x="1275" y="696"/>
                  </a:cubicBezTo>
                  <a:cubicBezTo>
                    <a:pt x="1353" y="634"/>
                    <a:pt x="1462" y="603"/>
                    <a:pt x="1571" y="587"/>
                  </a:cubicBezTo>
                  <a:cubicBezTo>
                    <a:pt x="1664" y="587"/>
                    <a:pt x="1757" y="587"/>
                    <a:pt x="1851" y="618"/>
                  </a:cubicBezTo>
                  <a:cubicBezTo>
                    <a:pt x="1944" y="665"/>
                    <a:pt x="2037" y="712"/>
                    <a:pt x="2115" y="774"/>
                  </a:cubicBezTo>
                  <a:cubicBezTo>
                    <a:pt x="2208" y="836"/>
                    <a:pt x="2286" y="914"/>
                    <a:pt x="2348" y="991"/>
                  </a:cubicBezTo>
                  <a:lnTo>
                    <a:pt x="2566" y="494"/>
                  </a:lnTo>
                  <a:cubicBezTo>
                    <a:pt x="2519" y="432"/>
                    <a:pt x="2473" y="385"/>
                    <a:pt x="2410" y="338"/>
                  </a:cubicBezTo>
                  <a:cubicBezTo>
                    <a:pt x="2364" y="292"/>
                    <a:pt x="2302" y="245"/>
                    <a:pt x="2239" y="198"/>
                  </a:cubicBezTo>
                  <a:cubicBezTo>
                    <a:pt x="2162" y="152"/>
                    <a:pt x="2099" y="105"/>
                    <a:pt x="2006" y="74"/>
                  </a:cubicBezTo>
                  <a:cubicBezTo>
                    <a:pt x="1928" y="43"/>
                    <a:pt x="1851" y="27"/>
                    <a:pt x="1757" y="12"/>
                  </a:cubicBezTo>
                  <a:cubicBezTo>
                    <a:pt x="1711" y="4"/>
                    <a:pt x="1664" y="0"/>
                    <a:pt x="1615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9" name="Google Shape;2459;p64"/>
            <p:cNvSpPr/>
            <p:nvPr/>
          </p:nvSpPr>
          <p:spPr>
            <a:xfrm>
              <a:off x="4951944" y="2304352"/>
              <a:ext cx="62882" cy="113836"/>
            </a:xfrm>
            <a:custGeom>
              <a:rect b="b" l="l" r="r" t="t"/>
              <a:pathLst>
                <a:path extrusionOk="0" h="3407" w="1882">
                  <a:moveTo>
                    <a:pt x="1415" y="1"/>
                  </a:moveTo>
                  <a:lnTo>
                    <a:pt x="0" y="3219"/>
                  </a:lnTo>
                  <a:lnTo>
                    <a:pt x="233" y="3313"/>
                  </a:lnTo>
                  <a:cubicBezTo>
                    <a:pt x="295" y="3344"/>
                    <a:pt x="373" y="3375"/>
                    <a:pt x="451" y="3406"/>
                  </a:cubicBezTo>
                  <a:lnTo>
                    <a:pt x="1882" y="187"/>
                  </a:lnTo>
                  <a:cubicBezTo>
                    <a:pt x="1804" y="156"/>
                    <a:pt x="1726" y="125"/>
                    <a:pt x="1648" y="94"/>
                  </a:cubicBezTo>
                  <a:lnTo>
                    <a:pt x="1415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0" name="Google Shape;2460;p64"/>
            <p:cNvSpPr/>
            <p:nvPr/>
          </p:nvSpPr>
          <p:spPr>
            <a:xfrm>
              <a:off x="4991939" y="2323063"/>
              <a:ext cx="110696" cy="135621"/>
            </a:xfrm>
            <a:custGeom>
              <a:rect b="b" l="l" r="r" t="t"/>
              <a:pathLst>
                <a:path extrusionOk="0" h="4059" w="3313">
                  <a:moveTo>
                    <a:pt x="1462" y="1"/>
                  </a:moveTo>
                  <a:lnTo>
                    <a:pt x="0" y="3204"/>
                  </a:lnTo>
                  <a:lnTo>
                    <a:pt x="420" y="3406"/>
                  </a:lnTo>
                  <a:lnTo>
                    <a:pt x="1524" y="996"/>
                  </a:lnTo>
                  <a:lnTo>
                    <a:pt x="1213" y="3779"/>
                  </a:lnTo>
                  <a:lnTo>
                    <a:pt x="1789" y="4059"/>
                  </a:lnTo>
                  <a:lnTo>
                    <a:pt x="3312" y="871"/>
                  </a:lnTo>
                  <a:lnTo>
                    <a:pt x="2877" y="669"/>
                  </a:lnTo>
                  <a:lnTo>
                    <a:pt x="1757" y="3064"/>
                  </a:lnTo>
                  <a:lnTo>
                    <a:pt x="2053" y="28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1" name="Google Shape;2461;p64"/>
            <p:cNvSpPr/>
            <p:nvPr/>
          </p:nvSpPr>
          <p:spPr>
            <a:xfrm>
              <a:off x="5078177" y="2365163"/>
              <a:ext cx="96161" cy="126266"/>
            </a:xfrm>
            <a:custGeom>
              <a:rect b="b" l="l" r="r" t="t"/>
              <a:pathLst>
                <a:path extrusionOk="0" h="3779" w="2878">
                  <a:moveTo>
                    <a:pt x="1555" y="0"/>
                  </a:moveTo>
                  <a:lnTo>
                    <a:pt x="1" y="3172"/>
                  </a:lnTo>
                  <a:cubicBezTo>
                    <a:pt x="1" y="3172"/>
                    <a:pt x="327" y="3312"/>
                    <a:pt x="654" y="3468"/>
                  </a:cubicBezTo>
                  <a:cubicBezTo>
                    <a:pt x="965" y="3623"/>
                    <a:pt x="1291" y="3779"/>
                    <a:pt x="1291" y="3779"/>
                  </a:cubicBezTo>
                  <a:lnTo>
                    <a:pt x="1540" y="3281"/>
                  </a:lnTo>
                  <a:cubicBezTo>
                    <a:pt x="1540" y="3281"/>
                    <a:pt x="1322" y="3172"/>
                    <a:pt x="1120" y="3079"/>
                  </a:cubicBezTo>
                  <a:cubicBezTo>
                    <a:pt x="902" y="2970"/>
                    <a:pt x="685" y="2877"/>
                    <a:pt x="685" y="2877"/>
                  </a:cubicBezTo>
                  <a:lnTo>
                    <a:pt x="1120" y="1990"/>
                  </a:lnTo>
                  <a:lnTo>
                    <a:pt x="1524" y="2177"/>
                  </a:lnTo>
                  <a:cubicBezTo>
                    <a:pt x="1711" y="2270"/>
                    <a:pt x="1913" y="2364"/>
                    <a:pt x="1913" y="2364"/>
                  </a:cubicBezTo>
                  <a:lnTo>
                    <a:pt x="2162" y="1866"/>
                  </a:lnTo>
                  <a:cubicBezTo>
                    <a:pt x="2162" y="1866"/>
                    <a:pt x="1960" y="1773"/>
                    <a:pt x="1773" y="1679"/>
                  </a:cubicBezTo>
                  <a:lnTo>
                    <a:pt x="1369" y="1493"/>
                  </a:lnTo>
                  <a:lnTo>
                    <a:pt x="1758" y="715"/>
                  </a:lnTo>
                  <a:lnTo>
                    <a:pt x="2146" y="902"/>
                  </a:lnTo>
                  <a:cubicBezTo>
                    <a:pt x="2348" y="995"/>
                    <a:pt x="2551" y="1104"/>
                    <a:pt x="2551" y="1104"/>
                  </a:cubicBezTo>
                  <a:lnTo>
                    <a:pt x="2877" y="638"/>
                  </a:lnTo>
                  <a:cubicBezTo>
                    <a:pt x="2877" y="638"/>
                    <a:pt x="2551" y="467"/>
                    <a:pt x="2209" y="311"/>
                  </a:cubicBezTo>
                  <a:cubicBezTo>
                    <a:pt x="1882" y="156"/>
                    <a:pt x="1555" y="0"/>
                    <a:pt x="1555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2" name="Google Shape;2462;p64"/>
            <p:cNvSpPr/>
            <p:nvPr/>
          </p:nvSpPr>
          <p:spPr>
            <a:xfrm>
              <a:off x="5145703" y="2399945"/>
              <a:ext cx="135655" cy="146547"/>
            </a:xfrm>
            <a:custGeom>
              <a:rect b="b" l="l" r="r" t="t"/>
              <a:pathLst>
                <a:path extrusionOk="0" h="4386" w="4060">
                  <a:moveTo>
                    <a:pt x="1603" y="1"/>
                  </a:moveTo>
                  <a:lnTo>
                    <a:pt x="1" y="3126"/>
                  </a:lnTo>
                  <a:lnTo>
                    <a:pt x="405" y="3344"/>
                  </a:lnTo>
                  <a:lnTo>
                    <a:pt x="1711" y="809"/>
                  </a:lnTo>
                  <a:lnTo>
                    <a:pt x="1012" y="3655"/>
                  </a:lnTo>
                  <a:lnTo>
                    <a:pt x="1385" y="3857"/>
                  </a:lnTo>
                  <a:lnTo>
                    <a:pt x="3329" y="1665"/>
                  </a:lnTo>
                  <a:lnTo>
                    <a:pt x="1991" y="4184"/>
                  </a:lnTo>
                  <a:lnTo>
                    <a:pt x="2396" y="4386"/>
                  </a:lnTo>
                  <a:lnTo>
                    <a:pt x="4059" y="1291"/>
                  </a:lnTo>
                  <a:lnTo>
                    <a:pt x="3406" y="934"/>
                  </a:lnTo>
                  <a:lnTo>
                    <a:pt x="1603" y="2986"/>
                  </a:lnTo>
                  <a:lnTo>
                    <a:pt x="2271" y="343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3" name="Google Shape;2463;p64"/>
            <p:cNvSpPr/>
            <p:nvPr/>
          </p:nvSpPr>
          <p:spPr>
            <a:xfrm>
              <a:off x="5244939" y="2468007"/>
              <a:ext cx="101340" cy="127836"/>
            </a:xfrm>
            <a:custGeom>
              <a:rect b="b" l="l" r="r" t="t"/>
              <a:pathLst>
                <a:path extrusionOk="0" h="3826" w="3033">
                  <a:moveTo>
                    <a:pt x="2349" y="918"/>
                  </a:moveTo>
                  <a:cubicBezTo>
                    <a:pt x="2318" y="1011"/>
                    <a:pt x="2287" y="1136"/>
                    <a:pt x="2256" y="1276"/>
                  </a:cubicBezTo>
                  <a:cubicBezTo>
                    <a:pt x="2209" y="1400"/>
                    <a:pt x="2178" y="1540"/>
                    <a:pt x="2147" y="1665"/>
                  </a:cubicBezTo>
                  <a:cubicBezTo>
                    <a:pt x="2116" y="1789"/>
                    <a:pt x="2069" y="1929"/>
                    <a:pt x="2022" y="2100"/>
                  </a:cubicBezTo>
                  <a:lnTo>
                    <a:pt x="1494" y="1805"/>
                  </a:lnTo>
                  <a:cubicBezTo>
                    <a:pt x="1540" y="1742"/>
                    <a:pt x="1587" y="1696"/>
                    <a:pt x="1634" y="1665"/>
                  </a:cubicBezTo>
                  <a:cubicBezTo>
                    <a:pt x="1665" y="1618"/>
                    <a:pt x="1711" y="1571"/>
                    <a:pt x="1758" y="1525"/>
                  </a:cubicBezTo>
                  <a:lnTo>
                    <a:pt x="1913" y="1354"/>
                  </a:lnTo>
                  <a:lnTo>
                    <a:pt x="2349" y="918"/>
                  </a:lnTo>
                  <a:close/>
                  <a:moveTo>
                    <a:pt x="2489" y="1"/>
                  </a:moveTo>
                  <a:lnTo>
                    <a:pt x="1" y="2660"/>
                  </a:lnTo>
                  <a:lnTo>
                    <a:pt x="467" y="2908"/>
                  </a:lnTo>
                  <a:lnTo>
                    <a:pt x="1058" y="2271"/>
                  </a:lnTo>
                  <a:lnTo>
                    <a:pt x="1851" y="2737"/>
                  </a:lnTo>
                  <a:lnTo>
                    <a:pt x="1634" y="3562"/>
                  </a:lnTo>
                  <a:lnTo>
                    <a:pt x="2084" y="3826"/>
                  </a:lnTo>
                  <a:lnTo>
                    <a:pt x="3033" y="312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p64"/>
            <p:cNvSpPr/>
            <p:nvPr/>
          </p:nvSpPr>
          <p:spPr>
            <a:xfrm>
              <a:off x="5473548" y="2530890"/>
              <a:ext cx="863513" cy="724249"/>
            </a:xfrm>
            <a:custGeom>
              <a:rect b="b" l="l" r="r" t="t"/>
              <a:pathLst>
                <a:path extrusionOk="0" h="21676" w="25844">
                  <a:moveTo>
                    <a:pt x="8568" y="0"/>
                  </a:moveTo>
                  <a:cubicBezTo>
                    <a:pt x="7829" y="1153"/>
                    <a:pt x="6565" y="1776"/>
                    <a:pt x="5240" y="1776"/>
                  </a:cubicBezTo>
                  <a:cubicBezTo>
                    <a:pt x="4474" y="1776"/>
                    <a:pt x="3688" y="1568"/>
                    <a:pt x="2971" y="1135"/>
                  </a:cubicBezTo>
                  <a:lnTo>
                    <a:pt x="2722" y="1555"/>
                  </a:lnTo>
                  <a:cubicBezTo>
                    <a:pt x="3402" y="1915"/>
                    <a:pt x="3012" y="2826"/>
                    <a:pt x="2417" y="2826"/>
                  </a:cubicBezTo>
                  <a:cubicBezTo>
                    <a:pt x="2292" y="2826"/>
                    <a:pt x="2157" y="2785"/>
                    <a:pt x="2022" y="2690"/>
                  </a:cubicBezTo>
                  <a:lnTo>
                    <a:pt x="1820" y="3017"/>
                  </a:lnTo>
                  <a:cubicBezTo>
                    <a:pt x="2504" y="3391"/>
                    <a:pt x="2105" y="4292"/>
                    <a:pt x="1505" y="4292"/>
                  </a:cubicBezTo>
                  <a:cubicBezTo>
                    <a:pt x="1383" y="4292"/>
                    <a:pt x="1252" y="4254"/>
                    <a:pt x="1120" y="4167"/>
                  </a:cubicBezTo>
                  <a:lnTo>
                    <a:pt x="934" y="4478"/>
                  </a:lnTo>
                  <a:cubicBezTo>
                    <a:pt x="1605" y="4853"/>
                    <a:pt x="1215" y="5753"/>
                    <a:pt x="617" y="5753"/>
                  </a:cubicBezTo>
                  <a:cubicBezTo>
                    <a:pt x="496" y="5753"/>
                    <a:pt x="365" y="5716"/>
                    <a:pt x="234" y="5629"/>
                  </a:cubicBezTo>
                  <a:lnTo>
                    <a:pt x="1" y="6018"/>
                  </a:lnTo>
                  <a:cubicBezTo>
                    <a:pt x="1898" y="7122"/>
                    <a:pt x="2504" y="9579"/>
                    <a:pt x="1338" y="11460"/>
                  </a:cubicBezTo>
                  <a:lnTo>
                    <a:pt x="3795" y="13015"/>
                  </a:lnTo>
                  <a:lnTo>
                    <a:pt x="9237" y="16529"/>
                  </a:lnTo>
                  <a:cubicBezTo>
                    <a:pt x="11227" y="17820"/>
                    <a:pt x="13218" y="19110"/>
                    <a:pt x="14757" y="20074"/>
                  </a:cubicBezTo>
                  <a:lnTo>
                    <a:pt x="17291" y="21676"/>
                  </a:lnTo>
                  <a:cubicBezTo>
                    <a:pt x="18027" y="20503"/>
                    <a:pt x="19321" y="19864"/>
                    <a:pt x="20667" y="19864"/>
                  </a:cubicBezTo>
                  <a:cubicBezTo>
                    <a:pt x="21427" y="19864"/>
                    <a:pt x="22203" y="20068"/>
                    <a:pt x="22905" y="20494"/>
                  </a:cubicBezTo>
                  <a:lnTo>
                    <a:pt x="23138" y="20121"/>
                  </a:lnTo>
                  <a:cubicBezTo>
                    <a:pt x="22796" y="19934"/>
                    <a:pt x="22687" y="19499"/>
                    <a:pt x="22874" y="19172"/>
                  </a:cubicBezTo>
                  <a:cubicBezTo>
                    <a:pt x="23003" y="18973"/>
                    <a:pt x="23230" y="18856"/>
                    <a:pt x="23457" y="18856"/>
                  </a:cubicBezTo>
                  <a:cubicBezTo>
                    <a:pt x="23584" y="18856"/>
                    <a:pt x="23711" y="18892"/>
                    <a:pt x="23822" y="18970"/>
                  </a:cubicBezTo>
                  <a:lnTo>
                    <a:pt x="24024" y="18644"/>
                  </a:lnTo>
                  <a:cubicBezTo>
                    <a:pt x="23340" y="18269"/>
                    <a:pt x="23728" y="17369"/>
                    <a:pt x="24325" y="17369"/>
                  </a:cubicBezTo>
                  <a:cubicBezTo>
                    <a:pt x="24447" y="17369"/>
                    <a:pt x="24577" y="17406"/>
                    <a:pt x="24708" y="17493"/>
                  </a:cubicBezTo>
                  <a:lnTo>
                    <a:pt x="24895" y="17167"/>
                  </a:lnTo>
                  <a:cubicBezTo>
                    <a:pt x="24221" y="16791"/>
                    <a:pt x="24616" y="15897"/>
                    <a:pt x="25216" y="15897"/>
                  </a:cubicBezTo>
                  <a:cubicBezTo>
                    <a:pt x="25337" y="15897"/>
                    <a:pt x="25465" y="15933"/>
                    <a:pt x="25595" y="16016"/>
                  </a:cubicBezTo>
                  <a:lnTo>
                    <a:pt x="25844" y="15596"/>
                  </a:lnTo>
                  <a:cubicBezTo>
                    <a:pt x="23931" y="14445"/>
                    <a:pt x="23309" y="12020"/>
                    <a:pt x="24475" y="10185"/>
                  </a:cubicBezTo>
                  <a:lnTo>
                    <a:pt x="22018" y="8630"/>
                  </a:lnTo>
                  <a:cubicBezTo>
                    <a:pt x="20541" y="7713"/>
                    <a:pt x="18566" y="6422"/>
                    <a:pt x="16592" y="5147"/>
                  </a:cubicBezTo>
                  <a:lnTo>
                    <a:pt x="11103" y="1602"/>
                  </a:lnTo>
                  <a:lnTo>
                    <a:pt x="856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p64"/>
            <p:cNvSpPr/>
            <p:nvPr/>
          </p:nvSpPr>
          <p:spPr>
            <a:xfrm>
              <a:off x="5721369" y="2598417"/>
              <a:ext cx="506066" cy="368907"/>
            </a:xfrm>
            <a:custGeom>
              <a:rect b="b" l="l" r="r" t="t"/>
              <a:pathLst>
                <a:path extrusionOk="0" h="11041" w="15146">
                  <a:moveTo>
                    <a:pt x="1416" y="1"/>
                  </a:moveTo>
                  <a:lnTo>
                    <a:pt x="1" y="2209"/>
                  </a:lnTo>
                  <a:lnTo>
                    <a:pt x="2178" y="3593"/>
                  </a:lnTo>
                  <a:cubicBezTo>
                    <a:pt x="3468" y="4417"/>
                    <a:pt x="5179" y="5536"/>
                    <a:pt x="6905" y="6640"/>
                  </a:cubicBezTo>
                  <a:cubicBezTo>
                    <a:pt x="10325" y="8879"/>
                    <a:pt x="13762" y="11041"/>
                    <a:pt x="13762" y="11041"/>
                  </a:cubicBezTo>
                  <a:lnTo>
                    <a:pt x="15146" y="8817"/>
                  </a:lnTo>
                  <a:cubicBezTo>
                    <a:pt x="15146" y="8817"/>
                    <a:pt x="11756" y="6671"/>
                    <a:pt x="8320" y="4448"/>
                  </a:cubicBezTo>
                  <a:cubicBezTo>
                    <a:pt x="6609" y="3328"/>
                    <a:pt x="4883" y="2209"/>
                    <a:pt x="3593" y="1385"/>
                  </a:cubicBezTo>
                  <a:cubicBezTo>
                    <a:pt x="2286" y="545"/>
                    <a:pt x="1416" y="1"/>
                    <a:pt x="141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p64"/>
            <p:cNvSpPr/>
            <p:nvPr/>
          </p:nvSpPr>
          <p:spPr>
            <a:xfrm>
              <a:off x="5577996" y="2824954"/>
              <a:ext cx="506567" cy="369409"/>
            </a:xfrm>
            <a:custGeom>
              <a:rect b="b" l="l" r="r" t="t"/>
              <a:pathLst>
                <a:path extrusionOk="0" h="11056" w="15161">
                  <a:moveTo>
                    <a:pt x="1399" y="0"/>
                  </a:moveTo>
                  <a:lnTo>
                    <a:pt x="0" y="2208"/>
                  </a:lnTo>
                  <a:lnTo>
                    <a:pt x="2115" y="3561"/>
                  </a:lnTo>
                  <a:lnTo>
                    <a:pt x="6826" y="6609"/>
                  </a:lnTo>
                  <a:cubicBezTo>
                    <a:pt x="10247" y="8848"/>
                    <a:pt x="13761" y="11056"/>
                    <a:pt x="13761" y="11056"/>
                  </a:cubicBezTo>
                  <a:lnTo>
                    <a:pt x="15161" y="8832"/>
                  </a:lnTo>
                  <a:cubicBezTo>
                    <a:pt x="15161" y="8832"/>
                    <a:pt x="11678" y="6640"/>
                    <a:pt x="8257" y="4401"/>
                  </a:cubicBezTo>
                  <a:cubicBezTo>
                    <a:pt x="6531" y="3297"/>
                    <a:pt x="4820" y="2193"/>
                    <a:pt x="3545" y="1368"/>
                  </a:cubicBezTo>
                  <a:lnTo>
                    <a:pt x="139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7" name="Google Shape;2467;p64"/>
            <p:cNvSpPr/>
            <p:nvPr/>
          </p:nvSpPr>
          <p:spPr>
            <a:xfrm>
              <a:off x="6131309" y="3032748"/>
              <a:ext cx="74309" cy="70701"/>
            </a:xfrm>
            <a:custGeom>
              <a:rect b="b" l="l" r="r" t="t"/>
              <a:pathLst>
                <a:path extrusionOk="0" h="2116" w="2224">
                  <a:moveTo>
                    <a:pt x="1679" y="1"/>
                  </a:moveTo>
                  <a:lnTo>
                    <a:pt x="1026" y="390"/>
                  </a:lnTo>
                  <a:lnTo>
                    <a:pt x="311" y="63"/>
                  </a:lnTo>
                  <a:lnTo>
                    <a:pt x="513" y="825"/>
                  </a:lnTo>
                  <a:lnTo>
                    <a:pt x="0" y="1369"/>
                  </a:lnTo>
                  <a:lnTo>
                    <a:pt x="778" y="1447"/>
                  </a:lnTo>
                  <a:lnTo>
                    <a:pt x="1182" y="2115"/>
                  </a:lnTo>
                  <a:lnTo>
                    <a:pt x="1462" y="1416"/>
                  </a:lnTo>
                  <a:lnTo>
                    <a:pt x="2224" y="1260"/>
                  </a:lnTo>
                  <a:lnTo>
                    <a:pt x="1617" y="763"/>
                  </a:lnTo>
                  <a:lnTo>
                    <a:pt x="167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8" name="Google Shape;2468;p64"/>
            <p:cNvSpPr/>
            <p:nvPr/>
          </p:nvSpPr>
          <p:spPr>
            <a:xfrm>
              <a:off x="5602922" y="2694545"/>
              <a:ext cx="74309" cy="70166"/>
            </a:xfrm>
            <a:custGeom>
              <a:rect b="b" l="l" r="r" t="t"/>
              <a:pathLst>
                <a:path extrusionOk="0" h="2100" w="2224">
                  <a:moveTo>
                    <a:pt x="1680" y="0"/>
                  </a:moveTo>
                  <a:lnTo>
                    <a:pt x="1027" y="373"/>
                  </a:lnTo>
                  <a:lnTo>
                    <a:pt x="311" y="62"/>
                  </a:lnTo>
                  <a:lnTo>
                    <a:pt x="513" y="809"/>
                  </a:lnTo>
                  <a:lnTo>
                    <a:pt x="0" y="1369"/>
                  </a:lnTo>
                  <a:lnTo>
                    <a:pt x="778" y="1431"/>
                  </a:lnTo>
                  <a:lnTo>
                    <a:pt x="1182" y="2099"/>
                  </a:lnTo>
                  <a:lnTo>
                    <a:pt x="1462" y="1400"/>
                  </a:lnTo>
                  <a:lnTo>
                    <a:pt x="2224" y="1260"/>
                  </a:lnTo>
                  <a:lnTo>
                    <a:pt x="1617" y="747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9" name="Google Shape;2469;p64"/>
            <p:cNvSpPr/>
            <p:nvPr/>
          </p:nvSpPr>
          <p:spPr>
            <a:xfrm>
              <a:off x="5775932" y="2634803"/>
              <a:ext cx="44706" cy="51455"/>
            </a:xfrm>
            <a:custGeom>
              <a:rect b="b" l="l" r="r" t="t"/>
              <a:pathLst>
                <a:path extrusionOk="0" h="1540" w="1338">
                  <a:moveTo>
                    <a:pt x="373" y="0"/>
                  </a:moveTo>
                  <a:lnTo>
                    <a:pt x="280" y="140"/>
                  </a:lnTo>
                  <a:lnTo>
                    <a:pt x="669" y="389"/>
                  </a:lnTo>
                  <a:lnTo>
                    <a:pt x="0" y="1431"/>
                  </a:lnTo>
                  <a:lnTo>
                    <a:pt x="187" y="1539"/>
                  </a:lnTo>
                  <a:lnTo>
                    <a:pt x="840" y="513"/>
                  </a:lnTo>
                  <a:lnTo>
                    <a:pt x="1229" y="762"/>
                  </a:lnTo>
                  <a:lnTo>
                    <a:pt x="1338" y="607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0" name="Google Shape;2470;p64"/>
            <p:cNvSpPr/>
            <p:nvPr/>
          </p:nvSpPr>
          <p:spPr>
            <a:xfrm>
              <a:off x="5836209" y="2681547"/>
              <a:ext cx="31708" cy="43670"/>
            </a:xfrm>
            <a:custGeom>
              <a:rect b="b" l="l" r="r" t="t"/>
              <a:pathLst>
                <a:path extrusionOk="0" h="1307" w="949">
                  <a:moveTo>
                    <a:pt x="762" y="1"/>
                  </a:moveTo>
                  <a:lnTo>
                    <a:pt x="0" y="1198"/>
                  </a:lnTo>
                  <a:lnTo>
                    <a:pt x="187" y="1307"/>
                  </a:lnTo>
                  <a:lnTo>
                    <a:pt x="949" y="125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1" name="Google Shape;2471;p64"/>
            <p:cNvSpPr/>
            <p:nvPr/>
          </p:nvSpPr>
          <p:spPr>
            <a:xfrm>
              <a:off x="5893845" y="2721542"/>
              <a:ext cx="47847" cy="50954"/>
            </a:xfrm>
            <a:custGeom>
              <a:rect b="b" l="l" r="r" t="t"/>
              <a:pathLst>
                <a:path extrusionOk="0" h="1525" w="1432">
                  <a:moveTo>
                    <a:pt x="670" y="1"/>
                  </a:moveTo>
                  <a:cubicBezTo>
                    <a:pt x="576" y="16"/>
                    <a:pt x="483" y="47"/>
                    <a:pt x="405" y="94"/>
                  </a:cubicBezTo>
                  <a:cubicBezTo>
                    <a:pt x="296" y="172"/>
                    <a:pt x="219" y="265"/>
                    <a:pt x="156" y="358"/>
                  </a:cubicBezTo>
                  <a:cubicBezTo>
                    <a:pt x="94" y="436"/>
                    <a:pt x="63" y="514"/>
                    <a:pt x="32" y="607"/>
                  </a:cubicBezTo>
                  <a:cubicBezTo>
                    <a:pt x="17" y="669"/>
                    <a:pt x="1" y="732"/>
                    <a:pt x="1" y="809"/>
                  </a:cubicBezTo>
                  <a:cubicBezTo>
                    <a:pt x="1" y="872"/>
                    <a:pt x="17" y="934"/>
                    <a:pt x="32" y="996"/>
                  </a:cubicBezTo>
                  <a:cubicBezTo>
                    <a:pt x="48" y="1043"/>
                    <a:pt x="79" y="1089"/>
                    <a:pt x="110" y="1136"/>
                  </a:cubicBezTo>
                  <a:cubicBezTo>
                    <a:pt x="141" y="1183"/>
                    <a:pt x="188" y="1229"/>
                    <a:pt x="219" y="1260"/>
                  </a:cubicBezTo>
                  <a:cubicBezTo>
                    <a:pt x="265" y="1291"/>
                    <a:pt x="296" y="1338"/>
                    <a:pt x="343" y="1354"/>
                  </a:cubicBezTo>
                  <a:cubicBezTo>
                    <a:pt x="390" y="1385"/>
                    <a:pt x="436" y="1416"/>
                    <a:pt x="483" y="1431"/>
                  </a:cubicBezTo>
                  <a:lnTo>
                    <a:pt x="592" y="1478"/>
                  </a:lnTo>
                  <a:cubicBezTo>
                    <a:pt x="639" y="1494"/>
                    <a:pt x="670" y="1509"/>
                    <a:pt x="716" y="1525"/>
                  </a:cubicBezTo>
                  <a:lnTo>
                    <a:pt x="794" y="1385"/>
                  </a:lnTo>
                  <a:cubicBezTo>
                    <a:pt x="732" y="1354"/>
                    <a:pt x="670" y="1338"/>
                    <a:pt x="623" y="1307"/>
                  </a:cubicBezTo>
                  <a:cubicBezTo>
                    <a:pt x="561" y="1276"/>
                    <a:pt x="499" y="1245"/>
                    <a:pt x="436" y="1214"/>
                  </a:cubicBezTo>
                  <a:cubicBezTo>
                    <a:pt x="390" y="1167"/>
                    <a:pt x="343" y="1120"/>
                    <a:pt x="312" y="1074"/>
                  </a:cubicBezTo>
                  <a:cubicBezTo>
                    <a:pt x="265" y="1027"/>
                    <a:pt x="250" y="980"/>
                    <a:pt x="234" y="918"/>
                  </a:cubicBezTo>
                  <a:cubicBezTo>
                    <a:pt x="219" y="856"/>
                    <a:pt x="219" y="794"/>
                    <a:pt x="234" y="716"/>
                  </a:cubicBezTo>
                  <a:cubicBezTo>
                    <a:pt x="250" y="638"/>
                    <a:pt x="281" y="561"/>
                    <a:pt x="343" y="483"/>
                  </a:cubicBezTo>
                  <a:cubicBezTo>
                    <a:pt x="374" y="421"/>
                    <a:pt x="436" y="343"/>
                    <a:pt x="514" y="296"/>
                  </a:cubicBezTo>
                  <a:cubicBezTo>
                    <a:pt x="561" y="250"/>
                    <a:pt x="623" y="234"/>
                    <a:pt x="685" y="218"/>
                  </a:cubicBezTo>
                  <a:cubicBezTo>
                    <a:pt x="716" y="211"/>
                    <a:pt x="747" y="207"/>
                    <a:pt x="777" y="207"/>
                  </a:cubicBezTo>
                  <a:cubicBezTo>
                    <a:pt x="806" y="207"/>
                    <a:pt x="833" y="211"/>
                    <a:pt x="856" y="218"/>
                  </a:cubicBezTo>
                  <a:cubicBezTo>
                    <a:pt x="918" y="234"/>
                    <a:pt x="981" y="265"/>
                    <a:pt x="1043" y="296"/>
                  </a:cubicBezTo>
                  <a:cubicBezTo>
                    <a:pt x="1089" y="327"/>
                    <a:pt x="1152" y="358"/>
                    <a:pt x="1198" y="405"/>
                  </a:cubicBezTo>
                  <a:cubicBezTo>
                    <a:pt x="1245" y="452"/>
                    <a:pt x="1292" y="498"/>
                    <a:pt x="1338" y="545"/>
                  </a:cubicBezTo>
                  <a:lnTo>
                    <a:pt x="1432" y="405"/>
                  </a:lnTo>
                  <a:cubicBezTo>
                    <a:pt x="1416" y="374"/>
                    <a:pt x="1385" y="343"/>
                    <a:pt x="1354" y="312"/>
                  </a:cubicBezTo>
                  <a:cubicBezTo>
                    <a:pt x="1323" y="281"/>
                    <a:pt x="1292" y="265"/>
                    <a:pt x="1260" y="234"/>
                  </a:cubicBezTo>
                  <a:cubicBezTo>
                    <a:pt x="1214" y="187"/>
                    <a:pt x="1183" y="156"/>
                    <a:pt x="1136" y="141"/>
                  </a:cubicBezTo>
                  <a:cubicBezTo>
                    <a:pt x="1074" y="94"/>
                    <a:pt x="996" y="63"/>
                    <a:pt x="918" y="32"/>
                  </a:cubicBezTo>
                  <a:cubicBezTo>
                    <a:pt x="841" y="1"/>
                    <a:pt x="763" y="1"/>
                    <a:pt x="670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2" name="Google Shape;2472;p64"/>
            <p:cNvSpPr/>
            <p:nvPr/>
          </p:nvSpPr>
          <p:spPr>
            <a:xfrm>
              <a:off x="5958799" y="2761036"/>
              <a:ext cx="56668" cy="59775"/>
            </a:xfrm>
            <a:custGeom>
              <a:rect b="b" l="l" r="r" t="t"/>
              <a:pathLst>
                <a:path extrusionOk="0" h="1789" w="1696">
                  <a:moveTo>
                    <a:pt x="778" y="1"/>
                  </a:moveTo>
                  <a:lnTo>
                    <a:pt x="1" y="1182"/>
                  </a:lnTo>
                  <a:lnTo>
                    <a:pt x="187" y="1307"/>
                  </a:lnTo>
                  <a:lnTo>
                    <a:pt x="529" y="747"/>
                  </a:lnTo>
                  <a:lnTo>
                    <a:pt x="700" y="856"/>
                  </a:lnTo>
                  <a:lnTo>
                    <a:pt x="731" y="1664"/>
                  </a:lnTo>
                  <a:lnTo>
                    <a:pt x="934" y="1789"/>
                  </a:lnTo>
                  <a:lnTo>
                    <a:pt x="887" y="871"/>
                  </a:lnTo>
                  <a:lnTo>
                    <a:pt x="1696" y="591"/>
                  </a:lnTo>
                  <a:lnTo>
                    <a:pt x="1478" y="467"/>
                  </a:lnTo>
                  <a:lnTo>
                    <a:pt x="794" y="716"/>
                  </a:lnTo>
                  <a:lnTo>
                    <a:pt x="638" y="607"/>
                  </a:lnTo>
                  <a:lnTo>
                    <a:pt x="949" y="109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3" name="Google Shape;2473;p64"/>
            <p:cNvSpPr/>
            <p:nvPr/>
          </p:nvSpPr>
          <p:spPr>
            <a:xfrm>
              <a:off x="6032073" y="2808315"/>
              <a:ext cx="48348" cy="54596"/>
            </a:xfrm>
            <a:custGeom>
              <a:rect b="b" l="l" r="r" t="t"/>
              <a:pathLst>
                <a:path extrusionOk="0" h="1634" w="1447">
                  <a:moveTo>
                    <a:pt x="762" y="1"/>
                  </a:moveTo>
                  <a:lnTo>
                    <a:pt x="0" y="1182"/>
                  </a:lnTo>
                  <a:lnTo>
                    <a:pt x="684" y="1633"/>
                  </a:lnTo>
                  <a:lnTo>
                    <a:pt x="778" y="1478"/>
                  </a:lnTo>
                  <a:lnTo>
                    <a:pt x="264" y="1151"/>
                  </a:lnTo>
                  <a:lnTo>
                    <a:pt x="513" y="762"/>
                  </a:lnTo>
                  <a:lnTo>
                    <a:pt x="980" y="1058"/>
                  </a:lnTo>
                  <a:lnTo>
                    <a:pt x="1089" y="902"/>
                  </a:lnTo>
                  <a:lnTo>
                    <a:pt x="622" y="607"/>
                  </a:lnTo>
                  <a:lnTo>
                    <a:pt x="840" y="265"/>
                  </a:lnTo>
                  <a:lnTo>
                    <a:pt x="1322" y="576"/>
                  </a:lnTo>
                  <a:lnTo>
                    <a:pt x="1446" y="436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4" name="Google Shape;2474;p64"/>
            <p:cNvSpPr/>
            <p:nvPr/>
          </p:nvSpPr>
          <p:spPr>
            <a:xfrm>
              <a:off x="6107920" y="2848844"/>
              <a:ext cx="43670" cy="51455"/>
            </a:xfrm>
            <a:custGeom>
              <a:rect b="b" l="l" r="r" t="t"/>
              <a:pathLst>
                <a:path extrusionOk="0" h="1540" w="1307">
                  <a:moveTo>
                    <a:pt x="373" y="0"/>
                  </a:moveTo>
                  <a:lnTo>
                    <a:pt x="280" y="156"/>
                  </a:lnTo>
                  <a:lnTo>
                    <a:pt x="669" y="389"/>
                  </a:lnTo>
                  <a:lnTo>
                    <a:pt x="0" y="1431"/>
                  </a:lnTo>
                  <a:lnTo>
                    <a:pt x="171" y="1540"/>
                  </a:lnTo>
                  <a:lnTo>
                    <a:pt x="840" y="498"/>
                  </a:lnTo>
                  <a:lnTo>
                    <a:pt x="1213" y="747"/>
                  </a:lnTo>
                  <a:lnTo>
                    <a:pt x="1306" y="591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5" name="Google Shape;2475;p64"/>
            <p:cNvSpPr/>
            <p:nvPr/>
          </p:nvSpPr>
          <p:spPr>
            <a:xfrm>
              <a:off x="5600850" y="2862343"/>
              <a:ext cx="49384" cy="54596"/>
            </a:xfrm>
            <a:custGeom>
              <a:rect b="b" l="l" r="r" t="t"/>
              <a:pathLst>
                <a:path extrusionOk="0" h="1634" w="1478">
                  <a:moveTo>
                    <a:pt x="1275" y="218"/>
                  </a:moveTo>
                  <a:lnTo>
                    <a:pt x="1151" y="965"/>
                  </a:lnTo>
                  <a:lnTo>
                    <a:pt x="638" y="638"/>
                  </a:lnTo>
                  <a:lnTo>
                    <a:pt x="1275" y="218"/>
                  </a:lnTo>
                  <a:close/>
                  <a:moveTo>
                    <a:pt x="1291" y="1"/>
                  </a:moveTo>
                  <a:lnTo>
                    <a:pt x="0" y="856"/>
                  </a:lnTo>
                  <a:lnTo>
                    <a:pt x="171" y="965"/>
                  </a:lnTo>
                  <a:lnTo>
                    <a:pt x="498" y="747"/>
                  </a:lnTo>
                  <a:lnTo>
                    <a:pt x="1120" y="1151"/>
                  </a:lnTo>
                  <a:lnTo>
                    <a:pt x="1058" y="1524"/>
                  </a:lnTo>
                  <a:lnTo>
                    <a:pt x="1229" y="1633"/>
                  </a:lnTo>
                  <a:lnTo>
                    <a:pt x="1477" y="125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6" name="Google Shape;2476;p64"/>
            <p:cNvSpPr/>
            <p:nvPr/>
          </p:nvSpPr>
          <p:spPr>
            <a:xfrm>
              <a:off x="5659021" y="2888338"/>
              <a:ext cx="50954" cy="53326"/>
            </a:xfrm>
            <a:custGeom>
              <a:rect b="b" l="l" r="r" t="t"/>
              <a:pathLst>
                <a:path extrusionOk="0" h="1596" w="1525">
                  <a:moveTo>
                    <a:pt x="856" y="264"/>
                  </a:moveTo>
                  <a:lnTo>
                    <a:pt x="1105" y="435"/>
                  </a:lnTo>
                  <a:cubicBezTo>
                    <a:pt x="1151" y="467"/>
                    <a:pt x="1198" y="513"/>
                    <a:pt x="1229" y="560"/>
                  </a:cubicBezTo>
                  <a:cubicBezTo>
                    <a:pt x="1276" y="622"/>
                    <a:pt x="1291" y="669"/>
                    <a:pt x="1307" y="731"/>
                  </a:cubicBezTo>
                  <a:cubicBezTo>
                    <a:pt x="1322" y="793"/>
                    <a:pt x="1322" y="871"/>
                    <a:pt x="1307" y="933"/>
                  </a:cubicBezTo>
                  <a:cubicBezTo>
                    <a:pt x="1276" y="1073"/>
                    <a:pt x="1198" y="1197"/>
                    <a:pt x="1074" y="1291"/>
                  </a:cubicBezTo>
                  <a:cubicBezTo>
                    <a:pt x="1027" y="1322"/>
                    <a:pt x="965" y="1353"/>
                    <a:pt x="903" y="1368"/>
                  </a:cubicBezTo>
                  <a:cubicBezTo>
                    <a:pt x="859" y="1379"/>
                    <a:pt x="815" y="1390"/>
                    <a:pt x="765" y="1390"/>
                  </a:cubicBezTo>
                  <a:cubicBezTo>
                    <a:pt x="745" y="1390"/>
                    <a:pt x="723" y="1389"/>
                    <a:pt x="700" y="1384"/>
                  </a:cubicBezTo>
                  <a:cubicBezTo>
                    <a:pt x="638" y="1384"/>
                    <a:pt x="592" y="1353"/>
                    <a:pt x="529" y="1322"/>
                  </a:cubicBezTo>
                  <a:lnTo>
                    <a:pt x="281" y="1151"/>
                  </a:lnTo>
                  <a:lnTo>
                    <a:pt x="856" y="264"/>
                  </a:lnTo>
                  <a:close/>
                  <a:moveTo>
                    <a:pt x="763" y="0"/>
                  </a:moveTo>
                  <a:lnTo>
                    <a:pt x="1" y="1197"/>
                  </a:lnTo>
                  <a:lnTo>
                    <a:pt x="436" y="1462"/>
                  </a:lnTo>
                  <a:cubicBezTo>
                    <a:pt x="514" y="1524"/>
                    <a:pt x="607" y="1555"/>
                    <a:pt x="716" y="1586"/>
                  </a:cubicBezTo>
                  <a:cubicBezTo>
                    <a:pt x="751" y="1592"/>
                    <a:pt x="786" y="1596"/>
                    <a:pt x="822" y="1596"/>
                  </a:cubicBezTo>
                  <a:cubicBezTo>
                    <a:pt x="961" y="1596"/>
                    <a:pt x="1102" y="1548"/>
                    <a:pt x="1214" y="1462"/>
                  </a:cubicBezTo>
                  <a:cubicBezTo>
                    <a:pt x="1291" y="1400"/>
                    <a:pt x="1353" y="1322"/>
                    <a:pt x="1416" y="1244"/>
                  </a:cubicBezTo>
                  <a:cubicBezTo>
                    <a:pt x="1462" y="1166"/>
                    <a:pt x="1509" y="1073"/>
                    <a:pt x="1509" y="964"/>
                  </a:cubicBezTo>
                  <a:cubicBezTo>
                    <a:pt x="1525" y="871"/>
                    <a:pt x="1525" y="778"/>
                    <a:pt x="1493" y="700"/>
                  </a:cubicBezTo>
                  <a:cubicBezTo>
                    <a:pt x="1462" y="607"/>
                    <a:pt x="1416" y="513"/>
                    <a:pt x="1353" y="451"/>
                  </a:cubicBezTo>
                  <a:cubicBezTo>
                    <a:pt x="1291" y="358"/>
                    <a:pt x="1214" y="296"/>
                    <a:pt x="1136" y="233"/>
                  </a:cubicBezTo>
                  <a:lnTo>
                    <a:pt x="76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7" name="Google Shape;2477;p64"/>
            <p:cNvSpPr/>
            <p:nvPr/>
          </p:nvSpPr>
          <p:spPr>
            <a:xfrm>
              <a:off x="5713584" y="2923655"/>
              <a:ext cx="70701" cy="68596"/>
            </a:xfrm>
            <a:custGeom>
              <a:rect b="b" l="l" r="r" t="t"/>
              <a:pathLst>
                <a:path extrusionOk="0" h="2053" w="2116">
                  <a:moveTo>
                    <a:pt x="778" y="0"/>
                  </a:moveTo>
                  <a:lnTo>
                    <a:pt x="0" y="1198"/>
                  </a:lnTo>
                  <a:lnTo>
                    <a:pt x="187" y="1307"/>
                  </a:lnTo>
                  <a:lnTo>
                    <a:pt x="840" y="280"/>
                  </a:lnTo>
                  <a:lnTo>
                    <a:pt x="576" y="1555"/>
                  </a:lnTo>
                  <a:lnTo>
                    <a:pt x="778" y="1695"/>
                  </a:lnTo>
                  <a:cubicBezTo>
                    <a:pt x="980" y="1540"/>
                    <a:pt x="1151" y="1415"/>
                    <a:pt x="1307" y="1307"/>
                  </a:cubicBezTo>
                  <a:cubicBezTo>
                    <a:pt x="1369" y="1260"/>
                    <a:pt x="1431" y="1213"/>
                    <a:pt x="1493" y="1167"/>
                  </a:cubicBezTo>
                  <a:cubicBezTo>
                    <a:pt x="1555" y="1120"/>
                    <a:pt x="1618" y="1073"/>
                    <a:pt x="1664" y="1042"/>
                  </a:cubicBezTo>
                  <a:cubicBezTo>
                    <a:pt x="1726" y="996"/>
                    <a:pt x="1773" y="964"/>
                    <a:pt x="1820" y="918"/>
                  </a:cubicBezTo>
                  <a:lnTo>
                    <a:pt x="1820" y="918"/>
                  </a:lnTo>
                  <a:lnTo>
                    <a:pt x="1167" y="1944"/>
                  </a:lnTo>
                  <a:lnTo>
                    <a:pt x="1338" y="2053"/>
                  </a:lnTo>
                  <a:lnTo>
                    <a:pt x="2115" y="871"/>
                  </a:lnTo>
                  <a:lnTo>
                    <a:pt x="1820" y="685"/>
                  </a:lnTo>
                  <a:lnTo>
                    <a:pt x="809" y="1415"/>
                  </a:lnTo>
                  <a:lnTo>
                    <a:pt x="1058" y="187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8" name="Google Shape;2478;p64"/>
            <p:cNvSpPr/>
            <p:nvPr/>
          </p:nvSpPr>
          <p:spPr>
            <a:xfrm>
              <a:off x="5781111" y="2967292"/>
              <a:ext cx="31207" cy="43169"/>
            </a:xfrm>
            <a:custGeom>
              <a:rect b="b" l="l" r="r" t="t"/>
              <a:pathLst>
                <a:path extrusionOk="0" h="1292" w="934">
                  <a:moveTo>
                    <a:pt x="763" y="1"/>
                  </a:moveTo>
                  <a:lnTo>
                    <a:pt x="1" y="1182"/>
                  </a:lnTo>
                  <a:lnTo>
                    <a:pt x="172" y="1291"/>
                  </a:lnTo>
                  <a:lnTo>
                    <a:pt x="934" y="109"/>
                  </a:lnTo>
                  <a:lnTo>
                    <a:pt x="76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9" name="Google Shape;2479;p64"/>
            <p:cNvSpPr/>
            <p:nvPr/>
          </p:nvSpPr>
          <p:spPr>
            <a:xfrm>
              <a:off x="5817498" y="2982361"/>
              <a:ext cx="44171" cy="51990"/>
            </a:xfrm>
            <a:custGeom>
              <a:rect b="b" l="l" r="r" t="t"/>
              <a:pathLst>
                <a:path extrusionOk="0" h="1556" w="1322">
                  <a:moveTo>
                    <a:pt x="373" y="1"/>
                  </a:moveTo>
                  <a:lnTo>
                    <a:pt x="280" y="156"/>
                  </a:lnTo>
                  <a:lnTo>
                    <a:pt x="669" y="405"/>
                  </a:lnTo>
                  <a:lnTo>
                    <a:pt x="0" y="1431"/>
                  </a:lnTo>
                  <a:lnTo>
                    <a:pt x="171" y="1555"/>
                  </a:lnTo>
                  <a:lnTo>
                    <a:pt x="840" y="514"/>
                  </a:lnTo>
                  <a:lnTo>
                    <a:pt x="1229" y="762"/>
                  </a:lnTo>
                  <a:lnTo>
                    <a:pt x="1322" y="622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0" name="Google Shape;2480;p64"/>
            <p:cNvSpPr/>
            <p:nvPr/>
          </p:nvSpPr>
          <p:spPr>
            <a:xfrm>
              <a:off x="5888132" y="3038996"/>
              <a:ext cx="49417" cy="49918"/>
            </a:xfrm>
            <a:custGeom>
              <a:rect b="b" l="l" r="r" t="t"/>
              <a:pathLst>
                <a:path extrusionOk="0" h="1494" w="1479">
                  <a:moveTo>
                    <a:pt x="763" y="191"/>
                  </a:moveTo>
                  <a:cubicBezTo>
                    <a:pt x="794" y="191"/>
                    <a:pt x="825" y="195"/>
                    <a:pt x="856" y="203"/>
                  </a:cubicBezTo>
                  <a:cubicBezTo>
                    <a:pt x="981" y="249"/>
                    <a:pt x="1089" y="311"/>
                    <a:pt x="1183" y="420"/>
                  </a:cubicBezTo>
                  <a:cubicBezTo>
                    <a:pt x="1214" y="467"/>
                    <a:pt x="1245" y="513"/>
                    <a:pt x="1260" y="576"/>
                  </a:cubicBezTo>
                  <a:cubicBezTo>
                    <a:pt x="1260" y="653"/>
                    <a:pt x="1260" y="716"/>
                    <a:pt x="1245" y="778"/>
                  </a:cubicBezTo>
                  <a:cubicBezTo>
                    <a:pt x="1229" y="856"/>
                    <a:pt x="1198" y="933"/>
                    <a:pt x="1152" y="1011"/>
                  </a:cubicBezTo>
                  <a:cubicBezTo>
                    <a:pt x="1105" y="1089"/>
                    <a:pt x="1043" y="1151"/>
                    <a:pt x="981" y="1198"/>
                  </a:cubicBezTo>
                  <a:cubicBezTo>
                    <a:pt x="918" y="1244"/>
                    <a:pt x="856" y="1275"/>
                    <a:pt x="794" y="1291"/>
                  </a:cubicBezTo>
                  <a:cubicBezTo>
                    <a:pt x="763" y="1299"/>
                    <a:pt x="732" y="1303"/>
                    <a:pt x="703" y="1303"/>
                  </a:cubicBezTo>
                  <a:cubicBezTo>
                    <a:pt x="673" y="1303"/>
                    <a:pt x="646" y="1299"/>
                    <a:pt x="623" y="1291"/>
                  </a:cubicBezTo>
                  <a:cubicBezTo>
                    <a:pt x="545" y="1275"/>
                    <a:pt x="499" y="1244"/>
                    <a:pt x="436" y="1213"/>
                  </a:cubicBezTo>
                  <a:cubicBezTo>
                    <a:pt x="390" y="1182"/>
                    <a:pt x="343" y="1135"/>
                    <a:pt x="296" y="1089"/>
                  </a:cubicBezTo>
                  <a:cubicBezTo>
                    <a:pt x="250" y="1027"/>
                    <a:pt x="234" y="980"/>
                    <a:pt x="219" y="918"/>
                  </a:cubicBezTo>
                  <a:cubicBezTo>
                    <a:pt x="203" y="856"/>
                    <a:pt x="203" y="778"/>
                    <a:pt x="219" y="716"/>
                  </a:cubicBezTo>
                  <a:cubicBezTo>
                    <a:pt x="265" y="560"/>
                    <a:pt x="359" y="405"/>
                    <a:pt x="499" y="296"/>
                  </a:cubicBezTo>
                  <a:cubicBezTo>
                    <a:pt x="545" y="249"/>
                    <a:pt x="607" y="218"/>
                    <a:pt x="670" y="203"/>
                  </a:cubicBezTo>
                  <a:cubicBezTo>
                    <a:pt x="701" y="195"/>
                    <a:pt x="732" y="191"/>
                    <a:pt x="763" y="191"/>
                  </a:cubicBezTo>
                  <a:close/>
                  <a:moveTo>
                    <a:pt x="670" y="0"/>
                  </a:moveTo>
                  <a:cubicBezTo>
                    <a:pt x="561" y="16"/>
                    <a:pt x="467" y="47"/>
                    <a:pt x="390" y="94"/>
                  </a:cubicBezTo>
                  <a:cubicBezTo>
                    <a:pt x="296" y="171"/>
                    <a:pt x="203" y="249"/>
                    <a:pt x="141" y="358"/>
                  </a:cubicBezTo>
                  <a:cubicBezTo>
                    <a:pt x="94" y="436"/>
                    <a:pt x="48" y="513"/>
                    <a:pt x="32" y="591"/>
                  </a:cubicBezTo>
                  <a:cubicBezTo>
                    <a:pt x="1" y="669"/>
                    <a:pt x="1" y="731"/>
                    <a:pt x="1" y="809"/>
                  </a:cubicBezTo>
                  <a:cubicBezTo>
                    <a:pt x="1" y="871"/>
                    <a:pt x="1" y="933"/>
                    <a:pt x="32" y="996"/>
                  </a:cubicBezTo>
                  <a:cubicBezTo>
                    <a:pt x="48" y="1042"/>
                    <a:pt x="79" y="1089"/>
                    <a:pt x="110" y="1151"/>
                  </a:cubicBezTo>
                  <a:cubicBezTo>
                    <a:pt x="141" y="1182"/>
                    <a:pt x="172" y="1229"/>
                    <a:pt x="219" y="1260"/>
                  </a:cubicBezTo>
                  <a:cubicBezTo>
                    <a:pt x="265" y="1306"/>
                    <a:pt x="296" y="1338"/>
                    <a:pt x="343" y="1369"/>
                  </a:cubicBezTo>
                  <a:cubicBezTo>
                    <a:pt x="390" y="1384"/>
                    <a:pt x="436" y="1415"/>
                    <a:pt x="483" y="1431"/>
                  </a:cubicBezTo>
                  <a:cubicBezTo>
                    <a:pt x="530" y="1462"/>
                    <a:pt x="576" y="1478"/>
                    <a:pt x="638" y="1478"/>
                  </a:cubicBezTo>
                  <a:cubicBezTo>
                    <a:pt x="701" y="1493"/>
                    <a:pt x="747" y="1493"/>
                    <a:pt x="810" y="1493"/>
                  </a:cubicBezTo>
                  <a:cubicBezTo>
                    <a:pt x="872" y="1493"/>
                    <a:pt x="934" y="1478"/>
                    <a:pt x="981" y="1446"/>
                  </a:cubicBezTo>
                  <a:cubicBezTo>
                    <a:pt x="1058" y="1415"/>
                    <a:pt x="1105" y="1384"/>
                    <a:pt x="1167" y="1338"/>
                  </a:cubicBezTo>
                  <a:cubicBezTo>
                    <a:pt x="1229" y="1275"/>
                    <a:pt x="1292" y="1198"/>
                    <a:pt x="1338" y="1135"/>
                  </a:cubicBezTo>
                  <a:cubicBezTo>
                    <a:pt x="1400" y="1027"/>
                    <a:pt x="1447" y="918"/>
                    <a:pt x="1463" y="793"/>
                  </a:cubicBezTo>
                  <a:cubicBezTo>
                    <a:pt x="1478" y="700"/>
                    <a:pt x="1478" y="591"/>
                    <a:pt x="1447" y="513"/>
                  </a:cubicBezTo>
                  <a:cubicBezTo>
                    <a:pt x="1416" y="420"/>
                    <a:pt x="1369" y="358"/>
                    <a:pt x="1307" y="296"/>
                  </a:cubicBezTo>
                  <a:cubicBezTo>
                    <a:pt x="1260" y="234"/>
                    <a:pt x="1198" y="187"/>
                    <a:pt x="1136" y="140"/>
                  </a:cubicBezTo>
                  <a:cubicBezTo>
                    <a:pt x="1058" y="94"/>
                    <a:pt x="996" y="63"/>
                    <a:pt x="918" y="31"/>
                  </a:cubicBezTo>
                  <a:cubicBezTo>
                    <a:pt x="841" y="0"/>
                    <a:pt x="747" y="0"/>
                    <a:pt x="670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1" name="Google Shape;2481;p64"/>
            <p:cNvSpPr/>
            <p:nvPr/>
          </p:nvSpPr>
          <p:spPr>
            <a:xfrm>
              <a:off x="5940088" y="3070170"/>
              <a:ext cx="58238" cy="60310"/>
            </a:xfrm>
            <a:custGeom>
              <a:rect b="b" l="l" r="r" t="t"/>
              <a:pathLst>
                <a:path extrusionOk="0" h="1805" w="1743">
                  <a:moveTo>
                    <a:pt x="763" y="0"/>
                  </a:moveTo>
                  <a:lnTo>
                    <a:pt x="1" y="1182"/>
                  </a:lnTo>
                  <a:lnTo>
                    <a:pt x="172" y="1291"/>
                  </a:lnTo>
                  <a:lnTo>
                    <a:pt x="809" y="327"/>
                  </a:lnTo>
                  <a:lnTo>
                    <a:pt x="747" y="1664"/>
                  </a:lnTo>
                  <a:lnTo>
                    <a:pt x="980" y="1804"/>
                  </a:lnTo>
                  <a:lnTo>
                    <a:pt x="1742" y="622"/>
                  </a:lnTo>
                  <a:lnTo>
                    <a:pt x="1556" y="498"/>
                  </a:lnTo>
                  <a:lnTo>
                    <a:pt x="949" y="1446"/>
                  </a:lnTo>
                  <a:lnTo>
                    <a:pt x="1012" y="156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2" name="Google Shape;2482;p64"/>
            <p:cNvSpPr/>
            <p:nvPr/>
          </p:nvSpPr>
          <p:spPr>
            <a:xfrm>
              <a:off x="5995687" y="3105487"/>
              <a:ext cx="48882" cy="54596"/>
            </a:xfrm>
            <a:custGeom>
              <a:rect b="b" l="l" r="r" t="t"/>
              <a:pathLst>
                <a:path extrusionOk="0" h="1634" w="1463">
                  <a:moveTo>
                    <a:pt x="763" y="1"/>
                  </a:moveTo>
                  <a:lnTo>
                    <a:pt x="1" y="1182"/>
                  </a:lnTo>
                  <a:lnTo>
                    <a:pt x="700" y="1633"/>
                  </a:lnTo>
                  <a:lnTo>
                    <a:pt x="794" y="1478"/>
                  </a:lnTo>
                  <a:lnTo>
                    <a:pt x="281" y="1151"/>
                  </a:lnTo>
                  <a:lnTo>
                    <a:pt x="529" y="763"/>
                  </a:lnTo>
                  <a:lnTo>
                    <a:pt x="996" y="1058"/>
                  </a:lnTo>
                  <a:lnTo>
                    <a:pt x="1089" y="903"/>
                  </a:lnTo>
                  <a:lnTo>
                    <a:pt x="623" y="607"/>
                  </a:lnTo>
                  <a:lnTo>
                    <a:pt x="840" y="265"/>
                  </a:lnTo>
                  <a:lnTo>
                    <a:pt x="1338" y="576"/>
                  </a:lnTo>
                  <a:lnTo>
                    <a:pt x="1462" y="436"/>
                  </a:lnTo>
                  <a:lnTo>
                    <a:pt x="76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3" name="Google Shape;2483;p64"/>
            <p:cNvSpPr/>
            <p:nvPr/>
          </p:nvSpPr>
          <p:spPr>
            <a:xfrm>
              <a:off x="5678267" y="2721542"/>
              <a:ext cx="96128" cy="113836"/>
            </a:xfrm>
            <a:custGeom>
              <a:rect b="b" l="l" r="r" t="t"/>
              <a:pathLst>
                <a:path extrusionOk="0" h="3407" w="2877">
                  <a:moveTo>
                    <a:pt x="1897" y="1"/>
                  </a:moveTo>
                  <a:cubicBezTo>
                    <a:pt x="1788" y="1"/>
                    <a:pt x="1679" y="16"/>
                    <a:pt x="1586" y="47"/>
                  </a:cubicBezTo>
                  <a:cubicBezTo>
                    <a:pt x="1446" y="94"/>
                    <a:pt x="1337" y="141"/>
                    <a:pt x="1228" y="218"/>
                  </a:cubicBezTo>
                  <a:cubicBezTo>
                    <a:pt x="1088" y="312"/>
                    <a:pt x="949" y="421"/>
                    <a:pt x="840" y="545"/>
                  </a:cubicBezTo>
                  <a:cubicBezTo>
                    <a:pt x="560" y="872"/>
                    <a:pt x="327" y="1229"/>
                    <a:pt x="156" y="1633"/>
                  </a:cubicBezTo>
                  <a:cubicBezTo>
                    <a:pt x="93" y="1789"/>
                    <a:pt x="47" y="1944"/>
                    <a:pt x="16" y="2115"/>
                  </a:cubicBezTo>
                  <a:cubicBezTo>
                    <a:pt x="0" y="2240"/>
                    <a:pt x="0" y="2380"/>
                    <a:pt x="16" y="2504"/>
                  </a:cubicBezTo>
                  <a:cubicBezTo>
                    <a:pt x="31" y="2613"/>
                    <a:pt x="62" y="2722"/>
                    <a:pt x="109" y="2815"/>
                  </a:cubicBezTo>
                  <a:cubicBezTo>
                    <a:pt x="140" y="2909"/>
                    <a:pt x="202" y="2986"/>
                    <a:pt x="264" y="3048"/>
                  </a:cubicBezTo>
                  <a:cubicBezTo>
                    <a:pt x="327" y="3111"/>
                    <a:pt x="389" y="3173"/>
                    <a:pt x="467" y="3204"/>
                  </a:cubicBezTo>
                  <a:cubicBezTo>
                    <a:pt x="529" y="3251"/>
                    <a:pt x="606" y="3297"/>
                    <a:pt x="684" y="3328"/>
                  </a:cubicBezTo>
                  <a:cubicBezTo>
                    <a:pt x="762" y="3344"/>
                    <a:pt x="824" y="3359"/>
                    <a:pt x="902" y="3375"/>
                  </a:cubicBezTo>
                  <a:cubicBezTo>
                    <a:pt x="964" y="3391"/>
                    <a:pt x="1042" y="3406"/>
                    <a:pt x="1104" y="3406"/>
                  </a:cubicBezTo>
                  <a:lnTo>
                    <a:pt x="1415" y="2940"/>
                  </a:lnTo>
                  <a:cubicBezTo>
                    <a:pt x="1306" y="2940"/>
                    <a:pt x="1197" y="2924"/>
                    <a:pt x="1088" y="2893"/>
                  </a:cubicBezTo>
                  <a:cubicBezTo>
                    <a:pt x="995" y="2862"/>
                    <a:pt x="902" y="2831"/>
                    <a:pt x="809" y="2769"/>
                  </a:cubicBezTo>
                  <a:cubicBezTo>
                    <a:pt x="731" y="2722"/>
                    <a:pt x="669" y="2644"/>
                    <a:pt x="622" y="2566"/>
                  </a:cubicBezTo>
                  <a:cubicBezTo>
                    <a:pt x="575" y="2473"/>
                    <a:pt x="544" y="2364"/>
                    <a:pt x="544" y="2271"/>
                  </a:cubicBezTo>
                  <a:cubicBezTo>
                    <a:pt x="544" y="2131"/>
                    <a:pt x="575" y="1991"/>
                    <a:pt x="622" y="1851"/>
                  </a:cubicBezTo>
                  <a:cubicBezTo>
                    <a:pt x="684" y="1680"/>
                    <a:pt x="777" y="1494"/>
                    <a:pt x="886" y="1338"/>
                  </a:cubicBezTo>
                  <a:cubicBezTo>
                    <a:pt x="995" y="1167"/>
                    <a:pt x="1104" y="1012"/>
                    <a:pt x="1244" y="872"/>
                  </a:cubicBezTo>
                  <a:cubicBezTo>
                    <a:pt x="1353" y="778"/>
                    <a:pt x="1462" y="701"/>
                    <a:pt x="1586" y="638"/>
                  </a:cubicBezTo>
                  <a:cubicBezTo>
                    <a:pt x="1679" y="592"/>
                    <a:pt x="1788" y="576"/>
                    <a:pt x="1897" y="576"/>
                  </a:cubicBezTo>
                  <a:cubicBezTo>
                    <a:pt x="1990" y="592"/>
                    <a:pt x="2084" y="623"/>
                    <a:pt x="2161" y="669"/>
                  </a:cubicBezTo>
                  <a:cubicBezTo>
                    <a:pt x="2255" y="716"/>
                    <a:pt x="2332" y="778"/>
                    <a:pt x="2395" y="856"/>
                  </a:cubicBezTo>
                  <a:cubicBezTo>
                    <a:pt x="2472" y="934"/>
                    <a:pt x="2519" y="1027"/>
                    <a:pt x="2581" y="1120"/>
                  </a:cubicBezTo>
                  <a:lnTo>
                    <a:pt x="2877" y="654"/>
                  </a:lnTo>
                  <a:cubicBezTo>
                    <a:pt x="2846" y="592"/>
                    <a:pt x="2799" y="545"/>
                    <a:pt x="2752" y="483"/>
                  </a:cubicBezTo>
                  <a:cubicBezTo>
                    <a:pt x="2721" y="421"/>
                    <a:pt x="2675" y="374"/>
                    <a:pt x="2612" y="312"/>
                  </a:cubicBezTo>
                  <a:cubicBezTo>
                    <a:pt x="2503" y="187"/>
                    <a:pt x="2348" y="94"/>
                    <a:pt x="2192" y="47"/>
                  </a:cubicBezTo>
                  <a:cubicBezTo>
                    <a:pt x="2099" y="16"/>
                    <a:pt x="2006" y="1"/>
                    <a:pt x="1897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4" name="Google Shape;2484;p64"/>
            <p:cNvSpPr/>
            <p:nvPr/>
          </p:nvSpPr>
          <p:spPr>
            <a:xfrm>
              <a:off x="5731761" y="2752215"/>
              <a:ext cx="77450" cy="107555"/>
            </a:xfrm>
            <a:custGeom>
              <a:rect b="b" l="l" r="r" t="t"/>
              <a:pathLst>
                <a:path extrusionOk="0" h="3219" w="2318">
                  <a:moveTo>
                    <a:pt x="1898" y="0"/>
                  </a:moveTo>
                  <a:lnTo>
                    <a:pt x="1" y="2955"/>
                  </a:lnTo>
                  <a:lnTo>
                    <a:pt x="405" y="3219"/>
                  </a:lnTo>
                  <a:lnTo>
                    <a:pt x="2317" y="265"/>
                  </a:lnTo>
                  <a:lnTo>
                    <a:pt x="189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5" name="Google Shape;2485;p64"/>
            <p:cNvSpPr/>
            <p:nvPr/>
          </p:nvSpPr>
          <p:spPr>
            <a:xfrm>
              <a:off x="5769183" y="2776640"/>
              <a:ext cx="120552" cy="135087"/>
            </a:xfrm>
            <a:custGeom>
              <a:rect b="b" l="l" r="r" t="t"/>
              <a:pathLst>
                <a:path extrusionOk="0" h="4043" w="3608">
                  <a:moveTo>
                    <a:pt x="1913" y="0"/>
                  </a:moveTo>
                  <a:lnTo>
                    <a:pt x="0" y="2954"/>
                  </a:lnTo>
                  <a:lnTo>
                    <a:pt x="389" y="3203"/>
                  </a:lnTo>
                  <a:lnTo>
                    <a:pt x="1819" y="980"/>
                  </a:lnTo>
                  <a:lnTo>
                    <a:pt x="1151" y="3701"/>
                  </a:lnTo>
                  <a:lnTo>
                    <a:pt x="1679" y="4043"/>
                  </a:lnTo>
                  <a:lnTo>
                    <a:pt x="3608" y="1088"/>
                  </a:lnTo>
                  <a:lnTo>
                    <a:pt x="3203" y="840"/>
                  </a:lnTo>
                  <a:lnTo>
                    <a:pt x="1773" y="3048"/>
                  </a:lnTo>
                  <a:lnTo>
                    <a:pt x="2457" y="342"/>
                  </a:lnTo>
                  <a:lnTo>
                    <a:pt x="191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6" name="Google Shape;2486;p64"/>
            <p:cNvSpPr/>
            <p:nvPr/>
          </p:nvSpPr>
          <p:spPr>
            <a:xfrm>
              <a:off x="5850743" y="2829098"/>
              <a:ext cx="104447" cy="125230"/>
            </a:xfrm>
            <a:custGeom>
              <a:rect b="b" l="l" r="r" t="t"/>
              <a:pathLst>
                <a:path extrusionOk="0" h="3748" w="3126">
                  <a:moveTo>
                    <a:pt x="1913" y="0"/>
                  </a:moveTo>
                  <a:lnTo>
                    <a:pt x="0" y="2955"/>
                  </a:lnTo>
                  <a:lnTo>
                    <a:pt x="1213" y="3748"/>
                  </a:lnTo>
                  <a:lnTo>
                    <a:pt x="1509" y="3266"/>
                  </a:lnTo>
                  <a:lnTo>
                    <a:pt x="716" y="2753"/>
                  </a:lnTo>
                  <a:lnTo>
                    <a:pt x="1244" y="1929"/>
                  </a:lnTo>
                  <a:lnTo>
                    <a:pt x="1975" y="2411"/>
                  </a:lnTo>
                  <a:lnTo>
                    <a:pt x="2286" y="1929"/>
                  </a:lnTo>
                  <a:lnTo>
                    <a:pt x="1555" y="1462"/>
                  </a:lnTo>
                  <a:lnTo>
                    <a:pt x="2022" y="731"/>
                  </a:lnTo>
                  <a:lnTo>
                    <a:pt x="2753" y="1213"/>
                  </a:lnTo>
                  <a:lnTo>
                    <a:pt x="3126" y="778"/>
                  </a:lnTo>
                  <a:lnTo>
                    <a:pt x="191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7" name="Google Shape;2487;p64"/>
            <p:cNvSpPr/>
            <p:nvPr/>
          </p:nvSpPr>
          <p:spPr>
            <a:xfrm>
              <a:off x="5914628" y="2870663"/>
              <a:ext cx="140834" cy="148619"/>
            </a:xfrm>
            <a:custGeom>
              <a:rect b="b" l="l" r="r" t="t"/>
              <a:pathLst>
                <a:path extrusionOk="0" h="4448" w="4215">
                  <a:moveTo>
                    <a:pt x="1914" y="0"/>
                  </a:moveTo>
                  <a:lnTo>
                    <a:pt x="1" y="2955"/>
                  </a:lnTo>
                  <a:lnTo>
                    <a:pt x="405" y="3219"/>
                  </a:lnTo>
                  <a:lnTo>
                    <a:pt x="1945" y="825"/>
                  </a:lnTo>
                  <a:lnTo>
                    <a:pt x="981" y="3592"/>
                  </a:lnTo>
                  <a:lnTo>
                    <a:pt x="1338" y="3826"/>
                  </a:lnTo>
                  <a:lnTo>
                    <a:pt x="3453" y="1804"/>
                  </a:lnTo>
                  <a:lnTo>
                    <a:pt x="1914" y="4199"/>
                  </a:lnTo>
                  <a:lnTo>
                    <a:pt x="2318" y="4447"/>
                  </a:lnTo>
                  <a:lnTo>
                    <a:pt x="4215" y="1493"/>
                  </a:lnTo>
                  <a:lnTo>
                    <a:pt x="3593" y="1089"/>
                  </a:lnTo>
                  <a:lnTo>
                    <a:pt x="1634" y="2970"/>
                  </a:lnTo>
                  <a:lnTo>
                    <a:pt x="1634" y="2970"/>
                  </a:lnTo>
                  <a:lnTo>
                    <a:pt x="2536" y="405"/>
                  </a:lnTo>
                  <a:lnTo>
                    <a:pt x="191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8" name="Google Shape;2488;p64"/>
            <p:cNvSpPr/>
            <p:nvPr/>
          </p:nvSpPr>
          <p:spPr>
            <a:xfrm>
              <a:off x="6010756" y="2948080"/>
              <a:ext cx="106018" cy="126800"/>
            </a:xfrm>
            <a:custGeom>
              <a:rect b="b" l="l" r="r" t="t"/>
              <a:pathLst>
                <a:path extrusionOk="0" h="3795" w="3173">
                  <a:moveTo>
                    <a:pt x="2442" y="902"/>
                  </a:moveTo>
                  <a:lnTo>
                    <a:pt x="2442" y="902"/>
                  </a:lnTo>
                  <a:cubicBezTo>
                    <a:pt x="2411" y="995"/>
                    <a:pt x="2380" y="1120"/>
                    <a:pt x="2333" y="1244"/>
                  </a:cubicBezTo>
                  <a:cubicBezTo>
                    <a:pt x="2286" y="1384"/>
                    <a:pt x="2240" y="1509"/>
                    <a:pt x="2209" y="1633"/>
                  </a:cubicBezTo>
                  <a:cubicBezTo>
                    <a:pt x="2162" y="1757"/>
                    <a:pt x="2115" y="1897"/>
                    <a:pt x="2069" y="2068"/>
                  </a:cubicBezTo>
                  <a:lnTo>
                    <a:pt x="1556" y="1742"/>
                  </a:lnTo>
                  <a:cubicBezTo>
                    <a:pt x="1602" y="1695"/>
                    <a:pt x="1649" y="1648"/>
                    <a:pt x="1695" y="1602"/>
                  </a:cubicBezTo>
                  <a:cubicBezTo>
                    <a:pt x="1727" y="1571"/>
                    <a:pt x="1773" y="1524"/>
                    <a:pt x="1835" y="1477"/>
                  </a:cubicBezTo>
                  <a:lnTo>
                    <a:pt x="1991" y="1322"/>
                  </a:lnTo>
                  <a:lnTo>
                    <a:pt x="2442" y="902"/>
                  </a:lnTo>
                  <a:close/>
                  <a:moveTo>
                    <a:pt x="2660" y="0"/>
                  </a:moveTo>
                  <a:lnTo>
                    <a:pt x="1" y="2488"/>
                  </a:lnTo>
                  <a:lnTo>
                    <a:pt x="452" y="2784"/>
                  </a:lnTo>
                  <a:lnTo>
                    <a:pt x="1073" y="2193"/>
                  </a:lnTo>
                  <a:lnTo>
                    <a:pt x="1867" y="2690"/>
                  </a:lnTo>
                  <a:lnTo>
                    <a:pt x="1587" y="3499"/>
                  </a:lnTo>
                  <a:lnTo>
                    <a:pt x="2038" y="3794"/>
                  </a:lnTo>
                  <a:lnTo>
                    <a:pt x="3173" y="327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9" name="Google Shape;2489;p64"/>
            <p:cNvSpPr/>
            <p:nvPr/>
          </p:nvSpPr>
          <p:spPr>
            <a:xfrm>
              <a:off x="6238831" y="3006786"/>
              <a:ext cx="891045" cy="691004"/>
            </a:xfrm>
            <a:custGeom>
              <a:rect b="b" l="l" r="r" t="t"/>
              <a:pathLst>
                <a:path extrusionOk="0" h="20681" w="26668">
                  <a:moveTo>
                    <a:pt x="8366" y="0"/>
                  </a:moveTo>
                  <a:cubicBezTo>
                    <a:pt x="7643" y="1254"/>
                    <a:pt x="6338" y="1953"/>
                    <a:pt x="4999" y="1953"/>
                  </a:cubicBezTo>
                  <a:cubicBezTo>
                    <a:pt x="4295" y="1953"/>
                    <a:pt x="3582" y="1760"/>
                    <a:pt x="2940" y="1353"/>
                  </a:cubicBezTo>
                  <a:lnTo>
                    <a:pt x="2691" y="1773"/>
                  </a:lnTo>
                  <a:cubicBezTo>
                    <a:pt x="3017" y="1975"/>
                    <a:pt x="3126" y="2379"/>
                    <a:pt x="2940" y="2721"/>
                  </a:cubicBezTo>
                  <a:cubicBezTo>
                    <a:pt x="2810" y="2921"/>
                    <a:pt x="2591" y="3031"/>
                    <a:pt x="2364" y="3031"/>
                  </a:cubicBezTo>
                  <a:cubicBezTo>
                    <a:pt x="2238" y="3031"/>
                    <a:pt x="2108" y="2996"/>
                    <a:pt x="1991" y="2924"/>
                  </a:cubicBezTo>
                  <a:lnTo>
                    <a:pt x="1804" y="3250"/>
                  </a:lnTo>
                  <a:cubicBezTo>
                    <a:pt x="2131" y="3437"/>
                    <a:pt x="2240" y="3857"/>
                    <a:pt x="2053" y="4183"/>
                  </a:cubicBezTo>
                  <a:cubicBezTo>
                    <a:pt x="1923" y="4394"/>
                    <a:pt x="1702" y="4507"/>
                    <a:pt x="1478" y="4507"/>
                  </a:cubicBezTo>
                  <a:cubicBezTo>
                    <a:pt x="1355" y="4507"/>
                    <a:pt x="1231" y="4473"/>
                    <a:pt x="1120" y="4401"/>
                  </a:cubicBezTo>
                  <a:lnTo>
                    <a:pt x="918" y="4727"/>
                  </a:lnTo>
                  <a:cubicBezTo>
                    <a:pt x="1245" y="4914"/>
                    <a:pt x="1369" y="5334"/>
                    <a:pt x="1182" y="5660"/>
                  </a:cubicBezTo>
                  <a:cubicBezTo>
                    <a:pt x="1052" y="5871"/>
                    <a:pt x="825" y="5984"/>
                    <a:pt x="597" y="5984"/>
                  </a:cubicBezTo>
                  <a:cubicBezTo>
                    <a:pt x="471" y="5984"/>
                    <a:pt x="345" y="5950"/>
                    <a:pt x="234" y="5878"/>
                  </a:cubicBezTo>
                  <a:lnTo>
                    <a:pt x="1" y="6267"/>
                  </a:lnTo>
                  <a:cubicBezTo>
                    <a:pt x="1929" y="7464"/>
                    <a:pt x="2691" y="9874"/>
                    <a:pt x="1618" y="11756"/>
                  </a:cubicBezTo>
                  <a:lnTo>
                    <a:pt x="4261" y="13264"/>
                  </a:lnTo>
                  <a:cubicBezTo>
                    <a:pt x="5847" y="14197"/>
                    <a:pt x="8040" y="15285"/>
                    <a:pt x="10201" y="16436"/>
                  </a:cubicBezTo>
                  <a:lnTo>
                    <a:pt x="11818" y="17275"/>
                  </a:lnTo>
                  <a:lnTo>
                    <a:pt x="13420" y="18053"/>
                  </a:lnTo>
                  <a:cubicBezTo>
                    <a:pt x="14462" y="18551"/>
                    <a:pt x="15426" y="19001"/>
                    <a:pt x="16250" y="19406"/>
                  </a:cubicBezTo>
                  <a:cubicBezTo>
                    <a:pt x="17089" y="19810"/>
                    <a:pt x="17774" y="20152"/>
                    <a:pt x="18271" y="20354"/>
                  </a:cubicBezTo>
                  <a:cubicBezTo>
                    <a:pt x="18769" y="20572"/>
                    <a:pt x="19049" y="20681"/>
                    <a:pt x="19049" y="20681"/>
                  </a:cubicBezTo>
                  <a:cubicBezTo>
                    <a:pt x="19706" y="19252"/>
                    <a:pt x="21174" y="18402"/>
                    <a:pt x="22734" y="18402"/>
                  </a:cubicBezTo>
                  <a:cubicBezTo>
                    <a:pt x="23314" y="18402"/>
                    <a:pt x="23907" y="18520"/>
                    <a:pt x="24475" y="18768"/>
                  </a:cubicBezTo>
                  <a:lnTo>
                    <a:pt x="24646" y="18348"/>
                  </a:lnTo>
                  <a:cubicBezTo>
                    <a:pt x="24289" y="18208"/>
                    <a:pt x="24118" y="17804"/>
                    <a:pt x="24242" y="17447"/>
                  </a:cubicBezTo>
                  <a:cubicBezTo>
                    <a:pt x="24357" y="17195"/>
                    <a:pt x="24614" y="17044"/>
                    <a:pt x="24879" y="17044"/>
                  </a:cubicBezTo>
                  <a:cubicBezTo>
                    <a:pt x="24974" y="17044"/>
                    <a:pt x="25069" y="17063"/>
                    <a:pt x="25160" y="17104"/>
                  </a:cubicBezTo>
                  <a:lnTo>
                    <a:pt x="25300" y="16762"/>
                  </a:lnTo>
                  <a:cubicBezTo>
                    <a:pt x="24942" y="16622"/>
                    <a:pt x="24771" y="16218"/>
                    <a:pt x="24911" y="15860"/>
                  </a:cubicBezTo>
                  <a:cubicBezTo>
                    <a:pt x="25025" y="15609"/>
                    <a:pt x="25274" y="15458"/>
                    <a:pt x="25534" y="15458"/>
                  </a:cubicBezTo>
                  <a:cubicBezTo>
                    <a:pt x="25628" y="15458"/>
                    <a:pt x="25722" y="15477"/>
                    <a:pt x="25813" y="15518"/>
                  </a:cubicBezTo>
                  <a:lnTo>
                    <a:pt x="25953" y="15176"/>
                  </a:lnTo>
                  <a:cubicBezTo>
                    <a:pt x="25610" y="15036"/>
                    <a:pt x="25439" y="14632"/>
                    <a:pt x="25579" y="14274"/>
                  </a:cubicBezTo>
                  <a:cubicBezTo>
                    <a:pt x="25694" y="14023"/>
                    <a:pt x="25943" y="13872"/>
                    <a:pt x="26203" y="13872"/>
                  </a:cubicBezTo>
                  <a:cubicBezTo>
                    <a:pt x="26296" y="13872"/>
                    <a:pt x="26391" y="13891"/>
                    <a:pt x="26481" y="13932"/>
                  </a:cubicBezTo>
                  <a:lnTo>
                    <a:pt x="26668" y="13481"/>
                  </a:lnTo>
                  <a:cubicBezTo>
                    <a:pt x="24646" y="12657"/>
                    <a:pt x="23698" y="10309"/>
                    <a:pt x="24584" y="8304"/>
                  </a:cubicBezTo>
                  <a:lnTo>
                    <a:pt x="23869" y="8008"/>
                  </a:lnTo>
                  <a:cubicBezTo>
                    <a:pt x="23402" y="7822"/>
                    <a:pt x="22765" y="7495"/>
                    <a:pt x="22003" y="7137"/>
                  </a:cubicBezTo>
                  <a:cubicBezTo>
                    <a:pt x="21241" y="6764"/>
                    <a:pt x="20339" y="6329"/>
                    <a:pt x="19375" y="5878"/>
                  </a:cubicBezTo>
                  <a:lnTo>
                    <a:pt x="17898" y="5163"/>
                  </a:lnTo>
                  <a:cubicBezTo>
                    <a:pt x="17400" y="4898"/>
                    <a:pt x="16887" y="4634"/>
                    <a:pt x="16390" y="4370"/>
                  </a:cubicBezTo>
                  <a:cubicBezTo>
                    <a:pt x="14368" y="3297"/>
                    <a:pt x="12331" y="2286"/>
                    <a:pt x="10854" y="1415"/>
                  </a:cubicBezTo>
                  <a:lnTo>
                    <a:pt x="836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0" name="Google Shape;2490;p64"/>
            <p:cNvSpPr/>
            <p:nvPr/>
          </p:nvSpPr>
          <p:spPr>
            <a:xfrm>
              <a:off x="6485616" y="3072776"/>
              <a:ext cx="514920" cy="322665"/>
            </a:xfrm>
            <a:custGeom>
              <a:rect b="b" l="l" r="r" t="t"/>
              <a:pathLst>
                <a:path extrusionOk="0" h="9657" w="15411">
                  <a:moveTo>
                    <a:pt x="1291" y="0"/>
                  </a:moveTo>
                  <a:lnTo>
                    <a:pt x="1" y="2286"/>
                  </a:lnTo>
                  <a:cubicBezTo>
                    <a:pt x="1" y="2286"/>
                    <a:pt x="871" y="2783"/>
                    <a:pt x="2193" y="3530"/>
                  </a:cubicBezTo>
                  <a:cubicBezTo>
                    <a:pt x="3499" y="4276"/>
                    <a:pt x="5303" y="5178"/>
                    <a:pt x="7091" y="6126"/>
                  </a:cubicBezTo>
                  <a:cubicBezTo>
                    <a:pt x="7527" y="6360"/>
                    <a:pt x="7977" y="6593"/>
                    <a:pt x="8413" y="6826"/>
                  </a:cubicBezTo>
                  <a:cubicBezTo>
                    <a:pt x="8864" y="7044"/>
                    <a:pt x="9299" y="7246"/>
                    <a:pt x="9735" y="7464"/>
                  </a:cubicBezTo>
                  <a:cubicBezTo>
                    <a:pt x="10574" y="7868"/>
                    <a:pt x="11383" y="8241"/>
                    <a:pt x="12051" y="8568"/>
                  </a:cubicBezTo>
                  <a:cubicBezTo>
                    <a:pt x="12736" y="8894"/>
                    <a:pt x="13295" y="9174"/>
                    <a:pt x="13700" y="9361"/>
                  </a:cubicBezTo>
                  <a:cubicBezTo>
                    <a:pt x="14088" y="9563"/>
                    <a:pt x="14322" y="9656"/>
                    <a:pt x="14322" y="9656"/>
                  </a:cubicBezTo>
                  <a:lnTo>
                    <a:pt x="15410" y="7277"/>
                  </a:lnTo>
                  <a:cubicBezTo>
                    <a:pt x="15410" y="7277"/>
                    <a:pt x="15192" y="7168"/>
                    <a:pt x="14804" y="6982"/>
                  </a:cubicBezTo>
                  <a:cubicBezTo>
                    <a:pt x="14399" y="6795"/>
                    <a:pt x="13855" y="6531"/>
                    <a:pt x="13171" y="6204"/>
                  </a:cubicBezTo>
                  <a:cubicBezTo>
                    <a:pt x="12502" y="5878"/>
                    <a:pt x="11725" y="5504"/>
                    <a:pt x="10885" y="5100"/>
                  </a:cubicBezTo>
                  <a:cubicBezTo>
                    <a:pt x="10465" y="4898"/>
                    <a:pt x="10030" y="4696"/>
                    <a:pt x="9595" y="4478"/>
                  </a:cubicBezTo>
                  <a:cubicBezTo>
                    <a:pt x="9159" y="4261"/>
                    <a:pt x="8724" y="4027"/>
                    <a:pt x="8288" y="3794"/>
                  </a:cubicBezTo>
                  <a:cubicBezTo>
                    <a:pt x="6531" y="2861"/>
                    <a:pt x="4759" y="1975"/>
                    <a:pt x="3453" y="1228"/>
                  </a:cubicBezTo>
                  <a:lnTo>
                    <a:pt x="129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1" name="Google Shape;2491;p64"/>
            <p:cNvSpPr/>
            <p:nvPr/>
          </p:nvSpPr>
          <p:spPr>
            <a:xfrm>
              <a:off x="6353135" y="3306564"/>
              <a:ext cx="536204" cy="333056"/>
            </a:xfrm>
            <a:custGeom>
              <a:rect b="b" l="l" r="r" t="t"/>
              <a:pathLst>
                <a:path extrusionOk="0" h="9968" w="16048">
                  <a:moveTo>
                    <a:pt x="1291" y="0"/>
                  </a:moveTo>
                  <a:lnTo>
                    <a:pt x="1" y="2286"/>
                  </a:lnTo>
                  <a:lnTo>
                    <a:pt x="2286" y="3577"/>
                  </a:lnTo>
                  <a:cubicBezTo>
                    <a:pt x="3655" y="4354"/>
                    <a:pt x="5536" y="5302"/>
                    <a:pt x="7387" y="6282"/>
                  </a:cubicBezTo>
                  <a:cubicBezTo>
                    <a:pt x="7853" y="6531"/>
                    <a:pt x="8319" y="6764"/>
                    <a:pt x="8770" y="7013"/>
                  </a:cubicBezTo>
                  <a:cubicBezTo>
                    <a:pt x="9237" y="7231"/>
                    <a:pt x="9703" y="7448"/>
                    <a:pt x="10139" y="7666"/>
                  </a:cubicBezTo>
                  <a:cubicBezTo>
                    <a:pt x="11041" y="8101"/>
                    <a:pt x="11865" y="8506"/>
                    <a:pt x="12580" y="8832"/>
                  </a:cubicBezTo>
                  <a:cubicBezTo>
                    <a:pt x="13295" y="9174"/>
                    <a:pt x="13886" y="9470"/>
                    <a:pt x="14306" y="9672"/>
                  </a:cubicBezTo>
                  <a:cubicBezTo>
                    <a:pt x="14710" y="9874"/>
                    <a:pt x="14959" y="9967"/>
                    <a:pt x="14959" y="9967"/>
                  </a:cubicBezTo>
                  <a:lnTo>
                    <a:pt x="16048" y="7588"/>
                  </a:lnTo>
                  <a:cubicBezTo>
                    <a:pt x="16048" y="7588"/>
                    <a:pt x="15799" y="7479"/>
                    <a:pt x="15394" y="7277"/>
                  </a:cubicBezTo>
                  <a:lnTo>
                    <a:pt x="13700" y="6469"/>
                  </a:lnTo>
                  <a:cubicBezTo>
                    <a:pt x="13000" y="6127"/>
                    <a:pt x="12176" y="5738"/>
                    <a:pt x="11305" y="5318"/>
                  </a:cubicBezTo>
                  <a:lnTo>
                    <a:pt x="9952" y="4665"/>
                  </a:lnTo>
                  <a:lnTo>
                    <a:pt x="8584" y="3950"/>
                  </a:lnTo>
                  <a:cubicBezTo>
                    <a:pt x="6749" y="2970"/>
                    <a:pt x="4899" y="2037"/>
                    <a:pt x="3546" y="1275"/>
                  </a:cubicBezTo>
                  <a:lnTo>
                    <a:pt x="129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2" name="Google Shape;2492;p64"/>
            <p:cNvSpPr/>
            <p:nvPr/>
          </p:nvSpPr>
          <p:spPr>
            <a:xfrm>
              <a:off x="6930338" y="3458793"/>
              <a:ext cx="73307" cy="72238"/>
            </a:xfrm>
            <a:custGeom>
              <a:rect b="b" l="l" r="r" t="t"/>
              <a:pathLst>
                <a:path extrusionOk="0" h="2162" w="2194">
                  <a:moveTo>
                    <a:pt x="1478" y="0"/>
                  </a:moveTo>
                  <a:lnTo>
                    <a:pt x="887" y="482"/>
                  </a:lnTo>
                  <a:lnTo>
                    <a:pt x="125" y="280"/>
                  </a:lnTo>
                  <a:lnTo>
                    <a:pt x="125" y="280"/>
                  </a:lnTo>
                  <a:lnTo>
                    <a:pt x="421" y="980"/>
                  </a:lnTo>
                  <a:lnTo>
                    <a:pt x="1" y="1602"/>
                  </a:lnTo>
                  <a:lnTo>
                    <a:pt x="778" y="1555"/>
                  </a:lnTo>
                  <a:lnTo>
                    <a:pt x="1291" y="2161"/>
                  </a:lnTo>
                  <a:lnTo>
                    <a:pt x="1463" y="1431"/>
                  </a:lnTo>
                  <a:lnTo>
                    <a:pt x="2193" y="1166"/>
                  </a:lnTo>
                  <a:lnTo>
                    <a:pt x="1525" y="762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3" name="Google Shape;2493;p64"/>
            <p:cNvSpPr/>
            <p:nvPr/>
          </p:nvSpPr>
          <p:spPr>
            <a:xfrm>
              <a:off x="6369775" y="3174584"/>
              <a:ext cx="74309" cy="71202"/>
            </a:xfrm>
            <a:custGeom>
              <a:rect b="b" l="l" r="r" t="t"/>
              <a:pathLst>
                <a:path extrusionOk="0" h="2131" w="2224">
                  <a:moveTo>
                    <a:pt x="1633" y="1"/>
                  </a:moveTo>
                  <a:lnTo>
                    <a:pt x="995" y="421"/>
                  </a:lnTo>
                  <a:lnTo>
                    <a:pt x="265" y="125"/>
                  </a:lnTo>
                  <a:lnTo>
                    <a:pt x="265" y="125"/>
                  </a:lnTo>
                  <a:lnTo>
                    <a:pt x="498" y="856"/>
                  </a:lnTo>
                  <a:lnTo>
                    <a:pt x="0" y="1431"/>
                  </a:lnTo>
                  <a:lnTo>
                    <a:pt x="793" y="1478"/>
                  </a:lnTo>
                  <a:lnTo>
                    <a:pt x="1229" y="2131"/>
                  </a:lnTo>
                  <a:lnTo>
                    <a:pt x="1477" y="1416"/>
                  </a:lnTo>
                  <a:lnTo>
                    <a:pt x="2224" y="1229"/>
                  </a:lnTo>
                  <a:lnTo>
                    <a:pt x="1602" y="763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4" name="Google Shape;2494;p64"/>
            <p:cNvSpPr/>
            <p:nvPr/>
          </p:nvSpPr>
          <p:spPr>
            <a:xfrm>
              <a:off x="6539143" y="3107559"/>
              <a:ext cx="42100" cy="51990"/>
            </a:xfrm>
            <a:custGeom>
              <a:rect b="b" l="l" r="r" t="t"/>
              <a:pathLst>
                <a:path extrusionOk="0" h="1556" w="1260">
                  <a:moveTo>
                    <a:pt x="296" y="1"/>
                  </a:moveTo>
                  <a:lnTo>
                    <a:pt x="218" y="156"/>
                  </a:lnTo>
                  <a:lnTo>
                    <a:pt x="607" y="390"/>
                  </a:lnTo>
                  <a:lnTo>
                    <a:pt x="0" y="1462"/>
                  </a:lnTo>
                  <a:lnTo>
                    <a:pt x="187" y="1556"/>
                  </a:lnTo>
                  <a:lnTo>
                    <a:pt x="778" y="483"/>
                  </a:lnTo>
                  <a:lnTo>
                    <a:pt x="1166" y="701"/>
                  </a:lnTo>
                  <a:lnTo>
                    <a:pt x="1260" y="545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5" name="Google Shape;2495;p64"/>
            <p:cNvSpPr/>
            <p:nvPr/>
          </p:nvSpPr>
          <p:spPr>
            <a:xfrm>
              <a:off x="6600455" y="3149124"/>
              <a:ext cx="28601" cy="44739"/>
            </a:xfrm>
            <a:custGeom>
              <a:rect b="b" l="l" r="r" t="t"/>
              <a:pathLst>
                <a:path extrusionOk="0" h="1339" w="856">
                  <a:moveTo>
                    <a:pt x="684" y="1"/>
                  </a:moveTo>
                  <a:lnTo>
                    <a:pt x="0" y="1245"/>
                  </a:lnTo>
                  <a:lnTo>
                    <a:pt x="187" y="1338"/>
                  </a:lnTo>
                  <a:lnTo>
                    <a:pt x="855" y="94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6" name="Google Shape;2496;p64"/>
            <p:cNvSpPr/>
            <p:nvPr/>
          </p:nvSpPr>
          <p:spPr>
            <a:xfrm>
              <a:off x="6659161" y="3183038"/>
              <a:ext cx="46276" cy="49785"/>
            </a:xfrm>
            <a:custGeom>
              <a:rect b="b" l="l" r="r" t="t"/>
              <a:pathLst>
                <a:path extrusionOk="0" h="1490" w="1385">
                  <a:moveTo>
                    <a:pt x="725" y="0"/>
                  </a:moveTo>
                  <a:cubicBezTo>
                    <a:pt x="684" y="0"/>
                    <a:pt x="645" y="4"/>
                    <a:pt x="607" y="12"/>
                  </a:cubicBezTo>
                  <a:cubicBezTo>
                    <a:pt x="513" y="28"/>
                    <a:pt x="420" y="59"/>
                    <a:pt x="342" y="121"/>
                  </a:cubicBezTo>
                  <a:cubicBezTo>
                    <a:pt x="249" y="199"/>
                    <a:pt x="171" y="307"/>
                    <a:pt x="125" y="416"/>
                  </a:cubicBezTo>
                  <a:cubicBezTo>
                    <a:pt x="78" y="494"/>
                    <a:pt x="47" y="572"/>
                    <a:pt x="31" y="650"/>
                  </a:cubicBezTo>
                  <a:cubicBezTo>
                    <a:pt x="0" y="727"/>
                    <a:pt x="0" y="790"/>
                    <a:pt x="0" y="867"/>
                  </a:cubicBezTo>
                  <a:cubicBezTo>
                    <a:pt x="16" y="929"/>
                    <a:pt x="31" y="992"/>
                    <a:pt x="47" y="1038"/>
                  </a:cubicBezTo>
                  <a:cubicBezTo>
                    <a:pt x="78" y="1085"/>
                    <a:pt x="109" y="1147"/>
                    <a:pt x="140" y="1178"/>
                  </a:cubicBezTo>
                  <a:cubicBezTo>
                    <a:pt x="171" y="1225"/>
                    <a:pt x="218" y="1256"/>
                    <a:pt x="264" y="1287"/>
                  </a:cubicBezTo>
                  <a:cubicBezTo>
                    <a:pt x="296" y="1318"/>
                    <a:pt x="342" y="1349"/>
                    <a:pt x="389" y="1380"/>
                  </a:cubicBezTo>
                  <a:cubicBezTo>
                    <a:pt x="436" y="1396"/>
                    <a:pt x="482" y="1411"/>
                    <a:pt x="529" y="1443"/>
                  </a:cubicBezTo>
                  <a:cubicBezTo>
                    <a:pt x="560" y="1443"/>
                    <a:pt x="607" y="1458"/>
                    <a:pt x="638" y="1474"/>
                  </a:cubicBezTo>
                  <a:cubicBezTo>
                    <a:pt x="684" y="1489"/>
                    <a:pt x="715" y="1489"/>
                    <a:pt x="762" y="1489"/>
                  </a:cubicBezTo>
                  <a:lnTo>
                    <a:pt x="840" y="1349"/>
                  </a:lnTo>
                  <a:cubicBezTo>
                    <a:pt x="778" y="1334"/>
                    <a:pt x="715" y="1318"/>
                    <a:pt x="653" y="1303"/>
                  </a:cubicBezTo>
                  <a:cubicBezTo>
                    <a:pt x="591" y="1272"/>
                    <a:pt x="529" y="1240"/>
                    <a:pt x="467" y="1209"/>
                  </a:cubicBezTo>
                  <a:cubicBezTo>
                    <a:pt x="420" y="1178"/>
                    <a:pt x="373" y="1147"/>
                    <a:pt x="327" y="1100"/>
                  </a:cubicBezTo>
                  <a:cubicBezTo>
                    <a:pt x="280" y="1054"/>
                    <a:pt x="249" y="1007"/>
                    <a:pt x="233" y="945"/>
                  </a:cubicBezTo>
                  <a:cubicBezTo>
                    <a:pt x="218" y="883"/>
                    <a:pt x="218" y="821"/>
                    <a:pt x="233" y="758"/>
                  </a:cubicBezTo>
                  <a:cubicBezTo>
                    <a:pt x="233" y="665"/>
                    <a:pt x="264" y="587"/>
                    <a:pt x="311" y="510"/>
                  </a:cubicBezTo>
                  <a:cubicBezTo>
                    <a:pt x="358" y="432"/>
                    <a:pt x="404" y="370"/>
                    <a:pt x="467" y="307"/>
                  </a:cubicBezTo>
                  <a:cubicBezTo>
                    <a:pt x="513" y="261"/>
                    <a:pt x="575" y="230"/>
                    <a:pt x="638" y="214"/>
                  </a:cubicBezTo>
                  <a:cubicBezTo>
                    <a:pt x="671" y="203"/>
                    <a:pt x="711" y="192"/>
                    <a:pt x="754" y="192"/>
                  </a:cubicBezTo>
                  <a:cubicBezTo>
                    <a:pt x="772" y="192"/>
                    <a:pt x="791" y="194"/>
                    <a:pt x="809" y="199"/>
                  </a:cubicBezTo>
                  <a:cubicBezTo>
                    <a:pt x="871" y="199"/>
                    <a:pt x="933" y="230"/>
                    <a:pt x="980" y="245"/>
                  </a:cubicBezTo>
                  <a:cubicBezTo>
                    <a:pt x="1042" y="276"/>
                    <a:pt x="1089" y="307"/>
                    <a:pt x="1151" y="339"/>
                  </a:cubicBezTo>
                  <a:cubicBezTo>
                    <a:pt x="1197" y="385"/>
                    <a:pt x="1244" y="432"/>
                    <a:pt x="1291" y="463"/>
                  </a:cubicBezTo>
                  <a:lnTo>
                    <a:pt x="1384" y="323"/>
                  </a:lnTo>
                  <a:cubicBezTo>
                    <a:pt x="1353" y="292"/>
                    <a:pt x="1322" y="261"/>
                    <a:pt x="1291" y="230"/>
                  </a:cubicBezTo>
                  <a:cubicBezTo>
                    <a:pt x="1260" y="214"/>
                    <a:pt x="1229" y="199"/>
                    <a:pt x="1197" y="168"/>
                  </a:cubicBezTo>
                  <a:cubicBezTo>
                    <a:pt x="1151" y="136"/>
                    <a:pt x="1104" y="105"/>
                    <a:pt x="1073" y="90"/>
                  </a:cubicBezTo>
                  <a:cubicBezTo>
                    <a:pt x="995" y="43"/>
                    <a:pt x="933" y="28"/>
                    <a:pt x="855" y="12"/>
                  </a:cubicBezTo>
                  <a:cubicBezTo>
                    <a:pt x="809" y="4"/>
                    <a:pt x="766" y="0"/>
                    <a:pt x="72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7" name="Google Shape;2497;p64"/>
            <p:cNvSpPr/>
            <p:nvPr/>
          </p:nvSpPr>
          <p:spPr>
            <a:xfrm>
              <a:off x="6727724" y="3215114"/>
              <a:ext cx="53026" cy="59274"/>
            </a:xfrm>
            <a:custGeom>
              <a:rect b="b" l="l" r="r" t="t"/>
              <a:pathLst>
                <a:path extrusionOk="0" h="1774" w="1587">
                  <a:moveTo>
                    <a:pt x="638" y="1"/>
                  </a:moveTo>
                  <a:lnTo>
                    <a:pt x="1" y="1260"/>
                  </a:lnTo>
                  <a:lnTo>
                    <a:pt x="172" y="1353"/>
                  </a:lnTo>
                  <a:lnTo>
                    <a:pt x="467" y="778"/>
                  </a:lnTo>
                  <a:lnTo>
                    <a:pt x="638" y="871"/>
                  </a:lnTo>
                  <a:lnTo>
                    <a:pt x="747" y="1664"/>
                  </a:lnTo>
                  <a:lnTo>
                    <a:pt x="965" y="1773"/>
                  </a:lnTo>
                  <a:lnTo>
                    <a:pt x="840" y="856"/>
                  </a:lnTo>
                  <a:lnTo>
                    <a:pt x="1587" y="498"/>
                  </a:lnTo>
                  <a:lnTo>
                    <a:pt x="1369" y="389"/>
                  </a:lnTo>
                  <a:lnTo>
                    <a:pt x="716" y="700"/>
                  </a:lnTo>
                  <a:lnTo>
                    <a:pt x="560" y="623"/>
                  </a:lnTo>
                  <a:lnTo>
                    <a:pt x="825" y="94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8" name="Google Shape;2498;p64"/>
            <p:cNvSpPr/>
            <p:nvPr/>
          </p:nvSpPr>
          <p:spPr>
            <a:xfrm>
              <a:off x="6803571" y="3254073"/>
              <a:ext cx="45241" cy="53560"/>
            </a:xfrm>
            <a:custGeom>
              <a:rect b="b" l="l" r="r" t="t"/>
              <a:pathLst>
                <a:path extrusionOk="0" h="1603" w="1354">
                  <a:moveTo>
                    <a:pt x="638" y="1"/>
                  </a:moveTo>
                  <a:lnTo>
                    <a:pt x="1" y="1260"/>
                  </a:lnTo>
                  <a:lnTo>
                    <a:pt x="732" y="1602"/>
                  </a:lnTo>
                  <a:lnTo>
                    <a:pt x="809" y="1447"/>
                  </a:lnTo>
                  <a:lnTo>
                    <a:pt x="265" y="1182"/>
                  </a:lnTo>
                  <a:lnTo>
                    <a:pt x="483" y="778"/>
                  </a:lnTo>
                  <a:lnTo>
                    <a:pt x="965" y="1011"/>
                  </a:lnTo>
                  <a:lnTo>
                    <a:pt x="1043" y="840"/>
                  </a:lnTo>
                  <a:lnTo>
                    <a:pt x="561" y="607"/>
                  </a:lnTo>
                  <a:lnTo>
                    <a:pt x="732" y="250"/>
                  </a:lnTo>
                  <a:lnTo>
                    <a:pt x="1245" y="483"/>
                  </a:lnTo>
                  <a:lnTo>
                    <a:pt x="1354" y="343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9" name="Google Shape;2499;p64"/>
            <p:cNvSpPr/>
            <p:nvPr/>
          </p:nvSpPr>
          <p:spPr>
            <a:xfrm>
              <a:off x="6884128" y="3285782"/>
              <a:ext cx="39494" cy="51990"/>
            </a:xfrm>
            <a:custGeom>
              <a:rect b="b" l="l" r="r" t="t"/>
              <a:pathLst>
                <a:path extrusionOk="0" h="1556" w="1182">
                  <a:moveTo>
                    <a:pt x="202" y="0"/>
                  </a:moveTo>
                  <a:lnTo>
                    <a:pt x="124" y="156"/>
                  </a:lnTo>
                  <a:lnTo>
                    <a:pt x="529" y="342"/>
                  </a:lnTo>
                  <a:lnTo>
                    <a:pt x="0" y="1462"/>
                  </a:lnTo>
                  <a:lnTo>
                    <a:pt x="187" y="1555"/>
                  </a:lnTo>
                  <a:lnTo>
                    <a:pt x="715" y="436"/>
                  </a:lnTo>
                  <a:lnTo>
                    <a:pt x="1104" y="638"/>
                  </a:lnTo>
                  <a:lnTo>
                    <a:pt x="1182" y="4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0" name="Google Shape;2500;p64"/>
            <p:cNvSpPr/>
            <p:nvPr/>
          </p:nvSpPr>
          <p:spPr>
            <a:xfrm>
              <a:off x="6376524" y="3343452"/>
              <a:ext cx="48348" cy="55598"/>
            </a:xfrm>
            <a:custGeom>
              <a:rect b="b" l="l" r="r" t="t"/>
              <a:pathLst>
                <a:path extrusionOk="0" h="1664" w="1447">
                  <a:moveTo>
                    <a:pt x="1244" y="218"/>
                  </a:moveTo>
                  <a:lnTo>
                    <a:pt x="1182" y="980"/>
                  </a:lnTo>
                  <a:lnTo>
                    <a:pt x="638" y="669"/>
                  </a:lnTo>
                  <a:lnTo>
                    <a:pt x="1244" y="218"/>
                  </a:lnTo>
                  <a:close/>
                  <a:moveTo>
                    <a:pt x="1244" y="0"/>
                  </a:moveTo>
                  <a:lnTo>
                    <a:pt x="0" y="918"/>
                  </a:lnTo>
                  <a:lnTo>
                    <a:pt x="171" y="1026"/>
                  </a:lnTo>
                  <a:lnTo>
                    <a:pt x="498" y="793"/>
                  </a:lnTo>
                  <a:lnTo>
                    <a:pt x="1167" y="1166"/>
                  </a:lnTo>
                  <a:lnTo>
                    <a:pt x="1120" y="1555"/>
                  </a:lnTo>
                  <a:lnTo>
                    <a:pt x="1306" y="1664"/>
                  </a:lnTo>
                  <a:lnTo>
                    <a:pt x="1446" y="10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1" name="Google Shape;2501;p64"/>
            <p:cNvSpPr/>
            <p:nvPr/>
          </p:nvSpPr>
          <p:spPr>
            <a:xfrm>
              <a:off x="6438337" y="3367877"/>
              <a:ext cx="50954" cy="53527"/>
            </a:xfrm>
            <a:custGeom>
              <a:rect b="b" l="l" r="r" t="t"/>
              <a:pathLst>
                <a:path extrusionOk="0" h="1602" w="1525">
                  <a:moveTo>
                    <a:pt x="794" y="264"/>
                  </a:moveTo>
                  <a:lnTo>
                    <a:pt x="1058" y="420"/>
                  </a:lnTo>
                  <a:cubicBezTo>
                    <a:pt x="1105" y="451"/>
                    <a:pt x="1167" y="498"/>
                    <a:pt x="1198" y="544"/>
                  </a:cubicBezTo>
                  <a:cubicBezTo>
                    <a:pt x="1245" y="591"/>
                    <a:pt x="1260" y="653"/>
                    <a:pt x="1291" y="715"/>
                  </a:cubicBezTo>
                  <a:cubicBezTo>
                    <a:pt x="1307" y="777"/>
                    <a:pt x="1307" y="840"/>
                    <a:pt x="1307" y="902"/>
                  </a:cubicBezTo>
                  <a:cubicBezTo>
                    <a:pt x="1291" y="980"/>
                    <a:pt x="1276" y="1042"/>
                    <a:pt x="1229" y="1104"/>
                  </a:cubicBezTo>
                  <a:cubicBezTo>
                    <a:pt x="1198" y="1166"/>
                    <a:pt x="1151" y="1228"/>
                    <a:pt x="1105" y="1275"/>
                  </a:cubicBezTo>
                  <a:cubicBezTo>
                    <a:pt x="1042" y="1322"/>
                    <a:pt x="996" y="1353"/>
                    <a:pt x="918" y="1368"/>
                  </a:cubicBezTo>
                  <a:cubicBezTo>
                    <a:pt x="856" y="1399"/>
                    <a:pt x="794" y="1399"/>
                    <a:pt x="732" y="1399"/>
                  </a:cubicBezTo>
                  <a:cubicBezTo>
                    <a:pt x="669" y="1399"/>
                    <a:pt x="607" y="1368"/>
                    <a:pt x="545" y="1337"/>
                  </a:cubicBezTo>
                  <a:lnTo>
                    <a:pt x="281" y="1197"/>
                  </a:lnTo>
                  <a:lnTo>
                    <a:pt x="794" y="264"/>
                  </a:lnTo>
                  <a:close/>
                  <a:moveTo>
                    <a:pt x="685" y="0"/>
                  </a:moveTo>
                  <a:lnTo>
                    <a:pt x="1" y="1244"/>
                  </a:lnTo>
                  <a:lnTo>
                    <a:pt x="467" y="1493"/>
                  </a:lnTo>
                  <a:cubicBezTo>
                    <a:pt x="545" y="1555"/>
                    <a:pt x="654" y="1586"/>
                    <a:pt x="747" y="1602"/>
                  </a:cubicBezTo>
                  <a:cubicBezTo>
                    <a:pt x="840" y="1602"/>
                    <a:pt x="934" y="1602"/>
                    <a:pt x="1027" y="1570"/>
                  </a:cubicBezTo>
                  <a:cubicBezTo>
                    <a:pt x="1105" y="1539"/>
                    <a:pt x="1182" y="1493"/>
                    <a:pt x="1260" y="1431"/>
                  </a:cubicBezTo>
                  <a:cubicBezTo>
                    <a:pt x="1338" y="1368"/>
                    <a:pt x="1385" y="1291"/>
                    <a:pt x="1431" y="1213"/>
                  </a:cubicBezTo>
                  <a:cubicBezTo>
                    <a:pt x="1493" y="1120"/>
                    <a:pt x="1509" y="1026"/>
                    <a:pt x="1525" y="933"/>
                  </a:cubicBezTo>
                  <a:cubicBezTo>
                    <a:pt x="1525" y="840"/>
                    <a:pt x="1509" y="746"/>
                    <a:pt x="1478" y="653"/>
                  </a:cubicBezTo>
                  <a:cubicBezTo>
                    <a:pt x="1431" y="560"/>
                    <a:pt x="1385" y="482"/>
                    <a:pt x="1322" y="420"/>
                  </a:cubicBezTo>
                  <a:cubicBezTo>
                    <a:pt x="1245" y="342"/>
                    <a:pt x="1167" y="264"/>
                    <a:pt x="1074" y="218"/>
                  </a:cubicBezTo>
                  <a:lnTo>
                    <a:pt x="685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2" name="Google Shape;2502;p64"/>
            <p:cNvSpPr/>
            <p:nvPr/>
          </p:nvSpPr>
          <p:spPr>
            <a:xfrm>
              <a:off x="6497578" y="3399552"/>
              <a:ext cx="70166" cy="67059"/>
            </a:xfrm>
            <a:custGeom>
              <a:rect b="b" l="l" r="r" t="t"/>
              <a:pathLst>
                <a:path extrusionOk="0" h="2007" w="2100">
                  <a:moveTo>
                    <a:pt x="653" y="1"/>
                  </a:moveTo>
                  <a:lnTo>
                    <a:pt x="0" y="1244"/>
                  </a:lnTo>
                  <a:lnTo>
                    <a:pt x="187" y="1338"/>
                  </a:lnTo>
                  <a:lnTo>
                    <a:pt x="762" y="280"/>
                  </a:lnTo>
                  <a:lnTo>
                    <a:pt x="762" y="280"/>
                  </a:lnTo>
                  <a:lnTo>
                    <a:pt x="607" y="1571"/>
                  </a:lnTo>
                  <a:lnTo>
                    <a:pt x="824" y="1680"/>
                  </a:lnTo>
                  <a:cubicBezTo>
                    <a:pt x="1011" y="1524"/>
                    <a:pt x="1182" y="1384"/>
                    <a:pt x="1322" y="1260"/>
                  </a:cubicBezTo>
                  <a:cubicBezTo>
                    <a:pt x="1384" y="1198"/>
                    <a:pt x="1446" y="1151"/>
                    <a:pt x="1509" y="1104"/>
                  </a:cubicBezTo>
                  <a:lnTo>
                    <a:pt x="1664" y="965"/>
                  </a:lnTo>
                  <a:cubicBezTo>
                    <a:pt x="1726" y="918"/>
                    <a:pt x="1773" y="871"/>
                    <a:pt x="1820" y="840"/>
                  </a:cubicBezTo>
                  <a:lnTo>
                    <a:pt x="1820" y="840"/>
                  </a:lnTo>
                  <a:lnTo>
                    <a:pt x="1260" y="1913"/>
                  </a:lnTo>
                  <a:lnTo>
                    <a:pt x="1446" y="2006"/>
                  </a:lnTo>
                  <a:lnTo>
                    <a:pt x="2099" y="762"/>
                  </a:lnTo>
                  <a:lnTo>
                    <a:pt x="1804" y="591"/>
                  </a:lnTo>
                  <a:lnTo>
                    <a:pt x="840" y="1415"/>
                  </a:lnTo>
                  <a:lnTo>
                    <a:pt x="964" y="156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3" name="Google Shape;2503;p64"/>
            <p:cNvSpPr/>
            <p:nvPr/>
          </p:nvSpPr>
          <p:spPr>
            <a:xfrm>
              <a:off x="6570317" y="3437475"/>
              <a:ext cx="28066" cy="45241"/>
            </a:xfrm>
            <a:custGeom>
              <a:rect b="b" l="l" r="r" t="t"/>
              <a:pathLst>
                <a:path extrusionOk="0" h="1354" w="840">
                  <a:moveTo>
                    <a:pt x="653" y="1"/>
                  </a:moveTo>
                  <a:lnTo>
                    <a:pt x="0" y="1260"/>
                  </a:lnTo>
                  <a:lnTo>
                    <a:pt x="187" y="1353"/>
                  </a:lnTo>
                  <a:lnTo>
                    <a:pt x="840" y="109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4" name="Google Shape;2504;p64"/>
            <p:cNvSpPr/>
            <p:nvPr/>
          </p:nvSpPr>
          <p:spPr>
            <a:xfrm>
              <a:off x="6609777" y="3450974"/>
              <a:ext cx="41599" cy="52524"/>
            </a:xfrm>
            <a:custGeom>
              <a:rect b="b" l="l" r="r" t="t"/>
              <a:pathLst>
                <a:path extrusionOk="0" h="1572" w="1245">
                  <a:moveTo>
                    <a:pt x="234" y="1"/>
                  </a:moveTo>
                  <a:lnTo>
                    <a:pt x="141" y="156"/>
                  </a:lnTo>
                  <a:lnTo>
                    <a:pt x="561" y="374"/>
                  </a:lnTo>
                  <a:lnTo>
                    <a:pt x="1" y="1463"/>
                  </a:lnTo>
                  <a:lnTo>
                    <a:pt x="188" y="1571"/>
                  </a:lnTo>
                  <a:lnTo>
                    <a:pt x="747" y="467"/>
                  </a:lnTo>
                  <a:lnTo>
                    <a:pt x="1152" y="685"/>
                  </a:lnTo>
                  <a:lnTo>
                    <a:pt x="1245" y="53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5" name="Google Shape;2505;p64"/>
            <p:cNvSpPr/>
            <p:nvPr/>
          </p:nvSpPr>
          <p:spPr>
            <a:xfrm>
              <a:off x="6684622" y="3499422"/>
              <a:ext cx="49885" cy="49517"/>
            </a:xfrm>
            <a:custGeom>
              <a:rect b="b" l="l" r="r" t="t"/>
              <a:pathLst>
                <a:path extrusionOk="0" h="1482" w="1493">
                  <a:moveTo>
                    <a:pt x="809" y="184"/>
                  </a:moveTo>
                  <a:cubicBezTo>
                    <a:pt x="871" y="199"/>
                    <a:pt x="933" y="215"/>
                    <a:pt x="995" y="246"/>
                  </a:cubicBezTo>
                  <a:cubicBezTo>
                    <a:pt x="1057" y="277"/>
                    <a:pt x="1104" y="308"/>
                    <a:pt x="1151" y="355"/>
                  </a:cubicBezTo>
                  <a:cubicBezTo>
                    <a:pt x="1197" y="401"/>
                    <a:pt x="1228" y="448"/>
                    <a:pt x="1260" y="510"/>
                  </a:cubicBezTo>
                  <a:cubicBezTo>
                    <a:pt x="1275" y="572"/>
                    <a:pt x="1291" y="650"/>
                    <a:pt x="1275" y="712"/>
                  </a:cubicBezTo>
                  <a:cubicBezTo>
                    <a:pt x="1260" y="790"/>
                    <a:pt x="1244" y="868"/>
                    <a:pt x="1197" y="945"/>
                  </a:cubicBezTo>
                  <a:cubicBezTo>
                    <a:pt x="1166" y="1023"/>
                    <a:pt x="1120" y="1101"/>
                    <a:pt x="1057" y="1163"/>
                  </a:cubicBezTo>
                  <a:cubicBezTo>
                    <a:pt x="1011" y="1210"/>
                    <a:pt x="949" y="1241"/>
                    <a:pt x="886" y="1272"/>
                  </a:cubicBezTo>
                  <a:cubicBezTo>
                    <a:pt x="842" y="1283"/>
                    <a:pt x="798" y="1294"/>
                    <a:pt x="754" y="1294"/>
                  </a:cubicBezTo>
                  <a:cubicBezTo>
                    <a:pt x="736" y="1294"/>
                    <a:pt x="718" y="1292"/>
                    <a:pt x="700" y="1288"/>
                  </a:cubicBezTo>
                  <a:cubicBezTo>
                    <a:pt x="638" y="1272"/>
                    <a:pt x="575" y="1256"/>
                    <a:pt x="513" y="1225"/>
                  </a:cubicBezTo>
                  <a:cubicBezTo>
                    <a:pt x="451" y="1210"/>
                    <a:pt x="404" y="1163"/>
                    <a:pt x="358" y="1116"/>
                  </a:cubicBezTo>
                  <a:lnTo>
                    <a:pt x="342" y="1116"/>
                  </a:lnTo>
                  <a:cubicBezTo>
                    <a:pt x="311" y="1070"/>
                    <a:pt x="264" y="1023"/>
                    <a:pt x="249" y="961"/>
                  </a:cubicBezTo>
                  <a:cubicBezTo>
                    <a:pt x="233" y="899"/>
                    <a:pt x="218" y="837"/>
                    <a:pt x="233" y="774"/>
                  </a:cubicBezTo>
                  <a:cubicBezTo>
                    <a:pt x="264" y="603"/>
                    <a:pt x="342" y="448"/>
                    <a:pt x="451" y="308"/>
                  </a:cubicBezTo>
                  <a:cubicBezTo>
                    <a:pt x="498" y="261"/>
                    <a:pt x="560" y="230"/>
                    <a:pt x="622" y="215"/>
                  </a:cubicBezTo>
                  <a:cubicBezTo>
                    <a:pt x="684" y="184"/>
                    <a:pt x="746" y="184"/>
                    <a:pt x="809" y="184"/>
                  </a:cubicBezTo>
                  <a:close/>
                  <a:moveTo>
                    <a:pt x="717" y="1"/>
                  </a:moveTo>
                  <a:cubicBezTo>
                    <a:pt x="673" y="1"/>
                    <a:pt x="630" y="5"/>
                    <a:pt x="591" y="13"/>
                  </a:cubicBezTo>
                  <a:cubicBezTo>
                    <a:pt x="498" y="28"/>
                    <a:pt x="404" y="75"/>
                    <a:pt x="327" y="137"/>
                  </a:cubicBezTo>
                  <a:cubicBezTo>
                    <a:pt x="233" y="215"/>
                    <a:pt x="156" y="308"/>
                    <a:pt x="109" y="432"/>
                  </a:cubicBezTo>
                  <a:cubicBezTo>
                    <a:pt x="62" y="510"/>
                    <a:pt x="31" y="588"/>
                    <a:pt x="16" y="666"/>
                  </a:cubicBezTo>
                  <a:cubicBezTo>
                    <a:pt x="0" y="743"/>
                    <a:pt x="0" y="806"/>
                    <a:pt x="16" y="883"/>
                  </a:cubicBezTo>
                  <a:cubicBezTo>
                    <a:pt x="16" y="945"/>
                    <a:pt x="31" y="1008"/>
                    <a:pt x="62" y="1054"/>
                  </a:cubicBezTo>
                  <a:cubicBezTo>
                    <a:pt x="93" y="1116"/>
                    <a:pt x="124" y="1163"/>
                    <a:pt x="171" y="1210"/>
                  </a:cubicBezTo>
                  <a:cubicBezTo>
                    <a:pt x="202" y="1241"/>
                    <a:pt x="249" y="1288"/>
                    <a:pt x="296" y="1319"/>
                  </a:cubicBezTo>
                  <a:cubicBezTo>
                    <a:pt x="342" y="1350"/>
                    <a:pt x="389" y="1365"/>
                    <a:pt x="435" y="1396"/>
                  </a:cubicBezTo>
                  <a:cubicBezTo>
                    <a:pt x="482" y="1412"/>
                    <a:pt x="529" y="1427"/>
                    <a:pt x="575" y="1443"/>
                  </a:cubicBezTo>
                  <a:cubicBezTo>
                    <a:pt x="638" y="1459"/>
                    <a:pt x="684" y="1474"/>
                    <a:pt x="746" y="1474"/>
                  </a:cubicBezTo>
                  <a:cubicBezTo>
                    <a:pt x="767" y="1479"/>
                    <a:pt x="788" y="1481"/>
                    <a:pt x="808" y="1481"/>
                  </a:cubicBezTo>
                  <a:cubicBezTo>
                    <a:pt x="848" y="1481"/>
                    <a:pt x="886" y="1474"/>
                    <a:pt x="917" y="1474"/>
                  </a:cubicBezTo>
                  <a:cubicBezTo>
                    <a:pt x="980" y="1459"/>
                    <a:pt x="1042" y="1427"/>
                    <a:pt x="1104" y="1396"/>
                  </a:cubicBezTo>
                  <a:cubicBezTo>
                    <a:pt x="1166" y="1365"/>
                    <a:pt x="1213" y="1319"/>
                    <a:pt x="1260" y="1272"/>
                  </a:cubicBezTo>
                  <a:cubicBezTo>
                    <a:pt x="1322" y="1194"/>
                    <a:pt x="1368" y="1132"/>
                    <a:pt x="1400" y="1054"/>
                  </a:cubicBezTo>
                  <a:cubicBezTo>
                    <a:pt x="1462" y="945"/>
                    <a:pt x="1493" y="821"/>
                    <a:pt x="1493" y="697"/>
                  </a:cubicBezTo>
                  <a:cubicBezTo>
                    <a:pt x="1493" y="603"/>
                    <a:pt x="1477" y="510"/>
                    <a:pt x="1431" y="417"/>
                  </a:cubicBezTo>
                  <a:cubicBezTo>
                    <a:pt x="1400" y="339"/>
                    <a:pt x="1337" y="277"/>
                    <a:pt x="1275" y="215"/>
                  </a:cubicBezTo>
                  <a:cubicBezTo>
                    <a:pt x="1213" y="168"/>
                    <a:pt x="1151" y="121"/>
                    <a:pt x="1073" y="90"/>
                  </a:cubicBezTo>
                  <a:cubicBezTo>
                    <a:pt x="1011" y="44"/>
                    <a:pt x="933" y="28"/>
                    <a:pt x="855" y="13"/>
                  </a:cubicBezTo>
                  <a:cubicBezTo>
                    <a:pt x="809" y="5"/>
                    <a:pt x="762" y="1"/>
                    <a:pt x="717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6" name="Google Shape;2506;p64"/>
            <p:cNvSpPr/>
            <p:nvPr/>
          </p:nvSpPr>
          <p:spPr>
            <a:xfrm>
              <a:off x="6743328" y="3523713"/>
              <a:ext cx="55598" cy="59775"/>
            </a:xfrm>
            <a:custGeom>
              <a:rect b="b" l="l" r="r" t="t"/>
              <a:pathLst>
                <a:path extrusionOk="0" h="1789" w="1664">
                  <a:moveTo>
                    <a:pt x="622" y="1"/>
                  </a:moveTo>
                  <a:lnTo>
                    <a:pt x="0" y="1276"/>
                  </a:lnTo>
                  <a:lnTo>
                    <a:pt x="202" y="1369"/>
                  </a:lnTo>
                  <a:lnTo>
                    <a:pt x="700" y="327"/>
                  </a:lnTo>
                  <a:lnTo>
                    <a:pt x="824" y="1665"/>
                  </a:lnTo>
                  <a:lnTo>
                    <a:pt x="1073" y="1789"/>
                  </a:lnTo>
                  <a:lnTo>
                    <a:pt x="1664" y="514"/>
                  </a:lnTo>
                  <a:lnTo>
                    <a:pt x="1477" y="421"/>
                  </a:lnTo>
                  <a:lnTo>
                    <a:pt x="995" y="1447"/>
                  </a:lnTo>
                  <a:lnTo>
                    <a:pt x="886" y="141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7" name="Google Shape;2507;p64"/>
            <p:cNvSpPr/>
            <p:nvPr/>
          </p:nvSpPr>
          <p:spPr>
            <a:xfrm>
              <a:off x="6803571" y="3552816"/>
              <a:ext cx="45775" cy="54596"/>
            </a:xfrm>
            <a:custGeom>
              <a:rect b="b" l="l" r="r" t="t"/>
              <a:pathLst>
                <a:path extrusionOk="0" h="1634" w="1370">
                  <a:moveTo>
                    <a:pt x="607" y="1"/>
                  </a:moveTo>
                  <a:lnTo>
                    <a:pt x="1" y="1276"/>
                  </a:lnTo>
                  <a:lnTo>
                    <a:pt x="778" y="1633"/>
                  </a:lnTo>
                  <a:lnTo>
                    <a:pt x="841" y="1478"/>
                  </a:lnTo>
                  <a:lnTo>
                    <a:pt x="281" y="1198"/>
                  </a:lnTo>
                  <a:lnTo>
                    <a:pt x="467" y="794"/>
                  </a:lnTo>
                  <a:lnTo>
                    <a:pt x="980" y="1027"/>
                  </a:lnTo>
                  <a:lnTo>
                    <a:pt x="1058" y="871"/>
                  </a:lnTo>
                  <a:lnTo>
                    <a:pt x="545" y="622"/>
                  </a:lnTo>
                  <a:lnTo>
                    <a:pt x="716" y="249"/>
                  </a:lnTo>
                  <a:lnTo>
                    <a:pt x="1260" y="514"/>
                  </a:lnTo>
                  <a:lnTo>
                    <a:pt x="1369" y="35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8" name="Google Shape;2508;p64"/>
            <p:cNvSpPr/>
            <p:nvPr/>
          </p:nvSpPr>
          <p:spPr>
            <a:xfrm>
              <a:off x="6448227" y="3197238"/>
              <a:ext cx="92486" cy="115574"/>
            </a:xfrm>
            <a:custGeom>
              <a:rect b="b" l="l" r="r" t="t"/>
              <a:pathLst>
                <a:path extrusionOk="0" h="3459" w="2768">
                  <a:moveTo>
                    <a:pt x="1857" y="1"/>
                  </a:moveTo>
                  <a:cubicBezTo>
                    <a:pt x="1830" y="1"/>
                    <a:pt x="1802" y="3"/>
                    <a:pt x="1773" y="7"/>
                  </a:cubicBezTo>
                  <a:cubicBezTo>
                    <a:pt x="1664" y="7"/>
                    <a:pt x="1571" y="38"/>
                    <a:pt x="1462" y="69"/>
                  </a:cubicBezTo>
                  <a:cubicBezTo>
                    <a:pt x="1337" y="116"/>
                    <a:pt x="1229" y="178"/>
                    <a:pt x="1120" y="256"/>
                  </a:cubicBezTo>
                  <a:cubicBezTo>
                    <a:pt x="980" y="365"/>
                    <a:pt x="871" y="473"/>
                    <a:pt x="762" y="598"/>
                  </a:cubicBezTo>
                  <a:cubicBezTo>
                    <a:pt x="482" y="940"/>
                    <a:pt x="280" y="1313"/>
                    <a:pt x="125" y="1733"/>
                  </a:cubicBezTo>
                  <a:cubicBezTo>
                    <a:pt x="78" y="1888"/>
                    <a:pt x="31" y="2044"/>
                    <a:pt x="16" y="2215"/>
                  </a:cubicBezTo>
                  <a:cubicBezTo>
                    <a:pt x="0" y="2339"/>
                    <a:pt x="16" y="2479"/>
                    <a:pt x="31" y="2604"/>
                  </a:cubicBezTo>
                  <a:cubicBezTo>
                    <a:pt x="62" y="2712"/>
                    <a:pt x="93" y="2821"/>
                    <a:pt x="156" y="2915"/>
                  </a:cubicBezTo>
                  <a:cubicBezTo>
                    <a:pt x="202" y="3008"/>
                    <a:pt x="264" y="3086"/>
                    <a:pt x="327" y="3148"/>
                  </a:cubicBezTo>
                  <a:cubicBezTo>
                    <a:pt x="451" y="3257"/>
                    <a:pt x="607" y="3350"/>
                    <a:pt x="762" y="3397"/>
                  </a:cubicBezTo>
                  <a:cubicBezTo>
                    <a:pt x="840" y="3428"/>
                    <a:pt x="918" y="3428"/>
                    <a:pt x="980" y="3443"/>
                  </a:cubicBezTo>
                  <a:cubicBezTo>
                    <a:pt x="1057" y="3459"/>
                    <a:pt x="1120" y="3459"/>
                    <a:pt x="1197" y="3459"/>
                  </a:cubicBezTo>
                  <a:lnTo>
                    <a:pt x="1462" y="2961"/>
                  </a:lnTo>
                  <a:lnTo>
                    <a:pt x="1462" y="2961"/>
                  </a:lnTo>
                  <a:cubicBezTo>
                    <a:pt x="1430" y="2966"/>
                    <a:pt x="1398" y="2968"/>
                    <a:pt x="1367" y="2968"/>
                  </a:cubicBezTo>
                  <a:cubicBezTo>
                    <a:pt x="1290" y="2968"/>
                    <a:pt x="1217" y="2957"/>
                    <a:pt x="1151" y="2946"/>
                  </a:cubicBezTo>
                  <a:cubicBezTo>
                    <a:pt x="1042" y="2930"/>
                    <a:pt x="949" y="2883"/>
                    <a:pt x="855" y="2837"/>
                  </a:cubicBezTo>
                  <a:cubicBezTo>
                    <a:pt x="778" y="2790"/>
                    <a:pt x="700" y="2728"/>
                    <a:pt x="653" y="2635"/>
                  </a:cubicBezTo>
                  <a:cubicBezTo>
                    <a:pt x="591" y="2557"/>
                    <a:pt x="560" y="2448"/>
                    <a:pt x="560" y="2339"/>
                  </a:cubicBezTo>
                  <a:cubicBezTo>
                    <a:pt x="544" y="2199"/>
                    <a:pt x="575" y="2059"/>
                    <a:pt x="607" y="1935"/>
                  </a:cubicBezTo>
                  <a:cubicBezTo>
                    <a:pt x="731" y="1562"/>
                    <a:pt x="918" y="1204"/>
                    <a:pt x="1182" y="909"/>
                  </a:cubicBezTo>
                  <a:cubicBezTo>
                    <a:pt x="1275" y="815"/>
                    <a:pt x="1384" y="722"/>
                    <a:pt x="1493" y="660"/>
                  </a:cubicBezTo>
                  <a:cubicBezTo>
                    <a:pt x="1586" y="598"/>
                    <a:pt x="1695" y="582"/>
                    <a:pt x="1804" y="582"/>
                  </a:cubicBezTo>
                  <a:cubicBezTo>
                    <a:pt x="1897" y="582"/>
                    <a:pt x="1990" y="613"/>
                    <a:pt x="2068" y="644"/>
                  </a:cubicBezTo>
                  <a:cubicBezTo>
                    <a:pt x="2161" y="691"/>
                    <a:pt x="2239" y="753"/>
                    <a:pt x="2317" y="831"/>
                  </a:cubicBezTo>
                  <a:cubicBezTo>
                    <a:pt x="2379" y="909"/>
                    <a:pt x="2457" y="986"/>
                    <a:pt x="2504" y="1080"/>
                  </a:cubicBezTo>
                  <a:lnTo>
                    <a:pt x="2768" y="598"/>
                  </a:lnTo>
                  <a:cubicBezTo>
                    <a:pt x="2737" y="536"/>
                    <a:pt x="2690" y="489"/>
                    <a:pt x="2644" y="427"/>
                  </a:cubicBezTo>
                  <a:cubicBezTo>
                    <a:pt x="2597" y="380"/>
                    <a:pt x="2550" y="318"/>
                    <a:pt x="2504" y="271"/>
                  </a:cubicBezTo>
                  <a:cubicBezTo>
                    <a:pt x="2441" y="209"/>
                    <a:pt x="2364" y="162"/>
                    <a:pt x="2301" y="131"/>
                  </a:cubicBezTo>
                  <a:cubicBezTo>
                    <a:pt x="2224" y="85"/>
                    <a:pt x="2146" y="54"/>
                    <a:pt x="2068" y="38"/>
                  </a:cubicBezTo>
                  <a:cubicBezTo>
                    <a:pt x="2000" y="15"/>
                    <a:pt x="1932" y="1"/>
                    <a:pt x="1857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9" name="Google Shape;2509;p64"/>
            <p:cNvSpPr/>
            <p:nvPr/>
          </p:nvSpPr>
          <p:spPr>
            <a:xfrm>
              <a:off x="6505898" y="3224470"/>
              <a:ext cx="70667" cy="111197"/>
            </a:xfrm>
            <a:custGeom>
              <a:rect b="b" l="l" r="r" t="t"/>
              <a:pathLst>
                <a:path extrusionOk="0" h="3328" w="2115">
                  <a:moveTo>
                    <a:pt x="1679" y="0"/>
                  </a:moveTo>
                  <a:lnTo>
                    <a:pt x="0" y="3095"/>
                  </a:lnTo>
                  <a:lnTo>
                    <a:pt x="202" y="3204"/>
                  </a:lnTo>
                  <a:lnTo>
                    <a:pt x="420" y="3328"/>
                  </a:lnTo>
                  <a:lnTo>
                    <a:pt x="2115" y="234"/>
                  </a:lnTo>
                  <a:cubicBezTo>
                    <a:pt x="2115" y="234"/>
                    <a:pt x="2006" y="171"/>
                    <a:pt x="1897" y="125"/>
                  </a:cubicBezTo>
                  <a:lnTo>
                    <a:pt x="167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0" name="Google Shape;2510;p64"/>
            <p:cNvSpPr/>
            <p:nvPr/>
          </p:nvSpPr>
          <p:spPr>
            <a:xfrm>
              <a:off x="6545358" y="3245252"/>
              <a:ext cx="114872" cy="135120"/>
            </a:xfrm>
            <a:custGeom>
              <a:rect b="b" l="l" r="r" t="t"/>
              <a:pathLst>
                <a:path extrusionOk="0" h="4044" w="3438">
                  <a:moveTo>
                    <a:pt x="1680" y="0"/>
                  </a:moveTo>
                  <a:lnTo>
                    <a:pt x="1" y="3110"/>
                  </a:lnTo>
                  <a:lnTo>
                    <a:pt x="421" y="3328"/>
                  </a:lnTo>
                  <a:lnTo>
                    <a:pt x="1665" y="980"/>
                  </a:lnTo>
                  <a:lnTo>
                    <a:pt x="1229" y="3748"/>
                  </a:lnTo>
                  <a:lnTo>
                    <a:pt x="1805" y="4043"/>
                  </a:lnTo>
                  <a:lnTo>
                    <a:pt x="3437" y="918"/>
                  </a:lnTo>
                  <a:lnTo>
                    <a:pt x="3033" y="716"/>
                  </a:lnTo>
                  <a:lnTo>
                    <a:pt x="1789" y="3048"/>
                  </a:lnTo>
                  <a:lnTo>
                    <a:pt x="2240" y="296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1" name="Google Shape;2511;p64"/>
            <p:cNvSpPr/>
            <p:nvPr/>
          </p:nvSpPr>
          <p:spPr>
            <a:xfrm>
              <a:off x="6632131" y="3289925"/>
              <a:ext cx="96662" cy="126800"/>
            </a:xfrm>
            <a:custGeom>
              <a:rect b="b" l="l" r="r" t="t"/>
              <a:pathLst>
                <a:path extrusionOk="0" h="3795" w="2893">
                  <a:moveTo>
                    <a:pt x="1618" y="1"/>
                  </a:moveTo>
                  <a:lnTo>
                    <a:pt x="1" y="3126"/>
                  </a:lnTo>
                  <a:lnTo>
                    <a:pt x="1291" y="3795"/>
                  </a:lnTo>
                  <a:lnTo>
                    <a:pt x="1540" y="3297"/>
                  </a:lnTo>
                  <a:lnTo>
                    <a:pt x="700" y="2862"/>
                  </a:lnTo>
                  <a:lnTo>
                    <a:pt x="1151" y="1991"/>
                  </a:lnTo>
                  <a:lnTo>
                    <a:pt x="1929" y="2395"/>
                  </a:lnTo>
                  <a:lnTo>
                    <a:pt x="2177" y="1898"/>
                  </a:lnTo>
                  <a:lnTo>
                    <a:pt x="1400" y="1493"/>
                  </a:lnTo>
                  <a:lnTo>
                    <a:pt x="1804" y="716"/>
                  </a:lnTo>
                  <a:lnTo>
                    <a:pt x="2566" y="1120"/>
                  </a:lnTo>
                  <a:lnTo>
                    <a:pt x="2893" y="669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2" name="Google Shape;2512;p64"/>
            <p:cNvSpPr/>
            <p:nvPr/>
          </p:nvSpPr>
          <p:spPr>
            <a:xfrm>
              <a:off x="6700727" y="3325242"/>
              <a:ext cx="134586" cy="145010"/>
            </a:xfrm>
            <a:custGeom>
              <a:rect b="b" l="l" r="r" t="t"/>
              <a:pathLst>
                <a:path extrusionOk="0" h="4340" w="4028">
                  <a:moveTo>
                    <a:pt x="1586" y="1"/>
                  </a:moveTo>
                  <a:lnTo>
                    <a:pt x="0" y="3142"/>
                  </a:lnTo>
                  <a:lnTo>
                    <a:pt x="420" y="3344"/>
                  </a:lnTo>
                  <a:lnTo>
                    <a:pt x="1695" y="810"/>
                  </a:lnTo>
                  <a:lnTo>
                    <a:pt x="1695" y="810"/>
                  </a:lnTo>
                  <a:lnTo>
                    <a:pt x="1042" y="3655"/>
                  </a:lnTo>
                  <a:lnTo>
                    <a:pt x="1446" y="3842"/>
                  </a:lnTo>
                  <a:lnTo>
                    <a:pt x="3312" y="1587"/>
                  </a:lnTo>
                  <a:lnTo>
                    <a:pt x="2068" y="4137"/>
                  </a:lnTo>
                  <a:lnTo>
                    <a:pt x="2488" y="4339"/>
                  </a:lnTo>
                  <a:lnTo>
                    <a:pt x="4027" y="1167"/>
                  </a:lnTo>
                  <a:lnTo>
                    <a:pt x="3359" y="856"/>
                  </a:lnTo>
                  <a:lnTo>
                    <a:pt x="1633" y="2955"/>
                  </a:lnTo>
                  <a:lnTo>
                    <a:pt x="2239" y="312"/>
                  </a:lnTo>
                  <a:lnTo>
                    <a:pt x="1913" y="156"/>
                  </a:lnTo>
                  <a:cubicBezTo>
                    <a:pt x="1742" y="79"/>
                    <a:pt x="1586" y="1"/>
                    <a:pt x="158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3" name="Google Shape;2513;p64"/>
            <p:cNvSpPr/>
            <p:nvPr/>
          </p:nvSpPr>
          <p:spPr>
            <a:xfrm>
              <a:off x="6804105" y="3387089"/>
              <a:ext cx="96161" cy="128337"/>
            </a:xfrm>
            <a:custGeom>
              <a:rect b="b" l="l" r="r" t="t"/>
              <a:pathLst>
                <a:path extrusionOk="0" h="3841" w="2878">
                  <a:moveTo>
                    <a:pt x="2240" y="902"/>
                  </a:moveTo>
                  <a:lnTo>
                    <a:pt x="2240" y="902"/>
                  </a:lnTo>
                  <a:cubicBezTo>
                    <a:pt x="2208" y="1011"/>
                    <a:pt x="2193" y="1135"/>
                    <a:pt x="2162" y="1275"/>
                  </a:cubicBezTo>
                  <a:cubicBezTo>
                    <a:pt x="2131" y="1415"/>
                    <a:pt x="2115" y="1540"/>
                    <a:pt x="2084" y="1664"/>
                  </a:cubicBezTo>
                  <a:cubicBezTo>
                    <a:pt x="2053" y="1804"/>
                    <a:pt x="2037" y="1944"/>
                    <a:pt x="1991" y="2115"/>
                  </a:cubicBezTo>
                  <a:lnTo>
                    <a:pt x="1447" y="1851"/>
                  </a:lnTo>
                  <a:cubicBezTo>
                    <a:pt x="1493" y="1804"/>
                    <a:pt x="1540" y="1757"/>
                    <a:pt x="1571" y="1711"/>
                  </a:cubicBezTo>
                  <a:cubicBezTo>
                    <a:pt x="1602" y="1664"/>
                    <a:pt x="1649" y="1617"/>
                    <a:pt x="1695" y="1555"/>
                  </a:cubicBezTo>
                  <a:lnTo>
                    <a:pt x="1835" y="1384"/>
                  </a:lnTo>
                  <a:lnTo>
                    <a:pt x="2240" y="902"/>
                  </a:lnTo>
                  <a:close/>
                  <a:moveTo>
                    <a:pt x="2333" y="0"/>
                  </a:moveTo>
                  <a:lnTo>
                    <a:pt x="0" y="2784"/>
                  </a:lnTo>
                  <a:lnTo>
                    <a:pt x="482" y="3017"/>
                  </a:lnTo>
                  <a:lnTo>
                    <a:pt x="1027" y="2364"/>
                  </a:lnTo>
                  <a:lnTo>
                    <a:pt x="1882" y="2768"/>
                  </a:lnTo>
                  <a:lnTo>
                    <a:pt x="1711" y="3608"/>
                  </a:lnTo>
                  <a:lnTo>
                    <a:pt x="2193" y="3841"/>
                  </a:lnTo>
                  <a:lnTo>
                    <a:pt x="2877" y="249"/>
                  </a:lnTo>
                  <a:lnTo>
                    <a:pt x="233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4" name="Google Shape;2514;p64"/>
            <p:cNvSpPr/>
            <p:nvPr/>
          </p:nvSpPr>
          <p:spPr>
            <a:xfrm>
              <a:off x="7056070" y="3384483"/>
              <a:ext cx="920147" cy="616193"/>
            </a:xfrm>
            <a:custGeom>
              <a:rect b="b" l="l" r="r" t="t"/>
              <a:pathLst>
                <a:path extrusionOk="0" h="18442" w="27539">
                  <a:moveTo>
                    <a:pt x="7340" y="1"/>
                  </a:moveTo>
                  <a:cubicBezTo>
                    <a:pt x="6967" y="965"/>
                    <a:pt x="6221" y="1758"/>
                    <a:pt x="5257" y="2162"/>
                  </a:cubicBezTo>
                  <a:cubicBezTo>
                    <a:pt x="4770" y="2382"/>
                    <a:pt x="4244" y="2490"/>
                    <a:pt x="3718" y="2490"/>
                  </a:cubicBezTo>
                  <a:cubicBezTo>
                    <a:pt x="3202" y="2490"/>
                    <a:pt x="2686" y="2385"/>
                    <a:pt x="2209" y="2177"/>
                  </a:cubicBezTo>
                  <a:lnTo>
                    <a:pt x="2022" y="2628"/>
                  </a:lnTo>
                  <a:cubicBezTo>
                    <a:pt x="2364" y="2784"/>
                    <a:pt x="2535" y="3173"/>
                    <a:pt x="2395" y="3530"/>
                  </a:cubicBezTo>
                  <a:cubicBezTo>
                    <a:pt x="2281" y="3782"/>
                    <a:pt x="2032" y="3933"/>
                    <a:pt x="1772" y="3933"/>
                  </a:cubicBezTo>
                  <a:cubicBezTo>
                    <a:pt x="1678" y="3933"/>
                    <a:pt x="1584" y="3913"/>
                    <a:pt x="1494" y="3872"/>
                  </a:cubicBezTo>
                  <a:lnTo>
                    <a:pt x="1354" y="4214"/>
                  </a:lnTo>
                  <a:cubicBezTo>
                    <a:pt x="1711" y="4370"/>
                    <a:pt x="1882" y="4759"/>
                    <a:pt x="1742" y="5116"/>
                  </a:cubicBezTo>
                  <a:cubicBezTo>
                    <a:pt x="1628" y="5368"/>
                    <a:pt x="1379" y="5519"/>
                    <a:pt x="1119" y="5519"/>
                  </a:cubicBezTo>
                  <a:cubicBezTo>
                    <a:pt x="1025" y="5519"/>
                    <a:pt x="931" y="5499"/>
                    <a:pt x="841" y="5458"/>
                  </a:cubicBezTo>
                  <a:lnTo>
                    <a:pt x="701" y="5800"/>
                  </a:lnTo>
                  <a:cubicBezTo>
                    <a:pt x="1043" y="5956"/>
                    <a:pt x="1229" y="6345"/>
                    <a:pt x="1089" y="6702"/>
                  </a:cubicBezTo>
                  <a:cubicBezTo>
                    <a:pt x="976" y="6962"/>
                    <a:pt x="732" y="7107"/>
                    <a:pt x="475" y="7107"/>
                  </a:cubicBezTo>
                  <a:cubicBezTo>
                    <a:pt x="379" y="7107"/>
                    <a:pt x="281" y="7087"/>
                    <a:pt x="187" y="7044"/>
                  </a:cubicBezTo>
                  <a:lnTo>
                    <a:pt x="1" y="7464"/>
                  </a:lnTo>
                  <a:cubicBezTo>
                    <a:pt x="1058" y="7931"/>
                    <a:pt x="1882" y="8677"/>
                    <a:pt x="2318" y="9626"/>
                  </a:cubicBezTo>
                  <a:cubicBezTo>
                    <a:pt x="2800" y="10558"/>
                    <a:pt x="2846" y="11662"/>
                    <a:pt x="2473" y="12642"/>
                  </a:cubicBezTo>
                  <a:cubicBezTo>
                    <a:pt x="2473" y="12642"/>
                    <a:pt x="3639" y="13093"/>
                    <a:pt x="5365" y="13762"/>
                  </a:cubicBezTo>
                  <a:cubicBezTo>
                    <a:pt x="7138" y="14352"/>
                    <a:pt x="9501" y="15130"/>
                    <a:pt x="11865" y="15907"/>
                  </a:cubicBezTo>
                  <a:cubicBezTo>
                    <a:pt x="14275" y="16576"/>
                    <a:pt x="16685" y="17260"/>
                    <a:pt x="18489" y="17727"/>
                  </a:cubicBezTo>
                  <a:lnTo>
                    <a:pt x="21474" y="18442"/>
                  </a:lnTo>
                  <a:cubicBezTo>
                    <a:pt x="21890" y="16619"/>
                    <a:pt x="23589" y="15408"/>
                    <a:pt x="25484" y="15408"/>
                  </a:cubicBezTo>
                  <a:cubicBezTo>
                    <a:pt x="25787" y="15408"/>
                    <a:pt x="26095" y="15439"/>
                    <a:pt x="26404" y="15503"/>
                  </a:cubicBezTo>
                  <a:lnTo>
                    <a:pt x="26497" y="15052"/>
                  </a:lnTo>
                  <a:cubicBezTo>
                    <a:pt x="26124" y="14990"/>
                    <a:pt x="25875" y="14632"/>
                    <a:pt x="25937" y="14259"/>
                  </a:cubicBezTo>
                  <a:cubicBezTo>
                    <a:pt x="26018" y="13934"/>
                    <a:pt x="26300" y="13716"/>
                    <a:pt x="26617" y="13716"/>
                  </a:cubicBezTo>
                  <a:cubicBezTo>
                    <a:pt x="26665" y="13716"/>
                    <a:pt x="26713" y="13720"/>
                    <a:pt x="26761" y="13731"/>
                  </a:cubicBezTo>
                  <a:lnTo>
                    <a:pt x="26839" y="13373"/>
                  </a:lnTo>
                  <a:cubicBezTo>
                    <a:pt x="25973" y="13243"/>
                    <a:pt x="26165" y="12028"/>
                    <a:pt x="26918" y="12028"/>
                  </a:cubicBezTo>
                  <a:cubicBezTo>
                    <a:pt x="26977" y="12028"/>
                    <a:pt x="27038" y="12036"/>
                    <a:pt x="27103" y="12051"/>
                  </a:cubicBezTo>
                  <a:lnTo>
                    <a:pt x="27181" y="11694"/>
                  </a:lnTo>
                  <a:cubicBezTo>
                    <a:pt x="26330" y="11549"/>
                    <a:pt x="26509" y="10349"/>
                    <a:pt x="27259" y="10349"/>
                  </a:cubicBezTo>
                  <a:cubicBezTo>
                    <a:pt x="27318" y="10349"/>
                    <a:pt x="27380" y="10356"/>
                    <a:pt x="27445" y="10372"/>
                  </a:cubicBezTo>
                  <a:lnTo>
                    <a:pt x="27539" y="9890"/>
                  </a:lnTo>
                  <a:cubicBezTo>
                    <a:pt x="25393" y="9486"/>
                    <a:pt x="24009" y="7371"/>
                    <a:pt x="24491" y="5225"/>
                  </a:cubicBezTo>
                  <a:lnTo>
                    <a:pt x="21723" y="4572"/>
                  </a:lnTo>
                  <a:cubicBezTo>
                    <a:pt x="20091" y="4137"/>
                    <a:pt x="17960" y="3530"/>
                    <a:pt x="15799" y="2955"/>
                  </a:cubicBezTo>
                  <a:lnTo>
                    <a:pt x="9968" y="1011"/>
                  </a:lnTo>
                  <a:cubicBezTo>
                    <a:pt x="8382" y="405"/>
                    <a:pt x="7340" y="1"/>
                    <a:pt x="7340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5" name="Google Shape;2515;p64"/>
            <p:cNvSpPr/>
            <p:nvPr/>
          </p:nvSpPr>
          <p:spPr>
            <a:xfrm>
              <a:off x="7290393" y="3447867"/>
              <a:ext cx="531526" cy="237997"/>
            </a:xfrm>
            <a:custGeom>
              <a:rect b="b" l="l" r="r" t="t"/>
              <a:pathLst>
                <a:path extrusionOk="0" h="7123" w="15908">
                  <a:moveTo>
                    <a:pt x="918" y="1"/>
                  </a:moveTo>
                  <a:lnTo>
                    <a:pt x="1" y="2457"/>
                  </a:lnTo>
                  <a:cubicBezTo>
                    <a:pt x="1" y="2457"/>
                    <a:pt x="234" y="2551"/>
                    <a:pt x="638" y="2706"/>
                  </a:cubicBezTo>
                  <a:cubicBezTo>
                    <a:pt x="1058" y="2862"/>
                    <a:pt x="1633" y="3110"/>
                    <a:pt x="2349" y="3328"/>
                  </a:cubicBezTo>
                  <a:cubicBezTo>
                    <a:pt x="3779" y="3795"/>
                    <a:pt x="5676" y="4432"/>
                    <a:pt x="7573" y="5054"/>
                  </a:cubicBezTo>
                  <a:lnTo>
                    <a:pt x="12875" y="6516"/>
                  </a:lnTo>
                  <a:cubicBezTo>
                    <a:pt x="14322" y="6904"/>
                    <a:pt x="15317" y="7122"/>
                    <a:pt x="15317" y="7122"/>
                  </a:cubicBezTo>
                  <a:lnTo>
                    <a:pt x="15908" y="4572"/>
                  </a:lnTo>
                  <a:lnTo>
                    <a:pt x="15254" y="4417"/>
                  </a:lnTo>
                  <a:cubicBezTo>
                    <a:pt x="14835" y="4308"/>
                    <a:pt x="14213" y="4183"/>
                    <a:pt x="13513" y="3981"/>
                  </a:cubicBezTo>
                  <a:cubicBezTo>
                    <a:pt x="12098" y="3592"/>
                    <a:pt x="10216" y="3064"/>
                    <a:pt x="8335" y="2551"/>
                  </a:cubicBezTo>
                  <a:cubicBezTo>
                    <a:pt x="6469" y="1929"/>
                    <a:pt x="4619" y="1322"/>
                    <a:pt x="3219" y="856"/>
                  </a:cubicBezTo>
                  <a:cubicBezTo>
                    <a:pt x="2520" y="638"/>
                    <a:pt x="1944" y="405"/>
                    <a:pt x="1540" y="249"/>
                  </a:cubicBezTo>
                  <a:lnTo>
                    <a:pt x="91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6" name="Google Shape;2516;p64"/>
            <p:cNvSpPr/>
            <p:nvPr/>
          </p:nvSpPr>
          <p:spPr>
            <a:xfrm>
              <a:off x="7196369" y="3699330"/>
              <a:ext cx="564237" cy="247854"/>
            </a:xfrm>
            <a:custGeom>
              <a:rect b="b" l="l" r="r" t="t"/>
              <a:pathLst>
                <a:path extrusionOk="0" h="7418" w="16887">
                  <a:moveTo>
                    <a:pt x="918" y="0"/>
                  </a:moveTo>
                  <a:lnTo>
                    <a:pt x="0" y="2457"/>
                  </a:lnTo>
                  <a:cubicBezTo>
                    <a:pt x="0" y="2457"/>
                    <a:pt x="249" y="2566"/>
                    <a:pt x="684" y="2721"/>
                  </a:cubicBezTo>
                  <a:cubicBezTo>
                    <a:pt x="1120" y="2893"/>
                    <a:pt x="1726" y="3141"/>
                    <a:pt x="2488" y="3375"/>
                  </a:cubicBezTo>
                  <a:cubicBezTo>
                    <a:pt x="4012" y="3888"/>
                    <a:pt x="6033" y="4556"/>
                    <a:pt x="8055" y="5225"/>
                  </a:cubicBezTo>
                  <a:cubicBezTo>
                    <a:pt x="10107" y="5785"/>
                    <a:pt x="12175" y="6360"/>
                    <a:pt x="13715" y="6795"/>
                  </a:cubicBezTo>
                  <a:cubicBezTo>
                    <a:pt x="14492" y="7013"/>
                    <a:pt x="15130" y="7137"/>
                    <a:pt x="15581" y="7262"/>
                  </a:cubicBezTo>
                  <a:lnTo>
                    <a:pt x="16280" y="7417"/>
                  </a:lnTo>
                  <a:lnTo>
                    <a:pt x="16887" y="4867"/>
                  </a:lnTo>
                  <a:cubicBezTo>
                    <a:pt x="16887" y="4867"/>
                    <a:pt x="15876" y="4650"/>
                    <a:pt x="14368" y="4245"/>
                  </a:cubicBezTo>
                  <a:cubicBezTo>
                    <a:pt x="12844" y="3825"/>
                    <a:pt x="10838" y="3266"/>
                    <a:pt x="8817" y="2706"/>
                  </a:cubicBezTo>
                  <a:cubicBezTo>
                    <a:pt x="6826" y="2053"/>
                    <a:pt x="4852" y="1400"/>
                    <a:pt x="3359" y="902"/>
                  </a:cubicBezTo>
                  <a:cubicBezTo>
                    <a:pt x="2612" y="669"/>
                    <a:pt x="2022" y="420"/>
                    <a:pt x="1586" y="265"/>
                  </a:cubicBezTo>
                  <a:lnTo>
                    <a:pt x="91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7" name="Google Shape;2517;p64"/>
            <p:cNvSpPr/>
            <p:nvPr/>
          </p:nvSpPr>
          <p:spPr>
            <a:xfrm>
              <a:off x="7787071" y="3746075"/>
              <a:ext cx="73307" cy="71737"/>
            </a:xfrm>
            <a:custGeom>
              <a:rect b="b" l="l" r="r" t="t"/>
              <a:pathLst>
                <a:path extrusionOk="0" h="2147" w="2194">
                  <a:moveTo>
                    <a:pt x="1276" y="1"/>
                  </a:moveTo>
                  <a:lnTo>
                    <a:pt x="778" y="576"/>
                  </a:lnTo>
                  <a:lnTo>
                    <a:pt x="1" y="498"/>
                  </a:lnTo>
                  <a:lnTo>
                    <a:pt x="421" y="1151"/>
                  </a:lnTo>
                  <a:lnTo>
                    <a:pt x="125" y="1836"/>
                  </a:lnTo>
                  <a:lnTo>
                    <a:pt x="125" y="1836"/>
                  </a:lnTo>
                  <a:lnTo>
                    <a:pt x="887" y="1649"/>
                  </a:lnTo>
                  <a:lnTo>
                    <a:pt x="1493" y="2147"/>
                  </a:lnTo>
                  <a:lnTo>
                    <a:pt x="1525" y="1400"/>
                  </a:lnTo>
                  <a:lnTo>
                    <a:pt x="2193" y="1012"/>
                  </a:lnTo>
                  <a:lnTo>
                    <a:pt x="1462" y="732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8" name="Google Shape;2518;p64"/>
            <p:cNvSpPr/>
            <p:nvPr/>
          </p:nvSpPr>
          <p:spPr>
            <a:xfrm>
              <a:off x="7188050" y="3564243"/>
              <a:ext cx="72238" cy="72772"/>
            </a:xfrm>
            <a:custGeom>
              <a:rect b="b" l="l" r="r" t="t"/>
              <a:pathLst>
                <a:path extrusionOk="0" h="2178" w="2162">
                  <a:moveTo>
                    <a:pt x="1384" y="1"/>
                  </a:moveTo>
                  <a:lnTo>
                    <a:pt x="824" y="514"/>
                  </a:lnTo>
                  <a:lnTo>
                    <a:pt x="63" y="327"/>
                  </a:lnTo>
                  <a:lnTo>
                    <a:pt x="63" y="327"/>
                  </a:lnTo>
                  <a:lnTo>
                    <a:pt x="389" y="1027"/>
                  </a:lnTo>
                  <a:lnTo>
                    <a:pt x="0" y="1664"/>
                  </a:lnTo>
                  <a:lnTo>
                    <a:pt x="778" y="1602"/>
                  </a:lnTo>
                  <a:lnTo>
                    <a:pt x="1307" y="2177"/>
                  </a:lnTo>
                  <a:lnTo>
                    <a:pt x="1446" y="1431"/>
                  </a:lnTo>
                  <a:lnTo>
                    <a:pt x="2162" y="1136"/>
                  </a:lnTo>
                  <a:lnTo>
                    <a:pt x="1462" y="763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9" name="Google Shape;2519;p64"/>
            <p:cNvSpPr/>
            <p:nvPr/>
          </p:nvSpPr>
          <p:spPr>
            <a:xfrm>
              <a:off x="7343920" y="3479575"/>
              <a:ext cx="36386" cy="51956"/>
            </a:xfrm>
            <a:custGeom>
              <a:rect b="b" l="l" r="r" t="t"/>
              <a:pathLst>
                <a:path extrusionOk="0" h="1555" w="1089">
                  <a:moveTo>
                    <a:pt x="62" y="0"/>
                  </a:moveTo>
                  <a:lnTo>
                    <a:pt x="0" y="156"/>
                  </a:lnTo>
                  <a:lnTo>
                    <a:pt x="420" y="327"/>
                  </a:lnTo>
                  <a:lnTo>
                    <a:pt x="0" y="1477"/>
                  </a:lnTo>
                  <a:lnTo>
                    <a:pt x="187" y="1555"/>
                  </a:lnTo>
                  <a:lnTo>
                    <a:pt x="607" y="389"/>
                  </a:lnTo>
                  <a:lnTo>
                    <a:pt x="1026" y="529"/>
                  </a:lnTo>
                  <a:lnTo>
                    <a:pt x="1089" y="373"/>
                  </a:lnTo>
                  <a:cubicBezTo>
                    <a:pt x="1089" y="373"/>
                    <a:pt x="824" y="296"/>
                    <a:pt x="575" y="187"/>
                  </a:cubicBezTo>
                  <a:cubicBezTo>
                    <a:pt x="327" y="93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0" name="Google Shape;2520;p64"/>
            <p:cNvSpPr/>
            <p:nvPr/>
          </p:nvSpPr>
          <p:spPr>
            <a:xfrm>
              <a:off x="7409876" y="3506573"/>
              <a:ext cx="21852" cy="46811"/>
            </a:xfrm>
            <a:custGeom>
              <a:rect b="b" l="l" r="r" t="t"/>
              <a:pathLst>
                <a:path extrusionOk="0" h="1401" w="654">
                  <a:moveTo>
                    <a:pt x="452" y="1"/>
                  </a:moveTo>
                  <a:lnTo>
                    <a:pt x="1" y="1338"/>
                  </a:lnTo>
                  <a:lnTo>
                    <a:pt x="203" y="1400"/>
                  </a:lnTo>
                  <a:lnTo>
                    <a:pt x="654" y="63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1" name="Google Shape;2521;p64"/>
            <p:cNvSpPr/>
            <p:nvPr/>
          </p:nvSpPr>
          <p:spPr>
            <a:xfrm>
              <a:off x="7470152" y="3529427"/>
              <a:ext cx="42133" cy="49918"/>
            </a:xfrm>
            <a:custGeom>
              <a:rect b="b" l="l" r="r" t="t"/>
              <a:pathLst>
                <a:path extrusionOk="0" h="1494" w="1261">
                  <a:moveTo>
                    <a:pt x="700" y="1"/>
                  </a:moveTo>
                  <a:cubicBezTo>
                    <a:pt x="623" y="1"/>
                    <a:pt x="529" y="16"/>
                    <a:pt x="452" y="47"/>
                  </a:cubicBezTo>
                  <a:cubicBezTo>
                    <a:pt x="374" y="79"/>
                    <a:pt x="296" y="141"/>
                    <a:pt x="234" y="203"/>
                  </a:cubicBezTo>
                  <a:cubicBezTo>
                    <a:pt x="141" y="296"/>
                    <a:pt x="94" y="405"/>
                    <a:pt x="47" y="529"/>
                  </a:cubicBezTo>
                  <a:cubicBezTo>
                    <a:pt x="32" y="607"/>
                    <a:pt x="1" y="701"/>
                    <a:pt x="1" y="778"/>
                  </a:cubicBezTo>
                  <a:cubicBezTo>
                    <a:pt x="1" y="856"/>
                    <a:pt x="1" y="918"/>
                    <a:pt x="16" y="996"/>
                  </a:cubicBezTo>
                  <a:cubicBezTo>
                    <a:pt x="32" y="1058"/>
                    <a:pt x="63" y="1105"/>
                    <a:pt x="94" y="1167"/>
                  </a:cubicBezTo>
                  <a:cubicBezTo>
                    <a:pt x="125" y="1214"/>
                    <a:pt x="156" y="1245"/>
                    <a:pt x="203" y="1291"/>
                  </a:cubicBezTo>
                  <a:cubicBezTo>
                    <a:pt x="249" y="1322"/>
                    <a:pt x="296" y="1354"/>
                    <a:pt x="343" y="1369"/>
                  </a:cubicBezTo>
                  <a:cubicBezTo>
                    <a:pt x="374" y="1400"/>
                    <a:pt x="420" y="1416"/>
                    <a:pt x="467" y="1431"/>
                  </a:cubicBezTo>
                  <a:cubicBezTo>
                    <a:pt x="514" y="1447"/>
                    <a:pt x="576" y="1462"/>
                    <a:pt x="623" y="1478"/>
                  </a:cubicBezTo>
                  <a:cubicBezTo>
                    <a:pt x="669" y="1478"/>
                    <a:pt x="700" y="1478"/>
                    <a:pt x="747" y="1494"/>
                  </a:cubicBezTo>
                  <a:lnTo>
                    <a:pt x="856" y="1494"/>
                  </a:lnTo>
                  <a:lnTo>
                    <a:pt x="903" y="1338"/>
                  </a:lnTo>
                  <a:cubicBezTo>
                    <a:pt x="840" y="1338"/>
                    <a:pt x="778" y="1322"/>
                    <a:pt x="716" y="1307"/>
                  </a:cubicBezTo>
                  <a:cubicBezTo>
                    <a:pt x="654" y="1307"/>
                    <a:pt x="592" y="1291"/>
                    <a:pt x="529" y="1260"/>
                  </a:cubicBezTo>
                  <a:cubicBezTo>
                    <a:pt x="467" y="1245"/>
                    <a:pt x="420" y="1214"/>
                    <a:pt x="374" y="1183"/>
                  </a:cubicBezTo>
                  <a:cubicBezTo>
                    <a:pt x="327" y="1136"/>
                    <a:pt x="281" y="1089"/>
                    <a:pt x="265" y="1043"/>
                  </a:cubicBezTo>
                  <a:cubicBezTo>
                    <a:pt x="234" y="980"/>
                    <a:pt x="218" y="918"/>
                    <a:pt x="218" y="856"/>
                  </a:cubicBezTo>
                  <a:cubicBezTo>
                    <a:pt x="218" y="763"/>
                    <a:pt x="234" y="685"/>
                    <a:pt x="265" y="592"/>
                  </a:cubicBezTo>
                  <a:cubicBezTo>
                    <a:pt x="281" y="514"/>
                    <a:pt x="327" y="436"/>
                    <a:pt x="374" y="374"/>
                  </a:cubicBezTo>
                  <a:cubicBezTo>
                    <a:pt x="405" y="312"/>
                    <a:pt x="467" y="281"/>
                    <a:pt x="514" y="250"/>
                  </a:cubicBezTo>
                  <a:cubicBezTo>
                    <a:pt x="576" y="218"/>
                    <a:pt x="623" y="203"/>
                    <a:pt x="685" y="203"/>
                  </a:cubicBezTo>
                  <a:cubicBezTo>
                    <a:pt x="747" y="203"/>
                    <a:pt x="809" y="203"/>
                    <a:pt x="871" y="218"/>
                  </a:cubicBezTo>
                  <a:cubicBezTo>
                    <a:pt x="934" y="234"/>
                    <a:pt x="980" y="265"/>
                    <a:pt x="1042" y="296"/>
                  </a:cubicBezTo>
                  <a:cubicBezTo>
                    <a:pt x="1105" y="327"/>
                    <a:pt x="1151" y="358"/>
                    <a:pt x="1214" y="390"/>
                  </a:cubicBezTo>
                  <a:lnTo>
                    <a:pt x="1260" y="234"/>
                  </a:lnTo>
                  <a:cubicBezTo>
                    <a:pt x="1229" y="203"/>
                    <a:pt x="1198" y="187"/>
                    <a:pt x="1167" y="156"/>
                  </a:cubicBezTo>
                  <a:cubicBezTo>
                    <a:pt x="1136" y="141"/>
                    <a:pt x="1089" y="125"/>
                    <a:pt x="1058" y="110"/>
                  </a:cubicBezTo>
                  <a:cubicBezTo>
                    <a:pt x="1011" y="79"/>
                    <a:pt x="965" y="63"/>
                    <a:pt x="918" y="47"/>
                  </a:cubicBezTo>
                  <a:cubicBezTo>
                    <a:pt x="840" y="32"/>
                    <a:pt x="778" y="16"/>
                    <a:pt x="700" y="16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2" name="Google Shape;2522;p64"/>
            <p:cNvSpPr/>
            <p:nvPr/>
          </p:nvSpPr>
          <p:spPr>
            <a:xfrm>
              <a:off x="7544963" y="3551245"/>
              <a:ext cx="47847" cy="54596"/>
            </a:xfrm>
            <a:custGeom>
              <a:rect b="b" l="l" r="r" t="t"/>
              <a:pathLst>
                <a:path extrusionOk="0" h="1634" w="1432">
                  <a:moveTo>
                    <a:pt x="405" y="1"/>
                  </a:moveTo>
                  <a:lnTo>
                    <a:pt x="1" y="1338"/>
                  </a:lnTo>
                  <a:lnTo>
                    <a:pt x="187" y="1400"/>
                  </a:lnTo>
                  <a:lnTo>
                    <a:pt x="389" y="778"/>
                  </a:lnTo>
                  <a:lnTo>
                    <a:pt x="561" y="825"/>
                  </a:lnTo>
                  <a:lnTo>
                    <a:pt x="809" y="1571"/>
                  </a:lnTo>
                  <a:lnTo>
                    <a:pt x="1043" y="1634"/>
                  </a:lnTo>
                  <a:lnTo>
                    <a:pt x="747" y="778"/>
                  </a:lnTo>
                  <a:lnTo>
                    <a:pt x="1431" y="281"/>
                  </a:lnTo>
                  <a:lnTo>
                    <a:pt x="1198" y="219"/>
                  </a:lnTo>
                  <a:lnTo>
                    <a:pt x="607" y="654"/>
                  </a:lnTo>
                  <a:lnTo>
                    <a:pt x="436" y="607"/>
                  </a:lnTo>
                  <a:lnTo>
                    <a:pt x="607" y="4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3" name="Google Shape;2523;p64"/>
            <p:cNvSpPr/>
            <p:nvPr/>
          </p:nvSpPr>
          <p:spPr>
            <a:xfrm>
              <a:off x="7626557" y="3573598"/>
              <a:ext cx="37957" cy="52491"/>
            </a:xfrm>
            <a:custGeom>
              <a:rect b="b" l="l" r="r" t="t"/>
              <a:pathLst>
                <a:path extrusionOk="0" h="1571" w="1136">
                  <a:moveTo>
                    <a:pt x="373" y="0"/>
                  </a:moveTo>
                  <a:lnTo>
                    <a:pt x="0" y="1353"/>
                  </a:lnTo>
                  <a:lnTo>
                    <a:pt x="777" y="1571"/>
                  </a:lnTo>
                  <a:lnTo>
                    <a:pt x="824" y="1384"/>
                  </a:lnTo>
                  <a:lnTo>
                    <a:pt x="249" y="1229"/>
                  </a:lnTo>
                  <a:lnTo>
                    <a:pt x="373" y="793"/>
                  </a:lnTo>
                  <a:lnTo>
                    <a:pt x="886" y="933"/>
                  </a:lnTo>
                  <a:lnTo>
                    <a:pt x="933" y="762"/>
                  </a:lnTo>
                  <a:lnTo>
                    <a:pt x="420" y="622"/>
                  </a:lnTo>
                  <a:lnTo>
                    <a:pt x="529" y="218"/>
                  </a:lnTo>
                  <a:lnTo>
                    <a:pt x="1057" y="374"/>
                  </a:lnTo>
                  <a:lnTo>
                    <a:pt x="1135" y="203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4" name="Google Shape;2524;p64"/>
            <p:cNvSpPr/>
            <p:nvPr/>
          </p:nvSpPr>
          <p:spPr>
            <a:xfrm>
              <a:off x="7707582" y="3592811"/>
              <a:ext cx="36420" cy="51489"/>
            </a:xfrm>
            <a:custGeom>
              <a:rect b="b" l="l" r="r" t="t"/>
              <a:pathLst>
                <a:path extrusionOk="0" h="1541" w="1090">
                  <a:moveTo>
                    <a:pt x="47" y="1"/>
                  </a:moveTo>
                  <a:lnTo>
                    <a:pt x="1" y="172"/>
                  </a:lnTo>
                  <a:lnTo>
                    <a:pt x="421" y="281"/>
                  </a:lnTo>
                  <a:lnTo>
                    <a:pt x="110" y="1478"/>
                  </a:lnTo>
                  <a:lnTo>
                    <a:pt x="312" y="1540"/>
                  </a:lnTo>
                  <a:lnTo>
                    <a:pt x="607" y="343"/>
                  </a:lnTo>
                  <a:lnTo>
                    <a:pt x="1043" y="452"/>
                  </a:lnTo>
                  <a:lnTo>
                    <a:pt x="1089" y="28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5" name="Google Shape;2525;p64"/>
            <p:cNvSpPr/>
            <p:nvPr/>
          </p:nvSpPr>
          <p:spPr>
            <a:xfrm>
              <a:off x="7218188" y="3733110"/>
              <a:ext cx="47312" cy="54563"/>
            </a:xfrm>
            <a:custGeom>
              <a:rect b="b" l="l" r="r" t="t"/>
              <a:pathLst>
                <a:path extrusionOk="0" h="1633" w="1416">
                  <a:moveTo>
                    <a:pt x="1120" y="218"/>
                  </a:moveTo>
                  <a:lnTo>
                    <a:pt x="1182" y="980"/>
                  </a:lnTo>
                  <a:lnTo>
                    <a:pt x="591" y="746"/>
                  </a:lnTo>
                  <a:lnTo>
                    <a:pt x="1120" y="218"/>
                  </a:lnTo>
                  <a:close/>
                  <a:moveTo>
                    <a:pt x="1089" y="0"/>
                  </a:moveTo>
                  <a:lnTo>
                    <a:pt x="0" y="1089"/>
                  </a:lnTo>
                  <a:lnTo>
                    <a:pt x="202" y="1166"/>
                  </a:lnTo>
                  <a:lnTo>
                    <a:pt x="467" y="886"/>
                  </a:lnTo>
                  <a:lnTo>
                    <a:pt x="1198" y="1166"/>
                  </a:lnTo>
                  <a:lnTo>
                    <a:pt x="1229" y="1555"/>
                  </a:lnTo>
                  <a:lnTo>
                    <a:pt x="1415" y="1633"/>
                  </a:lnTo>
                  <a:lnTo>
                    <a:pt x="1306" y="78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6" name="Google Shape;2526;p64"/>
            <p:cNvSpPr/>
            <p:nvPr/>
          </p:nvSpPr>
          <p:spPr>
            <a:xfrm>
              <a:off x="7285715" y="3749717"/>
              <a:ext cx="50419" cy="51689"/>
            </a:xfrm>
            <a:custGeom>
              <a:rect b="b" l="l" r="r" t="t"/>
              <a:pathLst>
                <a:path extrusionOk="0" h="1547" w="1509">
                  <a:moveTo>
                    <a:pt x="623" y="249"/>
                  </a:moveTo>
                  <a:lnTo>
                    <a:pt x="918" y="343"/>
                  </a:lnTo>
                  <a:cubicBezTo>
                    <a:pt x="980" y="358"/>
                    <a:pt x="1042" y="389"/>
                    <a:pt x="1089" y="436"/>
                  </a:cubicBezTo>
                  <a:cubicBezTo>
                    <a:pt x="1136" y="483"/>
                    <a:pt x="1167" y="529"/>
                    <a:pt x="1198" y="592"/>
                  </a:cubicBezTo>
                  <a:cubicBezTo>
                    <a:pt x="1229" y="638"/>
                    <a:pt x="1245" y="700"/>
                    <a:pt x="1245" y="778"/>
                  </a:cubicBezTo>
                  <a:cubicBezTo>
                    <a:pt x="1245" y="840"/>
                    <a:pt x="1245" y="918"/>
                    <a:pt x="1213" y="980"/>
                  </a:cubicBezTo>
                  <a:cubicBezTo>
                    <a:pt x="1198" y="1058"/>
                    <a:pt x="1151" y="1120"/>
                    <a:pt x="1105" y="1167"/>
                  </a:cubicBezTo>
                  <a:cubicBezTo>
                    <a:pt x="1074" y="1229"/>
                    <a:pt x="1011" y="1260"/>
                    <a:pt x="949" y="1307"/>
                  </a:cubicBezTo>
                  <a:cubicBezTo>
                    <a:pt x="903" y="1338"/>
                    <a:pt x="825" y="1353"/>
                    <a:pt x="763" y="1353"/>
                  </a:cubicBezTo>
                  <a:cubicBezTo>
                    <a:pt x="744" y="1358"/>
                    <a:pt x="726" y="1360"/>
                    <a:pt x="708" y="1360"/>
                  </a:cubicBezTo>
                  <a:cubicBezTo>
                    <a:pt x="664" y="1360"/>
                    <a:pt x="620" y="1349"/>
                    <a:pt x="576" y="1338"/>
                  </a:cubicBezTo>
                  <a:lnTo>
                    <a:pt x="281" y="1245"/>
                  </a:lnTo>
                  <a:lnTo>
                    <a:pt x="623" y="249"/>
                  </a:lnTo>
                  <a:close/>
                  <a:moveTo>
                    <a:pt x="483" y="1"/>
                  </a:moveTo>
                  <a:lnTo>
                    <a:pt x="1" y="1338"/>
                  </a:lnTo>
                  <a:lnTo>
                    <a:pt x="514" y="1509"/>
                  </a:lnTo>
                  <a:cubicBezTo>
                    <a:pt x="582" y="1532"/>
                    <a:pt x="659" y="1546"/>
                    <a:pt x="738" y="1546"/>
                  </a:cubicBezTo>
                  <a:cubicBezTo>
                    <a:pt x="766" y="1546"/>
                    <a:pt x="796" y="1544"/>
                    <a:pt x="825" y="1540"/>
                  </a:cubicBezTo>
                  <a:cubicBezTo>
                    <a:pt x="903" y="1540"/>
                    <a:pt x="996" y="1524"/>
                    <a:pt x="1089" y="1478"/>
                  </a:cubicBezTo>
                  <a:cubicBezTo>
                    <a:pt x="1167" y="1431"/>
                    <a:pt x="1245" y="1385"/>
                    <a:pt x="1291" y="1307"/>
                  </a:cubicBezTo>
                  <a:cubicBezTo>
                    <a:pt x="1353" y="1229"/>
                    <a:pt x="1400" y="1151"/>
                    <a:pt x="1431" y="1058"/>
                  </a:cubicBezTo>
                  <a:cubicBezTo>
                    <a:pt x="1509" y="871"/>
                    <a:pt x="1478" y="669"/>
                    <a:pt x="1369" y="498"/>
                  </a:cubicBezTo>
                  <a:cubicBezTo>
                    <a:pt x="1322" y="420"/>
                    <a:pt x="1260" y="343"/>
                    <a:pt x="1182" y="296"/>
                  </a:cubicBezTo>
                  <a:cubicBezTo>
                    <a:pt x="1089" y="234"/>
                    <a:pt x="996" y="172"/>
                    <a:pt x="903" y="141"/>
                  </a:cubicBezTo>
                  <a:lnTo>
                    <a:pt x="483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7" name="Google Shape;2527;p64"/>
            <p:cNvSpPr/>
            <p:nvPr/>
          </p:nvSpPr>
          <p:spPr>
            <a:xfrm>
              <a:off x="7350134" y="3771034"/>
              <a:ext cx="67059" cy="62381"/>
            </a:xfrm>
            <a:custGeom>
              <a:rect b="b" l="l" r="r" t="t"/>
              <a:pathLst>
                <a:path extrusionOk="0" h="1867" w="2007">
                  <a:moveTo>
                    <a:pt x="452" y="0"/>
                  </a:moveTo>
                  <a:lnTo>
                    <a:pt x="1" y="1337"/>
                  </a:lnTo>
                  <a:lnTo>
                    <a:pt x="218" y="1400"/>
                  </a:lnTo>
                  <a:lnTo>
                    <a:pt x="592" y="249"/>
                  </a:lnTo>
                  <a:lnTo>
                    <a:pt x="669" y="1555"/>
                  </a:lnTo>
                  <a:lnTo>
                    <a:pt x="918" y="1633"/>
                  </a:lnTo>
                  <a:cubicBezTo>
                    <a:pt x="1074" y="1446"/>
                    <a:pt x="1214" y="1291"/>
                    <a:pt x="1322" y="1135"/>
                  </a:cubicBezTo>
                  <a:lnTo>
                    <a:pt x="1478" y="949"/>
                  </a:lnTo>
                  <a:cubicBezTo>
                    <a:pt x="1525" y="902"/>
                    <a:pt x="1571" y="840"/>
                    <a:pt x="1618" y="793"/>
                  </a:cubicBezTo>
                  <a:cubicBezTo>
                    <a:pt x="1665" y="731"/>
                    <a:pt x="1696" y="684"/>
                    <a:pt x="1742" y="638"/>
                  </a:cubicBezTo>
                  <a:lnTo>
                    <a:pt x="1742" y="638"/>
                  </a:lnTo>
                  <a:lnTo>
                    <a:pt x="1369" y="1788"/>
                  </a:lnTo>
                  <a:lnTo>
                    <a:pt x="1571" y="1866"/>
                  </a:lnTo>
                  <a:lnTo>
                    <a:pt x="2007" y="513"/>
                  </a:lnTo>
                  <a:lnTo>
                    <a:pt x="1680" y="404"/>
                  </a:lnTo>
                  <a:lnTo>
                    <a:pt x="872" y="1369"/>
                  </a:lnTo>
                  <a:lnTo>
                    <a:pt x="778" y="109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8" name="Google Shape;2528;p64"/>
            <p:cNvSpPr/>
            <p:nvPr/>
          </p:nvSpPr>
          <p:spPr>
            <a:xfrm>
              <a:off x="7429122" y="3796995"/>
              <a:ext cx="21317" cy="47312"/>
            </a:xfrm>
            <a:custGeom>
              <a:rect b="b" l="l" r="r" t="t"/>
              <a:pathLst>
                <a:path extrusionOk="0" h="1416" w="638">
                  <a:moveTo>
                    <a:pt x="436" y="1"/>
                  </a:moveTo>
                  <a:lnTo>
                    <a:pt x="0" y="1338"/>
                  </a:lnTo>
                  <a:lnTo>
                    <a:pt x="218" y="1416"/>
                  </a:lnTo>
                  <a:lnTo>
                    <a:pt x="638" y="63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9" name="Google Shape;2529;p64"/>
            <p:cNvSpPr/>
            <p:nvPr/>
          </p:nvSpPr>
          <p:spPr>
            <a:xfrm>
              <a:off x="7469117" y="3805816"/>
              <a:ext cx="38992" cy="51990"/>
            </a:xfrm>
            <a:custGeom>
              <a:rect b="b" l="l" r="r" t="t"/>
              <a:pathLst>
                <a:path extrusionOk="0" h="1556" w="1167">
                  <a:moveTo>
                    <a:pt x="47" y="1"/>
                  </a:moveTo>
                  <a:lnTo>
                    <a:pt x="1" y="188"/>
                  </a:lnTo>
                  <a:lnTo>
                    <a:pt x="218" y="250"/>
                  </a:lnTo>
                  <a:cubicBezTo>
                    <a:pt x="327" y="296"/>
                    <a:pt x="451" y="328"/>
                    <a:pt x="451" y="328"/>
                  </a:cubicBezTo>
                  <a:lnTo>
                    <a:pt x="94" y="1494"/>
                  </a:lnTo>
                  <a:lnTo>
                    <a:pt x="296" y="1556"/>
                  </a:lnTo>
                  <a:lnTo>
                    <a:pt x="654" y="374"/>
                  </a:lnTo>
                  <a:lnTo>
                    <a:pt x="1105" y="499"/>
                  </a:lnTo>
                  <a:lnTo>
                    <a:pt x="1167" y="328"/>
                  </a:lnTo>
                  <a:cubicBezTo>
                    <a:pt x="1167" y="328"/>
                    <a:pt x="887" y="250"/>
                    <a:pt x="607" y="172"/>
                  </a:cubicBezTo>
                  <a:cubicBezTo>
                    <a:pt x="327" y="110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0" name="Google Shape;2530;p64"/>
            <p:cNvSpPr/>
            <p:nvPr/>
          </p:nvSpPr>
          <p:spPr>
            <a:xfrm>
              <a:off x="7551713" y="3835955"/>
              <a:ext cx="49918" cy="49283"/>
            </a:xfrm>
            <a:custGeom>
              <a:rect b="b" l="l" r="r" t="t"/>
              <a:pathLst>
                <a:path extrusionOk="0" h="1475" w="1494">
                  <a:moveTo>
                    <a:pt x="750" y="184"/>
                  </a:moveTo>
                  <a:cubicBezTo>
                    <a:pt x="861" y="184"/>
                    <a:pt x="979" y="227"/>
                    <a:pt x="1074" y="281"/>
                  </a:cubicBezTo>
                  <a:cubicBezTo>
                    <a:pt x="1120" y="312"/>
                    <a:pt x="1167" y="358"/>
                    <a:pt x="1198" y="421"/>
                  </a:cubicBezTo>
                  <a:cubicBezTo>
                    <a:pt x="1229" y="483"/>
                    <a:pt x="1260" y="545"/>
                    <a:pt x="1260" y="607"/>
                  </a:cubicBezTo>
                  <a:cubicBezTo>
                    <a:pt x="1260" y="701"/>
                    <a:pt x="1260" y="778"/>
                    <a:pt x="1229" y="856"/>
                  </a:cubicBezTo>
                  <a:cubicBezTo>
                    <a:pt x="1214" y="949"/>
                    <a:pt x="1167" y="1027"/>
                    <a:pt x="1120" y="1105"/>
                  </a:cubicBezTo>
                  <a:cubicBezTo>
                    <a:pt x="1089" y="1151"/>
                    <a:pt x="1043" y="1198"/>
                    <a:pt x="981" y="1229"/>
                  </a:cubicBezTo>
                  <a:cubicBezTo>
                    <a:pt x="918" y="1260"/>
                    <a:pt x="856" y="1276"/>
                    <a:pt x="794" y="1291"/>
                  </a:cubicBezTo>
                  <a:cubicBezTo>
                    <a:pt x="732" y="1291"/>
                    <a:pt x="670" y="1276"/>
                    <a:pt x="607" y="1260"/>
                  </a:cubicBezTo>
                  <a:cubicBezTo>
                    <a:pt x="545" y="1245"/>
                    <a:pt x="483" y="1214"/>
                    <a:pt x="421" y="1183"/>
                  </a:cubicBezTo>
                  <a:cubicBezTo>
                    <a:pt x="374" y="1151"/>
                    <a:pt x="327" y="1105"/>
                    <a:pt x="296" y="1043"/>
                  </a:cubicBezTo>
                  <a:cubicBezTo>
                    <a:pt x="265" y="980"/>
                    <a:pt x="234" y="918"/>
                    <a:pt x="234" y="856"/>
                  </a:cubicBezTo>
                  <a:cubicBezTo>
                    <a:pt x="234" y="763"/>
                    <a:pt x="234" y="685"/>
                    <a:pt x="265" y="592"/>
                  </a:cubicBezTo>
                  <a:cubicBezTo>
                    <a:pt x="281" y="514"/>
                    <a:pt x="327" y="436"/>
                    <a:pt x="374" y="374"/>
                  </a:cubicBezTo>
                  <a:cubicBezTo>
                    <a:pt x="405" y="312"/>
                    <a:pt x="467" y="265"/>
                    <a:pt x="514" y="234"/>
                  </a:cubicBezTo>
                  <a:cubicBezTo>
                    <a:pt x="576" y="203"/>
                    <a:pt x="638" y="187"/>
                    <a:pt x="701" y="187"/>
                  </a:cubicBezTo>
                  <a:cubicBezTo>
                    <a:pt x="717" y="185"/>
                    <a:pt x="734" y="184"/>
                    <a:pt x="750" y="184"/>
                  </a:cubicBezTo>
                  <a:close/>
                  <a:moveTo>
                    <a:pt x="701" y="1"/>
                  </a:moveTo>
                  <a:cubicBezTo>
                    <a:pt x="623" y="1"/>
                    <a:pt x="530" y="16"/>
                    <a:pt x="452" y="47"/>
                  </a:cubicBezTo>
                  <a:cubicBezTo>
                    <a:pt x="359" y="79"/>
                    <a:pt x="281" y="141"/>
                    <a:pt x="203" y="203"/>
                  </a:cubicBezTo>
                  <a:cubicBezTo>
                    <a:pt x="125" y="296"/>
                    <a:pt x="79" y="421"/>
                    <a:pt x="48" y="530"/>
                  </a:cubicBezTo>
                  <a:cubicBezTo>
                    <a:pt x="16" y="623"/>
                    <a:pt x="1" y="701"/>
                    <a:pt x="1" y="794"/>
                  </a:cubicBezTo>
                  <a:cubicBezTo>
                    <a:pt x="1" y="872"/>
                    <a:pt x="16" y="934"/>
                    <a:pt x="32" y="1012"/>
                  </a:cubicBezTo>
                  <a:cubicBezTo>
                    <a:pt x="63" y="1058"/>
                    <a:pt x="94" y="1120"/>
                    <a:pt x="125" y="1167"/>
                  </a:cubicBezTo>
                  <a:cubicBezTo>
                    <a:pt x="172" y="1214"/>
                    <a:pt x="203" y="1260"/>
                    <a:pt x="265" y="1291"/>
                  </a:cubicBezTo>
                  <a:cubicBezTo>
                    <a:pt x="296" y="1323"/>
                    <a:pt x="359" y="1354"/>
                    <a:pt x="405" y="1385"/>
                  </a:cubicBezTo>
                  <a:cubicBezTo>
                    <a:pt x="452" y="1400"/>
                    <a:pt x="498" y="1416"/>
                    <a:pt x="561" y="1431"/>
                  </a:cubicBezTo>
                  <a:cubicBezTo>
                    <a:pt x="607" y="1447"/>
                    <a:pt x="654" y="1462"/>
                    <a:pt x="716" y="1462"/>
                  </a:cubicBezTo>
                  <a:cubicBezTo>
                    <a:pt x="739" y="1470"/>
                    <a:pt x="767" y="1474"/>
                    <a:pt x="796" y="1474"/>
                  </a:cubicBezTo>
                  <a:cubicBezTo>
                    <a:pt x="825" y="1474"/>
                    <a:pt x="856" y="1470"/>
                    <a:pt x="887" y="1462"/>
                  </a:cubicBezTo>
                  <a:cubicBezTo>
                    <a:pt x="949" y="1462"/>
                    <a:pt x="996" y="1447"/>
                    <a:pt x="1058" y="1431"/>
                  </a:cubicBezTo>
                  <a:cubicBezTo>
                    <a:pt x="1120" y="1400"/>
                    <a:pt x="1167" y="1369"/>
                    <a:pt x="1214" y="1323"/>
                  </a:cubicBezTo>
                  <a:cubicBezTo>
                    <a:pt x="1276" y="1276"/>
                    <a:pt x="1323" y="1229"/>
                    <a:pt x="1354" y="1167"/>
                  </a:cubicBezTo>
                  <a:cubicBezTo>
                    <a:pt x="1400" y="1089"/>
                    <a:pt x="1431" y="1012"/>
                    <a:pt x="1447" y="918"/>
                  </a:cubicBezTo>
                  <a:cubicBezTo>
                    <a:pt x="1494" y="809"/>
                    <a:pt x="1494" y="685"/>
                    <a:pt x="1478" y="561"/>
                  </a:cubicBezTo>
                  <a:cubicBezTo>
                    <a:pt x="1463" y="467"/>
                    <a:pt x="1416" y="374"/>
                    <a:pt x="1369" y="296"/>
                  </a:cubicBezTo>
                  <a:cubicBezTo>
                    <a:pt x="1307" y="219"/>
                    <a:pt x="1245" y="172"/>
                    <a:pt x="1167" y="125"/>
                  </a:cubicBezTo>
                  <a:cubicBezTo>
                    <a:pt x="1089" y="79"/>
                    <a:pt x="1027" y="47"/>
                    <a:pt x="949" y="32"/>
                  </a:cubicBezTo>
                  <a:cubicBezTo>
                    <a:pt x="872" y="16"/>
                    <a:pt x="778" y="1"/>
                    <a:pt x="701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1" name="Google Shape;2531;p64"/>
            <p:cNvSpPr/>
            <p:nvPr/>
          </p:nvSpPr>
          <p:spPr>
            <a:xfrm>
              <a:off x="7618237" y="3850523"/>
              <a:ext cx="49885" cy="56668"/>
            </a:xfrm>
            <a:custGeom>
              <a:rect b="b" l="l" r="r" t="t"/>
              <a:pathLst>
                <a:path extrusionOk="0" h="1696" w="1493">
                  <a:moveTo>
                    <a:pt x="358" y="0"/>
                  </a:moveTo>
                  <a:lnTo>
                    <a:pt x="0" y="1369"/>
                  </a:lnTo>
                  <a:lnTo>
                    <a:pt x="202" y="1431"/>
                  </a:lnTo>
                  <a:lnTo>
                    <a:pt x="498" y="311"/>
                  </a:lnTo>
                  <a:lnTo>
                    <a:pt x="887" y="1617"/>
                  </a:lnTo>
                  <a:lnTo>
                    <a:pt x="1151" y="1695"/>
                  </a:lnTo>
                  <a:lnTo>
                    <a:pt x="1493" y="327"/>
                  </a:lnTo>
                  <a:lnTo>
                    <a:pt x="1291" y="265"/>
                  </a:lnTo>
                  <a:lnTo>
                    <a:pt x="1011" y="1353"/>
                  </a:lnTo>
                  <a:lnTo>
                    <a:pt x="638" y="94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p64"/>
            <p:cNvSpPr/>
            <p:nvPr/>
          </p:nvSpPr>
          <p:spPr>
            <a:xfrm>
              <a:off x="7683692" y="3868164"/>
              <a:ext cx="38491" cy="52524"/>
            </a:xfrm>
            <a:custGeom>
              <a:rect b="b" l="l" r="r" t="t"/>
              <a:pathLst>
                <a:path extrusionOk="0" h="1572" w="1152">
                  <a:moveTo>
                    <a:pt x="327" y="1"/>
                  </a:moveTo>
                  <a:lnTo>
                    <a:pt x="0" y="1369"/>
                  </a:lnTo>
                  <a:lnTo>
                    <a:pt x="825" y="1571"/>
                  </a:lnTo>
                  <a:lnTo>
                    <a:pt x="856" y="1400"/>
                  </a:lnTo>
                  <a:lnTo>
                    <a:pt x="249" y="1245"/>
                  </a:lnTo>
                  <a:lnTo>
                    <a:pt x="358" y="809"/>
                  </a:lnTo>
                  <a:lnTo>
                    <a:pt x="918" y="934"/>
                  </a:lnTo>
                  <a:lnTo>
                    <a:pt x="949" y="763"/>
                  </a:lnTo>
                  <a:lnTo>
                    <a:pt x="405" y="623"/>
                  </a:lnTo>
                  <a:lnTo>
                    <a:pt x="498" y="234"/>
                  </a:lnTo>
                  <a:lnTo>
                    <a:pt x="1073" y="374"/>
                  </a:lnTo>
                  <a:lnTo>
                    <a:pt x="1151" y="203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3" name="Google Shape;2533;p64"/>
            <p:cNvSpPr/>
            <p:nvPr/>
          </p:nvSpPr>
          <p:spPr>
            <a:xfrm>
              <a:off x="7272717" y="3573732"/>
              <a:ext cx="82663" cy="118347"/>
            </a:xfrm>
            <a:custGeom>
              <a:rect b="b" l="l" r="r" t="t"/>
              <a:pathLst>
                <a:path extrusionOk="0" h="3542" w="2474">
                  <a:moveTo>
                    <a:pt x="1540" y="0"/>
                  </a:moveTo>
                  <a:cubicBezTo>
                    <a:pt x="1494" y="0"/>
                    <a:pt x="1447" y="4"/>
                    <a:pt x="1400" y="12"/>
                  </a:cubicBezTo>
                  <a:cubicBezTo>
                    <a:pt x="1292" y="43"/>
                    <a:pt x="1198" y="74"/>
                    <a:pt x="1105" y="136"/>
                  </a:cubicBezTo>
                  <a:cubicBezTo>
                    <a:pt x="981" y="199"/>
                    <a:pt x="887" y="276"/>
                    <a:pt x="794" y="370"/>
                  </a:cubicBezTo>
                  <a:cubicBezTo>
                    <a:pt x="670" y="494"/>
                    <a:pt x="576" y="634"/>
                    <a:pt x="498" y="774"/>
                  </a:cubicBezTo>
                  <a:cubicBezTo>
                    <a:pt x="390" y="961"/>
                    <a:pt x="296" y="1147"/>
                    <a:pt x="219" y="1349"/>
                  </a:cubicBezTo>
                  <a:cubicBezTo>
                    <a:pt x="141" y="1551"/>
                    <a:pt x="94" y="1769"/>
                    <a:pt x="48" y="1987"/>
                  </a:cubicBezTo>
                  <a:cubicBezTo>
                    <a:pt x="16" y="2142"/>
                    <a:pt x="1" y="2313"/>
                    <a:pt x="16" y="2484"/>
                  </a:cubicBezTo>
                  <a:cubicBezTo>
                    <a:pt x="32" y="2609"/>
                    <a:pt x="48" y="2749"/>
                    <a:pt x="94" y="2873"/>
                  </a:cubicBezTo>
                  <a:cubicBezTo>
                    <a:pt x="141" y="2982"/>
                    <a:pt x="188" y="3075"/>
                    <a:pt x="265" y="3153"/>
                  </a:cubicBezTo>
                  <a:cubicBezTo>
                    <a:pt x="327" y="3231"/>
                    <a:pt x="390" y="3308"/>
                    <a:pt x="467" y="3355"/>
                  </a:cubicBezTo>
                  <a:cubicBezTo>
                    <a:pt x="545" y="3402"/>
                    <a:pt x="623" y="3448"/>
                    <a:pt x="701" y="3480"/>
                  </a:cubicBezTo>
                  <a:cubicBezTo>
                    <a:pt x="778" y="3511"/>
                    <a:pt x="856" y="3526"/>
                    <a:pt x="949" y="3542"/>
                  </a:cubicBezTo>
                  <a:lnTo>
                    <a:pt x="1167" y="3542"/>
                  </a:lnTo>
                  <a:cubicBezTo>
                    <a:pt x="1245" y="3542"/>
                    <a:pt x="1323" y="3526"/>
                    <a:pt x="1385" y="3511"/>
                  </a:cubicBezTo>
                  <a:lnTo>
                    <a:pt x="1571" y="2982"/>
                  </a:lnTo>
                  <a:lnTo>
                    <a:pt x="1571" y="2982"/>
                  </a:lnTo>
                  <a:cubicBezTo>
                    <a:pt x="1463" y="3013"/>
                    <a:pt x="1354" y="3029"/>
                    <a:pt x="1245" y="3029"/>
                  </a:cubicBezTo>
                  <a:cubicBezTo>
                    <a:pt x="1152" y="3029"/>
                    <a:pt x="1043" y="2997"/>
                    <a:pt x="949" y="2966"/>
                  </a:cubicBezTo>
                  <a:cubicBezTo>
                    <a:pt x="856" y="2935"/>
                    <a:pt x="778" y="2889"/>
                    <a:pt x="716" y="2811"/>
                  </a:cubicBezTo>
                  <a:cubicBezTo>
                    <a:pt x="638" y="2733"/>
                    <a:pt x="592" y="2640"/>
                    <a:pt x="561" y="2531"/>
                  </a:cubicBezTo>
                  <a:cubicBezTo>
                    <a:pt x="545" y="2391"/>
                    <a:pt x="530" y="2251"/>
                    <a:pt x="561" y="2111"/>
                  </a:cubicBezTo>
                  <a:cubicBezTo>
                    <a:pt x="607" y="1722"/>
                    <a:pt x="747" y="1349"/>
                    <a:pt x="949" y="1007"/>
                  </a:cubicBezTo>
                  <a:cubicBezTo>
                    <a:pt x="1027" y="898"/>
                    <a:pt x="1120" y="789"/>
                    <a:pt x="1229" y="712"/>
                  </a:cubicBezTo>
                  <a:cubicBezTo>
                    <a:pt x="1307" y="650"/>
                    <a:pt x="1400" y="603"/>
                    <a:pt x="1509" y="587"/>
                  </a:cubicBezTo>
                  <a:cubicBezTo>
                    <a:pt x="1602" y="587"/>
                    <a:pt x="1696" y="587"/>
                    <a:pt x="1789" y="618"/>
                  </a:cubicBezTo>
                  <a:cubicBezTo>
                    <a:pt x="1882" y="650"/>
                    <a:pt x="1976" y="696"/>
                    <a:pt x="2053" y="743"/>
                  </a:cubicBezTo>
                  <a:cubicBezTo>
                    <a:pt x="2147" y="805"/>
                    <a:pt x="2224" y="883"/>
                    <a:pt x="2287" y="945"/>
                  </a:cubicBezTo>
                  <a:lnTo>
                    <a:pt x="2473" y="432"/>
                  </a:lnTo>
                  <a:cubicBezTo>
                    <a:pt x="2427" y="385"/>
                    <a:pt x="2380" y="339"/>
                    <a:pt x="2318" y="292"/>
                  </a:cubicBezTo>
                  <a:cubicBezTo>
                    <a:pt x="2271" y="245"/>
                    <a:pt x="2209" y="214"/>
                    <a:pt x="2147" y="168"/>
                  </a:cubicBezTo>
                  <a:cubicBezTo>
                    <a:pt x="2007" y="90"/>
                    <a:pt x="1851" y="28"/>
                    <a:pt x="1680" y="12"/>
                  </a:cubicBezTo>
                  <a:cubicBezTo>
                    <a:pt x="1634" y="4"/>
                    <a:pt x="1587" y="0"/>
                    <a:pt x="1540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4" name="Google Shape;2534;p64"/>
            <p:cNvSpPr/>
            <p:nvPr/>
          </p:nvSpPr>
          <p:spPr>
            <a:xfrm>
              <a:off x="7339242" y="3591274"/>
              <a:ext cx="53527" cy="116409"/>
            </a:xfrm>
            <a:custGeom>
              <a:rect b="b" l="l" r="r" t="t"/>
              <a:pathLst>
                <a:path extrusionOk="0" h="3484" w="1602">
                  <a:moveTo>
                    <a:pt x="1151" y="0"/>
                  </a:moveTo>
                  <a:lnTo>
                    <a:pt x="0" y="3328"/>
                  </a:lnTo>
                  <a:lnTo>
                    <a:pt x="467" y="3483"/>
                  </a:lnTo>
                  <a:lnTo>
                    <a:pt x="1602" y="156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5" name="Google Shape;2535;p64"/>
            <p:cNvSpPr/>
            <p:nvPr/>
          </p:nvSpPr>
          <p:spPr>
            <a:xfrm>
              <a:off x="7382344" y="3605274"/>
              <a:ext cx="100304" cy="133049"/>
            </a:xfrm>
            <a:custGeom>
              <a:rect b="b" l="l" r="r" t="t"/>
              <a:pathLst>
                <a:path extrusionOk="0" h="3982" w="3002">
                  <a:moveTo>
                    <a:pt x="1120" y="1"/>
                  </a:moveTo>
                  <a:lnTo>
                    <a:pt x="1" y="3329"/>
                  </a:lnTo>
                  <a:lnTo>
                    <a:pt x="436" y="3484"/>
                  </a:lnTo>
                  <a:lnTo>
                    <a:pt x="1276" y="965"/>
                  </a:lnTo>
                  <a:lnTo>
                    <a:pt x="1307" y="3764"/>
                  </a:lnTo>
                  <a:lnTo>
                    <a:pt x="1929" y="3982"/>
                  </a:lnTo>
                  <a:lnTo>
                    <a:pt x="3002" y="623"/>
                  </a:lnTo>
                  <a:lnTo>
                    <a:pt x="2566" y="467"/>
                  </a:lnTo>
                  <a:lnTo>
                    <a:pt x="1742" y="2986"/>
                  </a:lnTo>
                  <a:lnTo>
                    <a:pt x="1711" y="188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p64"/>
            <p:cNvSpPr/>
            <p:nvPr/>
          </p:nvSpPr>
          <p:spPr>
            <a:xfrm>
              <a:off x="7475365" y="3635412"/>
              <a:ext cx="80558" cy="126299"/>
            </a:xfrm>
            <a:custGeom>
              <a:rect b="b" l="l" r="r" t="t"/>
              <a:pathLst>
                <a:path extrusionOk="0" h="3780" w="2411">
                  <a:moveTo>
                    <a:pt x="1042" y="1"/>
                  </a:moveTo>
                  <a:lnTo>
                    <a:pt x="0" y="3359"/>
                  </a:lnTo>
                  <a:cubicBezTo>
                    <a:pt x="0" y="3359"/>
                    <a:pt x="358" y="3468"/>
                    <a:pt x="700" y="3593"/>
                  </a:cubicBezTo>
                  <a:cubicBezTo>
                    <a:pt x="1058" y="3686"/>
                    <a:pt x="1400" y="3779"/>
                    <a:pt x="1400" y="3779"/>
                  </a:cubicBezTo>
                  <a:lnTo>
                    <a:pt x="1571" y="3251"/>
                  </a:lnTo>
                  <a:lnTo>
                    <a:pt x="1104" y="3126"/>
                  </a:lnTo>
                  <a:cubicBezTo>
                    <a:pt x="871" y="3064"/>
                    <a:pt x="638" y="2986"/>
                    <a:pt x="638" y="2986"/>
                  </a:cubicBezTo>
                  <a:lnTo>
                    <a:pt x="933" y="2038"/>
                  </a:lnTo>
                  <a:cubicBezTo>
                    <a:pt x="933" y="2038"/>
                    <a:pt x="1135" y="2116"/>
                    <a:pt x="1337" y="2162"/>
                  </a:cubicBezTo>
                  <a:lnTo>
                    <a:pt x="1773" y="2287"/>
                  </a:lnTo>
                  <a:lnTo>
                    <a:pt x="1928" y="1742"/>
                  </a:lnTo>
                  <a:lnTo>
                    <a:pt x="1508" y="1634"/>
                  </a:lnTo>
                  <a:cubicBezTo>
                    <a:pt x="1291" y="1587"/>
                    <a:pt x="1089" y="1509"/>
                    <a:pt x="1089" y="1509"/>
                  </a:cubicBezTo>
                  <a:lnTo>
                    <a:pt x="1337" y="685"/>
                  </a:lnTo>
                  <a:cubicBezTo>
                    <a:pt x="1337" y="685"/>
                    <a:pt x="1555" y="763"/>
                    <a:pt x="1757" y="809"/>
                  </a:cubicBezTo>
                  <a:cubicBezTo>
                    <a:pt x="1959" y="872"/>
                    <a:pt x="2177" y="918"/>
                    <a:pt x="2177" y="918"/>
                  </a:cubicBezTo>
                  <a:lnTo>
                    <a:pt x="2410" y="405"/>
                  </a:lnTo>
                  <a:lnTo>
                    <a:pt x="1726" y="219"/>
                  </a:lnTo>
                  <a:lnTo>
                    <a:pt x="104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p64"/>
            <p:cNvSpPr/>
            <p:nvPr/>
          </p:nvSpPr>
          <p:spPr>
            <a:xfrm>
              <a:off x="7550176" y="3656195"/>
              <a:ext cx="119517" cy="138228"/>
            </a:xfrm>
            <a:custGeom>
              <a:rect b="b" l="l" r="r" t="t"/>
              <a:pathLst>
                <a:path extrusionOk="0" h="4137" w="3577">
                  <a:moveTo>
                    <a:pt x="980" y="1"/>
                  </a:moveTo>
                  <a:lnTo>
                    <a:pt x="0" y="3391"/>
                  </a:lnTo>
                  <a:lnTo>
                    <a:pt x="451" y="3515"/>
                  </a:lnTo>
                  <a:lnTo>
                    <a:pt x="1229" y="778"/>
                  </a:lnTo>
                  <a:lnTo>
                    <a:pt x="1120" y="3702"/>
                  </a:lnTo>
                  <a:lnTo>
                    <a:pt x="1555" y="3826"/>
                  </a:lnTo>
                  <a:lnTo>
                    <a:pt x="2955" y="1260"/>
                  </a:lnTo>
                  <a:lnTo>
                    <a:pt x="2224" y="4012"/>
                  </a:lnTo>
                  <a:lnTo>
                    <a:pt x="2675" y="4137"/>
                  </a:lnTo>
                  <a:lnTo>
                    <a:pt x="3577" y="732"/>
                  </a:lnTo>
                  <a:lnTo>
                    <a:pt x="2877" y="529"/>
                  </a:lnTo>
                  <a:lnTo>
                    <a:pt x="1571" y="2924"/>
                  </a:lnTo>
                  <a:lnTo>
                    <a:pt x="1680" y="203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p64"/>
            <p:cNvSpPr/>
            <p:nvPr/>
          </p:nvSpPr>
          <p:spPr>
            <a:xfrm>
              <a:off x="7661339" y="3694118"/>
              <a:ext cx="79021" cy="126800"/>
            </a:xfrm>
            <a:custGeom>
              <a:rect b="b" l="l" r="r" t="t"/>
              <a:pathLst>
                <a:path extrusionOk="0" h="3795" w="2365">
                  <a:moveTo>
                    <a:pt x="1820" y="918"/>
                  </a:moveTo>
                  <a:cubicBezTo>
                    <a:pt x="1820" y="1027"/>
                    <a:pt x="1820" y="1152"/>
                    <a:pt x="1820" y="1291"/>
                  </a:cubicBezTo>
                  <a:cubicBezTo>
                    <a:pt x="1820" y="1431"/>
                    <a:pt x="1820" y="1571"/>
                    <a:pt x="1820" y="1696"/>
                  </a:cubicBezTo>
                  <a:cubicBezTo>
                    <a:pt x="1820" y="1836"/>
                    <a:pt x="1820" y="1976"/>
                    <a:pt x="1820" y="2147"/>
                  </a:cubicBezTo>
                  <a:cubicBezTo>
                    <a:pt x="1820" y="2147"/>
                    <a:pt x="1680" y="2116"/>
                    <a:pt x="1525" y="2084"/>
                  </a:cubicBezTo>
                  <a:cubicBezTo>
                    <a:pt x="1385" y="2038"/>
                    <a:pt x="1229" y="2007"/>
                    <a:pt x="1229" y="2007"/>
                  </a:cubicBezTo>
                  <a:lnTo>
                    <a:pt x="1245" y="2007"/>
                  </a:lnTo>
                  <a:cubicBezTo>
                    <a:pt x="1276" y="1945"/>
                    <a:pt x="1307" y="1882"/>
                    <a:pt x="1322" y="1836"/>
                  </a:cubicBezTo>
                  <a:cubicBezTo>
                    <a:pt x="1354" y="1789"/>
                    <a:pt x="1385" y="1727"/>
                    <a:pt x="1416" y="1665"/>
                  </a:cubicBezTo>
                  <a:lnTo>
                    <a:pt x="1525" y="1463"/>
                  </a:lnTo>
                  <a:lnTo>
                    <a:pt x="1820" y="918"/>
                  </a:lnTo>
                  <a:close/>
                  <a:moveTo>
                    <a:pt x="1727" y="1"/>
                  </a:moveTo>
                  <a:lnTo>
                    <a:pt x="1" y="3173"/>
                  </a:lnTo>
                  <a:lnTo>
                    <a:pt x="514" y="3328"/>
                  </a:lnTo>
                  <a:lnTo>
                    <a:pt x="934" y="2567"/>
                  </a:lnTo>
                  <a:lnTo>
                    <a:pt x="1385" y="2691"/>
                  </a:lnTo>
                  <a:cubicBezTo>
                    <a:pt x="1602" y="2753"/>
                    <a:pt x="1836" y="2800"/>
                    <a:pt x="1836" y="2800"/>
                  </a:cubicBezTo>
                  <a:lnTo>
                    <a:pt x="1836" y="3671"/>
                  </a:lnTo>
                  <a:lnTo>
                    <a:pt x="2364" y="3795"/>
                  </a:lnTo>
                  <a:lnTo>
                    <a:pt x="2318" y="156"/>
                  </a:lnTo>
                  <a:lnTo>
                    <a:pt x="2022" y="79"/>
                  </a:lnTo>
                  <a:cubicBezTo>
                    <a:pt x="1882" y="48"/>
                    <a:pt x="1727" y="1"/>
                    <a:pt x="1727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9" name="Google Shape;2539;p64"/>
            <p:cNvSpPr/>
            <p:nvPr/>
          </p:nvSpPr>
          <p:spPr>
            <a:xfrm>
              <a:off x="7938263" y="3611021"/>
              <a:ext cx="923789" cy="507302"/>
            </a:xfrm>
            <a:custGeom>
              <a:rect b="b" l="l" r="r" t="t"/>
              <a:pathLst>
                <a:path extrusionOk="0" h="15183" w="27648">
                  <a:moveTo>
                    <a:pt x="5754" y="0"/>
                  </a:moveTo>
                  <a:cubicBezTo>
                    <a:pt x="5429" y="1883"/>
                    <a:pt x="3794" y="3199"/>
                    <a:pt x="1960" y="3199"/>
                  </a:cubicBezTo>
                  <a:cubicBezTo>
                    <a:pt x="1688" y="3199"/>
                    <a:pt x="1412" y="3170"/>
                    <a:pt x="1136" y="3110"/>
                  </a:cubicBezTo>
                  <a:lnTo>
                    <a:pt x="1042" y="3592"/>
                  </a:lnTo>
                  <a:cubicBezTo>
                    <a:pt x="1893" y="3736"/>
                    <a:pt x="1714" y="4937"/>
                    <a:pt x="964" y="4937"/>
                  </a:cubicBezTo>
                  <a:cubicBezTo>
                    <a:pt x="906" y="4937"/>
                    <a:pt x="844" y="4929"/>
                    <a:pt x="778" y="4914"/>
                  </a:cubicBezTo>
                  <a:lnTo>
                    <a:pt x="700" y="5271"/>
                  </a:lnTo>
                  <a:cubicBezTo>
                    <a:pt x="1562" y="5415"/>
                    <a:pt x="1376" y="6619"/>
                    <a:pt x="632" y="6619"/>
                  </a:cubicBezTo>
                  <a:cubicBezTo>
                    <a:pt x="571" y="6619"/>
                    <a:pt x="505" y="6611"/>
                    <a:pt x="436" y="6593"/>
                  </a:cubicBezTo>
                  <a:lnTo>
                    <a:pt x="358" y="6951"/>
                  </a:lnTo>
                  <a:cubicBezTo>
                    <a:pt x="1220" y="7094"/>
                    <a:pt x="1047" y="8298"/>
                    <a:pt x="293" y="8298"/>
                  </a:cubicBezTo>
                  <a:cubicBezTo>
                    <a:pt x="231" y="8298"/>
                    <a:pt x="164" y="8290"/>
                    <a:pt x="94" y="8272"/>
                  </a:cubicBezTo>
                  <a:lnTo>
                    <a:pt x="1" y="8708"/>
                  </a:lnTo>
                  <a:cubicBezTo>
                    <a:pt x="2240" y="9174"/>
                    <a:pt x="3779" y="11211"/>
                    <a:pt x="3421" y="13341"/>
                  </a:cubicBezTo>
                  <a:cubicBezTo>
                    <a:pt x="3421" y="13341"/>
                    <a:pt x="8304" y="14228"/>
                    <a:pt x="13311" y="14710"/>
                  </a:cubicBezTo>
                  <a:cubicBezTo>
                    <a:pt x="15799" y="14943"/>
                    <a:pt x="18333" y="15083"/>
                    <a:pt x="20246" y="15145"/>
                  </a:cubicBezTo>
                  <a:cubicBezTo>
                    <a:pt x="20940" y="15168"/>
                    <a:pt x="21551" y="15182"/>
                    <a:pt x="22048" y="15182"/>
                  </a:cubicBezTo>
                  <a:cubicBezTo>
                    <a:pt x="22230" y="15182"/>
                    <a:pt x="22397" y="15180"/>
                    <a:pt x="22547" y="15176"/>
                  </a:cubicBezTo>
                  <a:lnTo>
                    <a:pt x="23433" y="15176"/>
                  </a:lnTo>
                  <a:cubicBezTo>
                    <a:pt x="23449" y="14119"/>
                    <a:pt x="23900" y="13108"/>
                    <a:pt x="24677" y="12393"/>
                  </a:cubicBezTo>
                  <a:cubicBezTo>
                    <a:pt x="25486" y="11631"/>
                    <a:pt x="26543" y="11180"/>
                    <a:pt x="27647" y="11133"/>
                  </a:cubicBezTo>
                  <a:lnTo>
                    <a:pt x="27616" y="10682"/>
                  </a:lnTo>
                  <a:cubicBezTo>
                    <a:pt x="27597" y="10684"/>
                    <a:pt x="27578" y="10685"/>
                    <a:pt x="27560" y="10685"/>
                  </a:cubicBezTo>
                  <a:cubicBezTo>
                    <a:pt x="27209" y="10685"/>
                    <a:pt x="26899" y="10414"/>
                    <a:pt x="26870" y="10045"/>
                  </a:cubicBezTo>
                  <a:cubicBezTo>
                    <a:pt x="26854" y="9672"/>
                    <a:pt x="27165" y="9345"/>
                    <a:pt x="27538" y="9345"/>
                  </a:cubicBezTo>
                  <a:lnTo>
                    <a:pt x="27523" y="8972"/>
                  </a:lnTo>
                  <a:cubicBezTo>
                    <a:pt x="27504" y="8973"/>
                    <a:pt x="27485" y="8974"/>
                    <a:pt x="27467" y="8974"/>
                  </a:cubicBezTo>
                  <a:cubicBezTo>
                    <a:pt x="27103" y="8974"/>
                    <a:pt x="26806" y="8689"/>
                    <a:pt x="26777" y="8334"/>
                  </a:cubicBezTo>
                  <a:cubicBezTo>
                    <a:pt x="26777" y="7961"/>
                    <a:pt x="27072" y="7635"/>
                    <a:pt x="27445" y="7635"/>
                  </a:cubicBezTo>
                  <a:lnTo>
                    <a:pt x="27414" y="7262"/>
                  </a:lnTo>
                  <a:cubicBezTo>
                    <a:pt x="27404" y="7262"/>
                    <a:pt x="27394" y="7262"/>
                    <a:pt x="27384" y="7262"/>
                  </a:cubicBezTo>
                  <a:cubicBezTo>
                    <a:pt x="27024" y="7262"/>
                    <a:pt x="26714" y="6987"/>
                    <a:pt x="26699" y="6624"/>
                  </a:cubicBezTo>
                  <a:cubicBezTo>
                    <a:pt x="26683" y="6251"/>
                    <a:pt x="26963" y="5924"/>
                    <a:pt x="27336" y="5909"/>
                  </a:cubicBezTo>
                  <a:lnTo>
                    <a:pt x="27305" y="5427"/>
                  </a:lnTo>
                  <a:cubicBezTo>
                    <a:pt x="27231" y="5431"/>
                    <a:pt x="27158" y="5433"/>
                    <a:pt x="27084" y="5433"/>
                  </a:cubicBezTo>
                  <a:cubicBezTo>
                    <a:pt x="26133" y="5433"/>
                    <a:pt x="25199" y="5063"/>
                    <a:pt x="24506" y="4385"/>
                  </a:cubicBezTo>
                  <a:cubicBezTo>
                    <a:pt x="23776" y="3654"/>
                    <a:pt x="23356" y="2674"/>
                    <a:pt x="23356" y="1633"/>
                  </a:cubicBezTo>
                  <a:lnTo>
                    <a:pt x="22609" y="1633"/>
                  </a:lnTo>
                  <a:cubicBezTo>
                    <a:pt x="22143" y="1633"/>
                    <a:pt x="21459" y="1617"/>
                    <a:pt x="20635" y="1602"/>
                  </a:cubicBezTo>
                  <a:cubicBezTo>
                    <a:pt x="19002" y="1555"/>
                    <a:pt x="16809" y="1431"/>
                    <a:pt x="14601" y="1213"/>
                  </a:cubicBezTo>
                  <a:cubicBezTo>
                    <a:pt x="10185" y="793"/>
                    <a:pt x="5754" y="0"/>
                    <a:pt x="5754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0" name="Google Shape;2540;p64"/>
            <p:cNvSpPr/>
            <p:nvPr/>
          </p:nvSpPr>
          <p:spPr>
            <a:xfrm>
              <a:off x="8147627" y="3669727"/>
              <a:ext cx="531526" cy="135621"/>
            </a:xfrm>
            <a:custGeom>
              <a:rect b="b" l="l" r="r" t="t"/>
              <a:pathLst>
                <a:path extrusionOk="0" h="4059" w="15908">
                  <a:moveTo>
                    <a:pt x="436" y="0"/>
                  </a:moveTo>
                  <a:lnTo>
                    <a:pt x="1" y="2581"/>
                  </a:lnTo>
                  <a:cubicBezTo>
                    <a:pt x="1" y="2581"/>
                    <a:pt x="3966" y="3250"/>
                    <a:pt x="7931" y="3623"/>
                  </a:cubicBezTo>
                  <a:cubicBezTo>
                    <a:pt x="9921" y="3825"/>
                    <a:pt x="11912" y="3934"/>
                    <a:pt x="13389" y="3996"/>
                  </a:cubicBezTo>
                  <a:cubicBezTo>
                    <a:pt x="14882" y="4043"/>
                    <a:pt x="15877" y="4058"/>
                    <a:pt x="15877" y="4058"/>
                  </a:cubicBezTo>
                  <a:lnTo>
                    <a:pt x="15908" y="1446"/>
                  </a:lnTo>
                  <a:cubicBezTo>
                    <a:pt x="15908" y="1446"/>
                    <a:pt x="14944" y="1431"/>
                    <a:pt x="13498" y="1384"/>
                  </a:cubicBezTo>
                  <a:cubicBezTo>
                    <a:pt x="12052" y="1322"/>
                    <a:pt x="10124" y="1197"/>
                    <a:pt x="8195" y="1011"/>
                  </a:cubicBezTo>
                  <a:cubicBezTo>
                    <a:pt x="4308" y="653"/>
                    <a:pt x="436" y="0"/>
                    <a:pt x="43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1" name="Google Shape;2541;p64"/>
            <p:cNvSpPr/>
            <p:nvPr/>
          </p:nvSpPr>
          <p:spPr>
            <a:xfrm>
              <a:off x="8103990" y="3934689"/>
              <a:ext cx="572055" cy="139263"/>
            </a:xfrm>
            <a:custGeom>
              <a:rect b="b" l="l" r="r" t="t"/>
              <a:pathLst>
                <a:path extrusionOk="0" h="4168" w="17121">
                  <a:moveTo>
                    <a:pt x="436" y="0"/>
                  </a:moveTo>
                  <a:lnTo>
                    <a:pt x="1" y="2581"/>
                  </a:lnTo>
                  <a:cubicBezTo>
                    <a:pt x="1" y="2581"/>
                    <a:pt x="4199" y="3297"/>
                    <a:pt x="8475" y="3701"/>
                  </a:cubicBezTo>
                  <a:cubicBezTo>
                    <a:pt x="10605" y="3903"/>
                    <a:pt x="12767" y="4027"/>
                    <a:pt x="14384" y="4105"/>
                  </a:cubicBezTo>
                  <a:cubicBezTo>
                    <a:pt x="16017" y="4152"/>
                    <a:pt x="17090" y="4167"/>
                    <a:pt x="17090" y="4167"/>
                  </a:cubicBezTo>
                  <a:lnTo>
                    <a:pt x="17121" y="1540"/>
                  </a:lnTo>
                  <a:cubicBezTo>
                    <a:pt x="17121" y="1540"/>
                    <a:pt x="16063" y="1540"/>
                    <a:pt x="14493" y="1477"/>
                  </a:cubicBezTo>
                  <a:cubicBezTo>
                    <a:pt x="12907" y="1415"/>
                    <a:pt x="10808" y="1291"/>
                    <a:pt x="8724" y="1089"/>
                  </a:cubicBezTo>
                  <a:cubicBezTo>
                    <a:pt x="4541" y="684"/>
                    <a:pt x="436" y="0"/>
                    <a:pt x="43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2" name="Google Shape;2542;p64"/>
            <p:cNvSpPr/>
            <p:nvPr/>
          </p:nvSpPr>
          <p:spPr>
            <a:xfrm>
              <a:off x="8680190" y="3857773"/>
              <a:ext cx="75345" cy="68629"/>
            </a:xfrm>
            <a:custGeom>
              <a:rect b="b" l="l" r="r" t="t"/>
              <a:pathLst>
                <a:path extrusionOk="0" h="2054" w="2255">
                  <a:moveTo>
                    <a:pt x="1120" y="1"/>
                  </a:moveTo>
                  <a:lnTo>
                    <a:pt x="778" y="670"/>
                  </a:lnTo>
                  <a:lnTo>
                    <a:pt x="0" y="778"/>
                  </a:lnTo>
                  <a:lnTo>
                    <a:pt x="560" y="1307"/>
                  </a:lnTo>
                  <a:lnTo>
                    <a:pt x="420" y="2053"/>
                  </a:lnTo>
                  <a:lnTo>
                    <a:pt x="420" y="2053"/>
                  </a:lnTo>
                  <a:lnTo>
                    <a:pt x="1135" y="1696"/>
                  </a:lnTo>
                  <a:lnTo>
                    <a:pt x="1477" y="1882"/>
                  </a:lnTo>
                  <a:lnTo>
                    <a:pt x="1835" y="2038"/>
                  </a:lnTo>
                  <a:lnTo>
                    <a:pt x="1695" y="1307"/>
                  </a:lnTo>
                  <a:lnTo>
                    <a:pt x="2255" y="763"/>
                  </a:lnTo>
                  <a:lnTo>
                    <a:pt x="1477" y="670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3" name="Google Shape;2543;p64"/>
            <p:cNvSpPr/>
            <p:nvPr/>
          </p:nvSpPr>
          <p:spPr>
            <a:xfrm>
              <a:off x="8058281" y="3800637"/>
              <a:ext cx="73808" cy="71737"/>
            </a:xfrm>
            <a:custGeom>
              <a:rect b="b" l="l" r="r" t="t"/>
              <a:pathLst>
                <a:path extrusionOk="0" h="2147" w="2209">
                  <a:moveTo>
                    <a:pt x="1229" y="0"/>
                  </a:moveTo>
                  <a:lnTo>
                    <a:pt x="778" y="607"/>
                  </a:lnTo>
                  <a:lnTo>
                    <a:pt x="0" y="576"/>
                  </a:lnTo>
                  <a:lnTo>
                    <a:pt x="451" y="1198"/>
                  </a:lnTo>
                  <a:lnTo>
                    <a:pt x="187" y="1897"/>
                  </a:lnTo>
                  <a:lnTo>
                    <a:pt x="949" y="1680"/>
                  </a:lnTo>
                  <a:lnTo>
                    <a:pt x="1571" y="2146"/>
                  </a:lnTo>
                  <a:lnTo>
                    <a:pt x="1571" y="1384"/>
                  </a:lnTo>
                  <a:lnTo>
                    <a:pt x="2208" y="965"/>
                  </a:lnTo>
                  <a:lnTo>
                    <a:pt x="1462" y="716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4" name="Google Shape;2544;p64"/>
            <p:cNvSpPr/>
            <p:nvPr/>
          </p:nvSpPr>
          <p:spPr>
            <a:xfrm>
              <a:off x="8192333" y="3694652"/>
              <a:ext cx="36386" cy="49918"/>
            </a:xfrm>
            <a:custGeom>
              <a:rect b="b" l="l" r="r" t="t"/>
              <a:pathLst>
                <a:path extrusionOk="0" h="1494" w="1089">
                  <a:moveTo>
                    <a:pt x="16" y="0"/>
                  </a:moveTo>
                  <a:lnTo>
                    <a:pt x="0" y="187"/>
                  </a:lnTo>
                  <a:lnTo>
                    <a:pt x="436" y="249"/>
                  </a:lnTo>
                  <a:lnTo>
                    <a:pt x="249" y="1462"/>
                  </a:lnTo>
                  <a:lnTo>
                    <a:pt x="451" y="1493"/>
                  </a:lnTo>
                  <a:lnTo>
                    <a:pt x="622" y="280"/>
                  </a:lnTo>
                  <a:lnTo>
                    <a:pt x="1058" y="343"/>
                  </a:lnTo>
                  <a:lnTo>
                    <a:pt x="1089" y="17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5" name="Google Shape;2545;p64"/>
            <p:cNvSpPr/>
            <p:nvPr/>
          </p:nvSpPr>
          <p:spPr>
            <a:xfrm>
              <a:off x="8269215" y="3707115"/>
              <a:ext cx="13031" cy="47312"/>
            </a:xfrm>
            <a:custGeom>
              <a:rect b="b" l="l" r="r" t="t"/>
              <a:pathLst>
                <a:path extrusionOk="0" h="1416" w="390">
                  <a:moveTo>
                    <a:pt x="187" y="1"/>
                  </a:moveTo>
                  <a:lnTo>
                    <a:pt x="1" y="1385"/>
                  </a:lnTo>
                  <a:lnTo>
                    <a:pt x="203" y="1416"/>
                  </a:lnTo>
                  <a:lnTo>
                    <a:pt x="389" y="1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6" name="Google Shape;2546;p64"/>
            <p:cNvSpPr/>
            <p:nvPr/>
          </p:nvSpPr>
          <p:spPr>
            <a:xfrm>
              <a:off x="8328957" y="3715936"/>
              <a:ext cx="37957" cy="48882"/>
            </a:xfrm>
            <a:custGeom>
              <a:rect b="b" l="l" r="r" t="t"/>
              <a:pathLst>
                <a:path extrusionOk="0" h="1463" w="1136">
                  <a:moveTo>
                    <a:pt x="545" y="1"/>
                  </a:moveTo>
                  <a:lnTo>
                    <a:pt x="529" y="17"/>
                  </a:lnTo>
                  <a:cubicBezTo>
                    <a:pt x="452" y="17"/>
                    <a:pt x="374" y="48"/>
                    <a:pt x="312" y="94"/>
                  </a:cubicBezTo>
                  <a:cubicBezTo>
                    <a:pt x="234" y="141"/>
                    <a:pt x="156" y="219"/>
                    <a:pt x="110" y="296"/>
                  </a:cubicBezTo>
                  <a:cubicBezTo>
                    <a:pt x="47" y="405"/>
                    <a:pt x="16" y="530"/>
                    <a:pt x="1" y="654"/>
                  </a:cubicBezTo>
                  <a:cubicBezTo>
                    <a:pt x="1" y="732"/>
                    <a:pt x="1" y="825"/>
                    <a:pt x="1" y="903"/>
                  </a:cubicBezTo>
                  <a:cubicBezTo>
                    <a:pt x="16" y="981"/>
                    <a:pt x="32" y="1043"/>
                    <a:pt x="63" y="1105"/>
                  </a:cubicBezTo>
                  <a:cubicBezTo>
                    <a:pt x="94" y="1167"/>
                    <a:pt x="125" y="1214"/>
                    <a:pt x="172" y="1260"/>
                  </a:cubicBezTo>
                  <a:cubicBezTo>
                    <a:pt x="203" y="1292"/>
                    <a:pt x="249" y="1338"/>
                    <a:pt x="296" y="1354"/>
                  </a:cubicBezTo>
                  <a:cubicBezTo>
                    <a:pt x="343" y="1385"/>
                    <a:pt x="405" y="1400"/>
                    <a:pt x="452" y="1416"/>
                  </a:cubicBezTo>
                  <a:cubicBezTo>
                    <a:pt x="498" y="1431"/>
                    <a:pt x="545" y="1447"/>
                    <a:pt x="592" y="1447"/>
                  </a:cubicBezTo>
                  <a:cubicBezTo>
                    <a:pt x="638" y="1463"/>
                    <a:pt x="685" y="1463"/>
                    <a:pt x="747" y="1463"/>
                  </a:cubicBezTo>
                  <a:cubicBezTo>
                    <a:pt x="794" y="1447"/>
                    <a:pt x="825" y="1447"/>
                    <a:pt x="871" y="1447"/>
                  </a:cubicBezTo>
                  <a:cubicBezTo>
                    <a:pt x="903" y="1447"/>
                    <a:pt x="949" y="1431"/>
                    <a:pt x="980" y="1431"/>
                  </a:cubicBezTo>
                  <a:lnTo>
                    <a:pt x="996" y="1260"/>
                  </a:lnTo>
                  <a:lnTo>
                    <a:pt x="996" y="1260"/>
                  </a:lnTo>
                  <a:cubicBezTo>
                    <a:pt x="934" y="1276"/>
                    <a:pt x="871" y="1276"/>
                    <a:pt x="809" y="1276"/>
                  </a:cubicBezTo>
                  <a:cubicBezTo>
                    <a:pt x="789" y="1281"/>
                    <a:pt x="768" y="1283"/>
                    <a:pt x="747" y="1283"/>
                  </a:cubicBezTo>
                  <a:cubicBezTo>
                    <a:pt x="706" y="1283"/>
                    <a:pt x="664" y="1276"/>
                    <a:pt x="623" y="1276"/>
                  </a:cubicBezTo>
                  <a:cubicBezTo>
                    <a:pt x="560" y="1260"/>
                    <a:pt x="498" y="1245"/>
                    <a:pt x="436" y="1214"/>
                  </a:cubicBezTo>
                  <a:cubicBezTo>
                    <a:pt x="389" y="1198"/>
                    <a:pt x="343" y="1152"/>
                    <a:pt x="312" y="1105"/>
                  </a:cubicBezTo>
                  <a:cubicBezTo>
                    <a:pt x="265" y="1058"/>
                    <a:pt x="234" y="996"/>
                    <a:pt x="234" y="934"/>
                  </a:cubicBezTo>
                  <a:cubicBezTo>
                    <a:pt x="203" y="841"/>
                    <a:pt x="203" y="763"/>
                    <a:pt x="218" y="670"/>
                  </a:cubicBezTo>
                  <a:cubicBezTo>
                    <a:pt x="234" y="592"/>
                    <a:pt x="249" y="499"/>
                    <a:pt x="281" y="421"/>
                  </a:cubicBezTo>
                  <a:cubicBezTo>
                    <a:pt x="312" y="374"/>
                    <a:pt x="358" y="312"/>
                    <a:pt x="405" y="281"/>
                  </a:cubicBezTo>
                  <a:cubicBezTo>
                    <a:pt x="452" y="234"/>
                    <a:pt x="498" y="219"/>
                    <a:pt x="560" y="203"/>
                  </a:cubicBezTo>
                  <a:cubicBezTo>
                    <a:pt x="623" y="188"/>
                    <a:pt x="685" y="188"/>
                    <a:pt x="747" y="188"/>
                  </a:cubicBezTo>
                  <a:cubicBezTo>
                    <a:pt x="809" y="188"/>
                    <a:pt x="871" y="203"/>
                    <a:pt x="934" y="219"/>
                  </a:cubicBezTo>
                  <a:cubicBezTo>
                    <a:pt x="996" y="234"/>
                    <a:pt x="1058" y="250"/>
                    <a:pt x="1105" y="281"/>
                  </a:cubicBezTo>
                  <a:lnTo>
                    <a:pt x="1136" y="110"/>
                  </a:lnTo>
                  <a:lnTo>
                    <a:pt x="1027" y="63"/>
                  </a:lnTo>
                  <a:cubicBezTo>
                    <a:pt x="980" y="48"/>
                    <a:pt x="949" y="48"/>
                    <a:pt x="903" y="32"/>
                  </a:cubicBezTo>
                  <a:cubicBezTo>
                    <a:pt x="856" y="17"/>
                    <a:pt x="809" y="1"/>
                    <a:pt x="763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7" name="Google Shape;2547;p64"/>
            <p:cNvSpPr/>
            <p:nvPr/>
          </p:nvSpPr>
          <p:spPr>
            <a:xfrm>
              <a:off x="8410016" y="3723220"/>
              <a:ext cx="39527" cy="49918"/>
            </a:xfrm>
            <a:custGeom>
              <a:rect b="b" l="l" r="r" t="t"/>
              <a:pathLst>
                <a:path extrusionOk="0" h="1494" w="1183">
                  <a:moveTo>
                    <a:pt x="140" y="1"/>
                  </a:moveTo>
                  <a:lnTo>
                    <a:pt x="0" y="1400"/>
                  </a:lnTo>
                  <a:lnTo>
                    <a:pt x="203" y="1431"/>
                  </a:lnTo>
                  <a:lnTo>
                    <a:pt x="265" y="778"/>
                  </a:lnTo>
                  <a:lnTo>
                    <a:pt x="451" y="794"/>
                  </a:lnTo>
                  <a:lnTo>
                    <a:pt x="840" y="1478"/>
                  </a:lnTo>
                  <a:lnTo>
                    <a:pt x="1073" y="1493"/>
                  </a:lnTo>
                  <a:lnTo>
                    <a:pt x="622" y="716"/>
                  </a:lnTo>
                  <a:lnTo>
                    <a:pt x="1182" y="94"/>
                  </a:lnTo>
                  <a:lnTo>
                    <a:pt x="949" y="78"/>
                  </a:lnTo>
                  <a:lnTo>
                    <a:pt x="467" y="623"/>
                  </a:lnTo>
                  <a:lnTo>
                    <a:pt x="280" y="607"/>
                  </a:lnTo>
                  <a:lnTo>
                    <a:pt x="342" y="16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8" name="Google Shape;2548;p64"/>
            <p:cNvSpPr/>
            <p:nvPr/>
          </p:nvSpPr>
          <p:spPr>
            <a:xfrm>
              <a:off x="8494182" y="3730504"/>
              <a:ext cx="29637" cy="48348"/>
            </a:xfrm>
            <a:custGeom>
              <a:rect b="b" l="l" r="r" t="t"/>
              <a:pathLst>
                <a:path extrusionOk="0" h="1447" w="887">
                  <a:moveTo>
                    <a:pt x="94" y="0"/>
                  </a:moveTo>
                  <a:lnTo>
                    <a:pt x="0" y="1400"/>
                  </a:lnTo>
                  <a:lnTo>
                    <a:pt x="793" y="1446"/>
                  </a:lnTo>
                  <a:lnTo>
                    <a:pt x="809" y="1275"/>
                  </a:lnTo>
                  <a:lnTo>
                    <a:pt x="218" y="1229"/>
                  </a:lnTo>
                  <a:lnTo>
                    <a:pt x="249" y="778"/>
                  </a:lnTo>
                  <a:lnTo>
                    <a:pt x="778" y="809"/>
                  </a:lnTo>
                  <a:lnTo>
                    <a:pt x="793" y="638"/>
                  </a:lnTo>
                  <a:lnTo>
                    <a:pt x="265" y="591"/>
                  </a:lnTo>
                  <a:lnTo>
                    <a:pt x="280" y="187"/>
                  </a:lnTo>
                  <a:lnTo>
                    <a:pt x="840" y="218"/>
                  </a:lnTo>
                  <a:lnTo>
                    <a:pt x="887" y="47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9" name="Google Shape;2549;p64"/>
            <p:cNvSpPr/>
            <p:nvPr/>
          </p:nvSpPr>
          <p:spPr>
            <a:xfrm>
              <a:off x="8568993" y="3734647"/>
              <a:ext cx="35885" cy="47847"/>
            </a:xfrm>
            <a:custGeom>
              <a:rect b="b" l="l" r="r" t="t"/>
              <a:pathLst>
                <a:path extrusionOk="0" h="1432" w="1074">
                  <a:moveTo>
                    <a:pt x="0" y="1"/>
                  </a:moveTo>
                  <a:lnTo>
                    <a:pt x="0" y="172"/>
                  </a:lnTo>
                  <a:lnTo>
                    <a:pt x="436" y="203"/>
                  </a:lnTo>
                  <a:lnTo>
                    <a:pt x="374" y="1431"/>
                  </a:lnTo>
                  <a:lnTo>
                    <a:pt x="576" y="1431"/>
                  </a:lnTo>
                  <a:lnTo>
                    <a:pt x="638" y="203"/>
                  </a:lnTo>
                  <a:lnTo>
                    <a:pt x="1073" y="234"/>
                  </a:lnTo>
                  <a:lnTo>
                    <a:pt x="1073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0" name="Google Shape;2550;p64"/>
            <p:cNvSpPr/>
            <p:nvPr/>
          </p:nvSpPr>
          <p:spPr>
            <a:xfrm>
              <a:off x="8123235" y="3961686"/>
              <a:ext cx="50419" cy="50954"/>
            </a:xfrm>
            <a:custGeom>
              <a:rect b="b" l="l" r="r" t="t"/>
              <a:pathLst>
                <a:path extrusionOk="0" h="1525" w="1509">
                  <a:moveTo>
                    <a:pt x="933" y="203"/>
                  </a:moveTo>
                  <a:lnTo>
                    <a:pt x="1151" y="934"/>
                  </a:lnTo>
                  <a:lnTo>
                    <a:pt x="1151" y="934"/>
                  </a:lnTo>
                  <a:lnTo>
                    <a:pt x="513" y="840"/>
                  </a:lnTo>
                  <a:lnTo>
                    <a:pt x="933" y="203"/>
                  </a:lnTo>
                  <a:close/>
                  <a:moveTo>
                    <a:pt x="855" y="1"/>
                  </a:moveTo>
                  <a:lnTo>
                    <a:pt x="0" y="1291"/>
                  </a:lnTo>
                  <a:lnTo>
                    <a:pt x="202" y="1322"/>
                  </a:lnTo>
                  <a:lnTo>
                    <a:pt x="420" y="996"/>
                  </a:lnTo>
                  <a:lnTo>
                    <a:pt x="1197" y="1105"/>
                  </a:lnTo>
                  <a:lnTo>
                    <a:pt x="1291" y="1493"/>
                  </a:lnTo>
                  <a:lnTo>
                    <a:pt x="1508" y="1525"/>
                  </a:lnTo>
                  <a:lnTo>
                    <a:pt x="1089" y="32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1" name="Google Shape;2551;p64"/>
            <p:cNvSpPr/>
            <p:nvPr/>
          </p:nvSpPr>
          <p:spPr>
            <a:xfrm>
              <a:off x="8194905" y="3968970"/>
              <a:ext cx="45241" cy="49450"/>
            </a:xfrm>
            <a:custGeom>
              <a:rect b="b" l="l" r="r" t="t"/>
              <a:pathLst>
                <a:path extrusionOk="0" h="1480" w="1354">
                  <a:moveTo>
                    <a:pt x="390" y="203"/>
                  </a:moveTo>
                  <a:lnTo>
                    <a:pt x="701" y="249"/>
                  </a:lnTo>
                  <a:cubicBezTo>
                    <a:pt x="763" y="265"/>
                    <a:pt x="825" y="280"/>
                    <a:pt x="872" y="311"/>
                  </a:cubicBezTo>
                  <a:cubicBezTo>
                    <a:pt x="934" y="343"/>
                    <a:pt x="981" y="389"/>
                    <a:pt x="1027" y="436"/>
                  </a:cubicBezTo>
                  <a:cubicBezTo>
                    <a:pt x="1058" y="498"/>
                    <a:pt x="1089" y="545"/>
                    <a:pt x="1105" y="622"/>
                  </a:cubicBezTo>
                  <a:cubicBezTo>
                    <a:pt x="1121" y="685"/>
                    <a:pt x="1121" y="762"/>
                    <a:pt x="1121" y="825"/>
                  </a:cubicBezTo>
                  <a:cubicBezTo>
                    <a:pt x="1105" y="902"/>
                    <a:pt x="1089" y="964"/>
                    <a:pt x="1043" y="1027"/>
                  </a:cubicBezTo>
                  <a:cubicBezTo>
                    <a:pt x="981" y="1151"/>
                    <a:pt x="872" y="1244"/>
                    <a:pt x="747" y="1275"/>
                  </a:cubicBezTo>
                  <a:cubicBezTo>
                    <a:pt x="711" y="1294"/>
                    <a:pt x="669" y="1301"/>
                    <a:pt x="628" y="1301"/>
                  </a:cubicBezTo>
                  <a:cubicBezTo>
                    <a:pt x="599" y="1301"/>
                    <a:pt x="571" y="1297"/>
                    <a:pt x="545" y="1291"/>
                  </a:cubicBezTo>
                  <a:lnTo>
                    <a:pt x="234" y="1244"/>
                  </a:lnTo>
                  <a:lnTo>
                    <a:pt x="390" y="203"/>
                  </a:lnTo>
                  <a:close/>
                  <a:moveTo>
                    <a:pt x="203" y="0"/>
                  </a:moveTo>
                  <a:lnTo>
                    <a:pt x="1" y="1400"/>
                  </a:lnTo>
                  <a:lnTo>
                    <a:pt x="530" y="1462"/>
                  </a:lnTo>
                  <a:cubicBezTo>
                    <a:pt x="569" y="1475"/>
                    <a:pt x="611" y="1480"/>
                    <a:pt x="654" y="1480"/>
                  </a:cubicBezTo>
                  <a:cubicBezTo>
                    <a:pt x="712" y="1480"/>
                    <a:pt x="771" y="1471"/>
                    <a:pt x="825" y="1462"/>
                  </a:cubicBezTo>
                  <a:cubicBezTo>
                    <a:pt x="918" y="1431"/>
                    <a:pt x="1012" y="1400"/>
                    <a:pt x="1074" y="1338"/>
                  </a:cubicBezTo>
                  <a:cubicBezTo>
                    <a:pt x="1152" y="1291"/>
                    <a:pt x="1214" y="1213"/>
                    <a:pt x="1260" y="1136"/>
                  </a:cubicBezTo>
                  <a:cubicBezTo>
                    <a:pt x="1307" y="1058"/>
                    <a:pt x="1323" y="964"/>
                    <a:pt x="1338" y="856"/>
                  </a:cubicBezTo>
                  <a:cubicBezTo>
                    <a:pt x="1354" y="762"/>
                    <a:pt x="1354" y="669"/>
                    <a:pt x="1323" y="560"/>
                  </a:cubicBezTo>
                  <a:cubicBezTo>
                    <a:pt x="1292" y="482"/>
                    <a:pt x="1245" y="389"/>
                    <a:pt x="1183" y="327"/>
                  </a:cubicBezTo>
                  <a:cubicBezTo>
                    <a:pt x="1105" y="249"/>
                    <a:pt x="1027" y="203"/>
                    <a:pt x="949" y="156"/>
                  </a:cubicBezTo>
                  <a:cubicBezTo>
                    <a:pt x="841" y="109"/>
                    <a:pt x="747" y="78"/>
                    <a:pt x="638" y="63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2" name="Google Shape;2552;p64"/>
            <p:cNvSpPr/>
            <p:nvPr/>
          </p:nvSpPr>
          <p:spPr>
            <a:xfrm>
              <a:off x="8261931" y="3978326"/>
              <a:ext cx="60844" cy="53527"/>
            </a:xfrm>
            <a:custGeom>
              <a:rect b="b" l="l" r="r" t="t"/>
              <a:pathLst>
                <a:path extrusionOk="0" h="1602" w="1821">
                  <a:moveTo>
                    <a:pt x="187" y="0"/>
                  </a:moveTo>
                  <a:lnTo>
                    <a:pt x="1" y="1384"/>
                  </a:lnTo>
                  <a:lnTo>
                    <a:pt x="219" y="1415"/>
                  </a:lnTo>
                  <a:lnTo>
                    <a:pt x="374" y="218"/>
                  </a:lnTo>
                  <a:lnTo>
                    <a:pt x="701" y="1477"/>
                  </a:lnTo>
                  <a:lnTo>
                    <a:pt x="949" y="1509"/>
                  </a:lnTo>
                  <a:cubicBezTo>
                    <a:pt x="1074" y="1291"/>
                    <a:pt x="1183" y="1104"/>
                    <a:pt x="1276" y="933"/>
                  </a:cubicBezTo>
                  <a:cubicBezTo>
                    <a:pt x="1307" y="871"/>
                    <a:pt x="1354" y="793"/>
                    <a:pt x="1385" y="731"/>
                  </a:cubicBezTo>
                  <a:cubicBezTo>
                    <a:pt x="1416" y="653"/>
                    <a:pt x="1447" y="591"/>
                    <a:pt x="1478" y="545"/>
                  </a:cubicBezTo>
                  <a:cubicBezTo>
                    <a:pt x="1509" y="482"/>
                    <a:pt x="1540" y="420"/>
                    <a:pt x="1571" y="358"/>
                  </a:cubicBezTo>
                  <a:lnTo>
                    <a:pt x="1571" y="358"/>
                  </a:lnTo>
                  <a:lnTo>
                    <a:pt x="1431" y="1571"/>
                  </a:lnTo>
                  <a:lnTo>
                    <a:pt x="1649" y="1602"/>
                  </a:lnTo>
                  <a:lnTo>
                    <a:pt x="1820" y="202"/>
                  </a:lnTo>
                  <a:lnTo>
                    <a:pt x="1462" y="156"/>
                  </a:lnTo>
                  <a:lnTo>
                    <a:pt x="856" y="1260"/>
                  </a:lnTo>
                  <a:lnTo>
                    <a:pt x="530" y="31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3" name="Google Shape;2553;p64"/>
            <p:cNvSpPr/>
            <p:nvPr/>
          </p:nvSpPr>
          <p:spPr>
            <a:xfrm>
              <a:off x="8345062" y="3987682"/>
              <a:ext cx="11995" cy="47813"/>
            </a:xfrm>
            <a:custGeom>
              <a:rect b="b" l="l" r="r" t="t"/>
              <a:pathLst>
                <a:path extrusionOk="0" h="1431" w="359">
                  <a:moveTo>
                    <a:pt x="156" y="0"/>
                  </a:moveTo>
                  <a:lnTo>
                    <a:pt x="1" y="1400"/>
                  </a:lnTo>
                  <a:lnTo>
                    <a:pt x="218" y="1431"/>
                  </a:lnTo>
                  <a:lnTo>
                    <a:pt x="358" y="31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4" name="Google Shape;2554;p64"/>
            <p:cNvSpPr/>
            <p:nvPr/>
          </p:nvSpPr>
          <p:spPr>
            <a:xfrm>
              <a:off x="8378307" y="3990789"/>
              <a:ext cx="39026" cy="49384"/>
            </a:xfrm>
            <a:custGeom>
              <a:rect b="b" l="l" r="r" t="t"/>
              <a:pathLst>
                <a:path extrusionOk="0" h="1478" w="1168">
                  <a:moveTo>
                    <a:pt x="16" y="0"/>
                  </a:moveTo>
                  <a:lnTo>
                    <a:pt x="1" y="187"/>
                  </a:lnTo>
                  <a:lnTo>
                    <a:pt x="467" y="234"/>
                  </a:lnTo>
                  <a:lnTo>
                    <a:pt x="359" y="1447"/>
                  </a:lnTo>
                  <a:lnTo>
                    <a:pt x="576" y="1478"/>
                  </a:lnTo>
                  <a:lnTo>
                    <a:pt x="685" y="249"/>
                  </a:lnTo>
                  <a:lnTo>
                    <a:pt x="1152" y="280"/>
                  </a:lnTo>
                  <a:lnTo>
                    <a:pt x="1167" y="10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5" name="Google Shape;2555;p64"/>
            <p:cNvSpPr/>
            <p:nvPr/>
          </p:nvSpPr>
          <p:spPr>
            <a:xfrm>
              <a:off x="8469256" y="3999610"/>
              <a:ext cx="49384" cy="48882"/>
            </a:xfrm>
            <a:custGeom>
              <a:rect b="b" l="l" r="r" t="t"/>
              <a:pathLst>
                <a:path extrusionOk="0" h="1463" w="1478">
                  <a:moveTo>
                    <a:pt x="720" y="181"/>
                  </a:moveTo>
                  <a:cubicBezTo>
                    <a:pt x="740" y="181"/>
                    <a:pt x="759" y="183"/>
                    <a:pt x="777" y="187"/>
                  </a:cubicBezTo>
                  <a:cubicBezTo>
                    <a:pt x="840" y="187"/>
                    <a:pt x="902" y="203"/>
                    <a:pt x="964" y="234"/>
                  </a:cubicBezTo>
                  <a:cubicBezTo>
                    <a:pt x="1026" y="250"/>
                    <a:pt x="1088" y="296"/>
                    <a:pt x="1120" y="343"/>
                  </a:cubicBezTo>
                  <a:cubicBezTo>
                    <a:pt x="1166" y="390"/>
                    <a:pt x="1197" y="452"/>
                    <a:pt x="1213" y="514"/>
                  </a:cubicBezTo>
                  <a:cubicBezTo>
                    <a:pt x="1244" y="592"/>
                    <a:pt x="1244" y="685"/>
                    <a:pt x="1244" y="763"/>
                  </a:cubicBezTo>
                  <a:cubicBezTo>
                    <a:pt x="1244" y="856"/>
                    <a:pt x="1213" y="934"/>
                    <a:pt x="1182" y="1012"/>
                  </a:cubicBezTo>
                  <a:cubicBezTo>
                    <a:pt x="1166" y="1074"/>
                    <a:pt x="1120" y="1136"/>
                    <a:pt x="1073" y="1183"/>
                  </a:cubicBezTo>
                  <a:cubicBezTo>
                    <a:pt x="1026" y="1214"/>
                    <a:pt x="964" y="1245"/>
                    <a:pt x="902" y="1260"/>
                  </a:cubicBezTo>
                  <a:cubicBezTo>
                    <a:pt x="846" y="1274"/>
                    <a:pt x="787" y="1282"/>
                    <a:pt x="728" y="1282"/>
                  </a:cubicBezTo>
                  <a:cubicBezTo>
                    <a:pt x="655" y="1282"/>
                    <a:pt x="582" y="1270"/>
                    <a:pt x="513" y="1245"/>
                  </a:cubicBezTo>
                  <a:cubicBezTo>
                    <a:pt x="451" y="1214"/>
                    <a:pt x="389" y="1183"/>
                    <a:pt x="358" y="1136"/>
                  </a:cubicBezTo>
                  <a:cubicBezTo>
                    <a:pt x="311" y="1074"/>
                    <a:pt x="280" y="1012"/>
                    <a:pt x="264" y="949"/>
                  </a:cubicBezTo>
                  <a:cubicBezTo>
                    <a:pt x="218" y="778"/>
                    <a:pt x="233" y="607"/>
                    <a:pt x="295" y="452"/>
                  </a:cubicBezTo>
                  <a:cubicBezTo>
                    <a:pt x="327" y="390"/>
                    <a:pt x="358" y="327"/>
                    <a:pt x="420" y="281"/>
                  </a:cubicBezTo>
                  <a:cubicBezTo>
                    <a:pt x="466" y="250"/>
                    <a:pt x="513" y="219"/>
                    <a:pt x="575" y="203"/>
                  </a:cubicBezTo>
                  <a:cubicBezTo>
                    <a:pt x="619" y="192"/>
                    <a:pt x="671" y="181"/>
                    <a:pt x="720" y="181"/>
                  </a:cubicBezTo>
                  <a:close/>
                  <a:moveTo>
                    <a:pt x="793" y="1"/>
                  </a:moveTo>
                  <a:cubicBezTo>
                    <a:pt x="715" y="1"/>
                    <a:pt x="622" y="1"/>
                    <a:pt x="544" y="16"/>
                  </a:cubicBezTo>
                  <a:cubicBezTo>
                    <a:pt x="451" y="32"/>
                    <a:pt x="373" y="63"/>
                    <a:pt x="295" y="110"/>
                  </a:cubicBezTo>
                  <a:cubicBezTo>
                    <a:pt x="218" y="172"/>
                    <a:pt x="156" y="234"/>
                    <a:pt x="109" y="327"/>
                  </a:cubicBezTo>
                  <a:cubicBezTo>
                    <a:pt x="47" y="436"/>
                    <a:pt x="16" y="561"/>
                    <a:pt x="0" y="685"/>
                  </a:cubicBezTo>
                  <a:cubicBezTo>
                    <a:pt x="0" y="763"/>
                    <a:pt x="0" y="856"/>
                    <a:pt x="16" y="949"/>
                  </a:cubicBezTo>
                  <a:cubicBezTo>
                    <a:pt x="31" y="1012"/>
                    <a:pt x="62" y="1074"/>
                    <a:pt x="93" y="1136"/>
                  </a:cubicBezTo>
                  <a:cubicBezTo>
                    <a:pt x="124" y="1198"/>
                    <a:pt x="171" y="1245"/>
                    <a:pt x="218" y="1291"/>
                  </a:cubicBezTo>
                  <a:cubicBezTo>
                    <a:pt x="264" y="1323"/>
                    <a:pt x="311" y="1354"/>
                    <a:pt x="373" y="1385"/>
                  </a:cubicBezTo>
                  <a:cubicBezTo>
                    <a:pt x="420" y="1400"/>
                    <a:pt x="482" y="1416"/>
                    <a:pt x="529" y="1431"/>
                  </a:cubicBezTo>
                  <a:cubicBezTo>
                    <a:pt x="591" y="1447"/>
                    <a:pt x="638" y="1462"/>
                    <a:pt x="684" y="1462"/>
                  </a:cubicBezTo>
                  <a:lnTo>
                    <a:pt x="855" y="1462"/>
                  </a:lnTo>
                  <a:cubicBezTo>
                    <a:pt x="917" y="1447"/>
                    <a:pt x="964" y="1447"/>
                    <a:pt x="1026" y="1416"/>
                  </a:cubicBezTo>
                  <a:cubicBezTo>
                    <a:pt x="1073" y="1400"/>
                    <a:pt x="1135" y="1385"/>
                    <a:pt x="1182" y="1354"/>
                  </a:cubicBezTo>
                  <a:cubicBezTo>
                    <a:pt x="1244" y="1323"/>
                    <a:pt x="1291" y="1276"/>
                    <a:pt x="1322" y="1229"/>
                  </a:cubicBezTo>
                  <a:cubicBezTo>
                    <a:pt x="1368" y="1167"/>
                    <a:pt x="1399" y="1105"/>
                    <a:pt x="1431" y="1043"/>
                  </a:cubicBezTo>
                  <a:cubicBezTo>
                    <a:pt x="1446" y="949"/>
                    <a:pt x="1462" y="872"/>
                    <a:pt x="1477" y="778"/>
                  </a:cubicBezTo>
                  <a:cubicBezTo>
                    <a:pt x="1477" y="654"/>
                    <a:pt x="1462" y="529"/>
                    <a:pt x="1415" y="421"/>
                  </a:cubicBezTo>
                  <a:cubicBezTo>
                    <a:pt x="1384" y="327"/>
                    <a:pt x="1322" y="250"/>
                    <a:pt x="1260" y="187"/>
                  </a:cubicBezTo>
                  <a:cubicBezTo>
                    <a:pt x="1197" y="125"/>
                    <a:pt x="1120" y="79"/>
                    <a:pt x="1026" y="47"/>
                  </a:cubicBezTo>
                  <a:cubicBezTo>
                    <a:pt x="949" y="32"/>
                    <a:pt x="871" y="16"/>
                    <a:pt x="793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6" name="Google Shape;2556;p64"/>
            <p:cNvSpPr/>
            <p:nvPr/>
          </p:nvSpPr>
          <p:spPr>
            <a:xfrm>
              <a:off x="8541962" y="4003252"/>
              <a:ext cx="42133" cy="49384"/>
            </a:xfrm>
            <a:custGeom>
              <a:rect b="b" l="l" r="r" t="t"/>
              <a:pathLst>
                <a:path extrusionOk="0" h="1478" w="1261">
                  <a:moveTo>
                    <a:pt x="79" y="1"/>
                  </a:moveTo>
                  <a:lnTo>
                    <a:pt x="1" y="1416"/>
                  </a:lnTo>
                  <a:lnTo>
                    <a:pt x="234" y="1431"/>
                  </a:lnTo>
                  <a:lnTo>
                    <a:pt x="281" y="265"/>
                  </a:lnTo>
                  <a:lnTo>
                    <a:pt x="934" y="1462"/>
                  </a:lnTo>
                  <a:lnTo>
                    <a:pt x="1214" y="1478"/>
                  </a:lnTo>
                  <a:lnTo>
                    <a:pt x="1260" y="63"/>
                  </a:lnTo>
                  <a:lnTo>
                    <a:pt x="1043" y="63"/>
                  </a:lnTo>
                  <a:lnTo>
                    <a:pt x="996" y="1182"/>
                  </a:lnTo>
                  <a:lnTo>
                    <a:pt x="374" y="1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7" name="Google Shape;2557;p64"/>
            <p:cNvSpPr/>
            <p:nvPr/>
          </p:nvSpPr>
          <p:spPr>
            <a:xfrm>
              <a:off x="8610558" y="4006359"/>
              <a:ext cx="30171" cy="47847"/>
            </a:xfrm>
            <a:custGeom>
              <a:rect b="b" l="l" r="r" t="t"/>
              <a:pathLst>
                <a:path extrusionOk="0" h="1432" w="903">
                  <a:moveTo>
                    <a:pt x="47" y="1"/>
                  </a:moveTo>
                  <a:lnTo>
                    <a:pt x="0" y="1416"/>
                  </a:lnTo>
                  <a:lnTo>
                    <a:pt x="871" y="1431"/>
                  </a:lnTo>
                  <a:lnTo>
                    <a:pt x="871" y="1260"/>
                  </a:lnTo>
                  <a:lnTo>
                    <a:pt x="234" y="1245"/>
                  </a:lnTo>
                  <a:lnTo>
                    <a:pt x="249" y="778"/>
                  </a:lnTo>
                  <a:lnTo>
                    <a:pt x="825" y="794"/>
                  </a:lnTo>
                  <a:lnTo>
                    <a:pt x="825" y="607"/>
                  </a:lnTo>
                  <a:lnTo>
                    <a:pt x="249" y="592"/>
                  </a:lnTo>
                  <a:lnTo>
                    <a:pt x="265" y="188"/>
                  </a:lnTo>
                  <a:lnTo>
                    <a:pt x="871" y="203"/>
                  </a:lnTo>
                  <a:lnTo>
                    <a:pt x="902" y="1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8" name="Google Shape;2558;p64"/>
            <p:cNvSpPr/>
            <p:nvPr/>
          </p:nvSpPr>
          <p:spPr>
            <a:xfrm>
              <a:off x="8153374" y="3790380"/>
              <a:ext cx="69632" cy="120953"/>
            </a:xfrm>
            <a:custGeom>
              <a:rect b="b" l="l" r="r" t="t"/>
              <a:pathLst>
                <a:path extrusionOk="0" h="3620" w="2084">
                  <a:moveTo>
                    <a:pt x="1347" y="0"/>
                  </a:moveTo>
                  <a:cubicBezTo>
                    <a:pt x="1306" y="0"/>
                    <a:pt x="1267" y="4"/>
                    <a:pt x="1228" y="12"/>
                  </a:cubicBezTo>
                  <a:cubicBezTo>
                    <a:pt x="1135" y="12"/>
                    <a:pt x="1042" y="43"/>
                    <a:pt x="949" y="90"/>
                  </a:cubicBezTo>
                  <a:cubicBezTo>
                    <a:pt x="855" y="121"/>
                    <a:pt x="762" y="183"/>
                    <a:pt x="684" y="261"/>
                  </a:cubicBezTo>
                  <a:cubicBezTo>
                    <a:pt x="575" y="339"/>
                    <a:pt x="498" y="447"/>
                    <a:pt x="420" y="556"/>
                  </a:cubicBezTo>
                  <a:cubicBezTo>
                    <a:pt x="327" y="696"/>
                    <a:pt x="264" y="852"/>
                    <a:pt x="202" y="1007"/>
                  </a:cubicBezTo>
                  <a:cubicBezTo>
                    <a:pt x="140" y="1209"/>
                    <a:pt x="78" y="1411"/>
                    <a:pt x="47" y="1629"/>
                  </a:cubicBezTo>
                  <a:cubicBezTo>
                    <a:pt x="16" y="1847"/>
                    <a:pt x="0" y="2065"/>
                    <a:pt x="0" y="2282"/>
                  </a:cubicBezTo>
                  <a:cubicBezTo>
                    <a:pt x="0" y="2438"/>
                    <a:pt x="31" y="2609"/>
                    <a:pt x="62" y="2764"/>
                  </a:cubicBezTo>
                  <a:cubicBezTo>
                    <a:pt x="109" y="2904"/>
                    <a:pt x="156" y="3029"/>
                    <a:pt x="218" y="3137"/>
                  </a:cubicBezTo>
                  <a:cubicBezTo>
                    <a:pt x="280" y="3231"/>
                    <a:pt x="358" y="3308"/>
                    <a:pt x="435" y="3386"/>
                  </a:cubicBezTo>
                  <a:cubicBezTo>
                    <a:pt x="513" y="3448"/>
                    <a:pt x="591" y="3495"/>
                    <a:pt x="684" y="3526"/>
                  </a:cubicBezTo>
                  <a:cubicBezTo>
                    <a:pt x="762" y="3573"/>
                    <a:pt x="840" y="3588"/>
                    <a:pt x="933" y="3604"/>
                  </a:cubicBezTo>
                  <a:cubicBezTo>
                    <a:pt x="1011" y="3619"/>
                    <a:pt x="1104" y="3619"/>
                    <a:pt x="1182" y="3619"/>
                  </a:cubicBezTo>
                  <a:cubicBezTo>
                    <a:pt x="1260" y="3604"/>
                    <a:pt x="1337" y="3604"/>
                    <a:pt x="1399" y="3573"/>
                  </a:cubicBezTo>
                  <a:cubicBezTo>
                    <a:pt x="1477" y="3557"/>
                    <a:pt x="1539" y="3542"/>
                    <a:pt x="1617" y="3511"/>
                  </a:cubicBezTo>
                  <a:lnTo>
                    <a:pt x="1695" y="2966"/>
                  </a:lnTo>
                  <a:lnTo>
                    <a:pt x="1695" y="2966"/>
                  </a:lnTo>
                  <a:cubicBezTo>
                    <a:pt x="1586" y="3013"/>
                    <a:pt x="1493" y="3044"/>
                    <a:pt x="1384" y="3060"/>
                  </a:cubicBezTo>
                  <a:cubicBezTo>
                    <a:pt x="1329" y="3067"/>
                    <a:pt x="1279" y="3071"/>
                    <a:pt x="1228" y="3071"/>
                  </a:cubicBezTo>
                  <a:cubicBezTo>
                    <a:pt x="1178" y="3071"/>
                    <a:pt x="1127" y="3067"/>
                    <a:pt x="1073" y="3060"/>
                  </a:cubicBezTo>
                  <a:cubicBezTo>
                    <a:pt x="980" y="3044"/>
                    <a:pt x="886" y="2997"/>
                    <a:pt x="809" y="2951"/>
                  </a:cubicBezTo>
                  <a:cubicBezTo>
                    <a:pt x="731" y="2889"/>
                    <a:pt x="653" y="2795"/>
                    <a:pt x="622" y="2702"/>
                  </a:cubicBezTo>
                  <a:cubicBezTo>
                    <a:pt x="560" y="2578"/>
                    <a:pt x="529" y="2438"/>
                    <a:pt x="529" y="2298"/>
                  </a:cubicBezTo>
                  <a:cubicBezTo>
                    <a:pt x="513" y="1909"/>
                    <a:pt x="560" y="1505"/>
                    <a:pt x="700" y="1147"/>
                  </a:cubicBezTo>
                  <a:cubicBezTo>
                    <a:pt x="746" y="1023"/>
                    <a:pt x="824" y="898"/>
                    <a:pt x="917" y="790"/>
                  </a:cubicBezTo>
                  <a:cubicBezTo>
                    <a:pt x="980" y="712"/>
                    <a:pt x="1073" y="650"/>
                    <a:pt x="1166" y="618"/>
                  </a:cubicBezTo>
                  <a:cubicBezTo>
                    <a:pt x="1235" y="596"/>
                    <a:pt x="1303" y="581"/>
                    <a:pt x="1371" y="581"/>
                  </a:cubicBezTo>
                  <a:cubicBezTo>
                    <a:pt x="1396" y="581"/>
                    <a:pt x="1421" y="583"/>
                    <a:pt x="1446" y="587"/>
                  </a:cubicBezTo>
                  <a:cubicBezTo>
                    <a:pt x="1555" y="603"/>
                    <a:pt x="1648" y="618"/>
                    <a:pt x="1742" y="665"/>
                  </a:cubicBezTo>
                  <a:cubicBezTo>
                    <a:pt x="1835" y="712"/>
                    <a:pt x="1913" y="758"/>
                    <a:pt x="2006" y="821"/>
                  </a:cubicBezTo>
                  <a:lnTo>
                    <a:pt x="2084" y="276"/>
                  </a:lnTo>
                  <a:cubicBezTo>
                    <a:pt x="2021" y="245"/>
                    <a:pt x="1975" y="199"/>
                    <a:pt x="1913" y="168"/>
                  </a:cubicBezTo>
                  <a:cubicBezTo>
                    <a:pt x="1850" y="136"/>
                    <a:pt x="1788" y="105"/>
                    <a:pt x="1710" y="74"/>
                  </a:cubicBezTo>
                  <a:cubicBezTo>
                    <a:pt x="1633" y="43"/>
                    <a:pt x="1555" y="28"/>
                    <a:pt x="1477" y="12"/>
                  </a:cubicBezTo>
                  <a:cubicBezTo>
                    <a:pt x="1431" y="4"/>
                    <a:pt x="1388" y="0"/>
                    <a:pt x="1347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9" name="Google Shape;2559;p64"/>
            <p:cNvSpPr/>
            <p:nvPr/>
          </p:nvSpPr>
          <p:spPr>
            <a:xfrm>
              <a:off x="8229220" y="3798566"/>
              <a:ext cx="32243" cy="119015"/>
            </a:xfrm>
            <a:custGeom>
              <a:rect b="b" l="l" r="r" t="t"/>
              <a:pathLst>
                <a:path extrusionOk="0" h="3562" w="965">
                  <a:moveTo>
                    <a:pt x="482" y="0"/>
                  </a:moveTo>
                  <a:lnTo>
                    <a:pt x="0" y="3499"/>
                  </a:lnTo>
                  <a:lnTo>
                    <a:pt x="482" y="3561"/>
                  </a:lnTo>
                  <a:lnTo>
                    <a:pt x="964" y="78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0" name="Google Shape;2560;p64"/>
            <p:cNvSpPr/>
            <p:nvPr/>
          </p:nvSpPr>
          <p:spPr>
            <a:xfrm>
              <a:off x="8273893" y="3804781"/>
              <a:ext cx="81092" cy="124729"/>
            </a:xfrm>
            <a:custGeom>
              <a:rect b="b" l="l" r="r" t="t"/>
              <a:pathLst>
                <a:path extrusionOk="0" h="3733" w="2427">
                  <a:moveTo>
                    <a:pt x="451" y="1"/>
                  </a:moveTo>
                  <a:lnTo>
                    <a:pt x="0" y="3499"/>
                  </a:lnTo>
                  <a:lnTo>
                    <a:pt x="467" y="3546"/>
                  </a:lnTo>
                  <a:lnTo>
                    <a:pt x="809" y="918"/>
                  </a:lnTo>
                  <a:lnTo>
                    <a:pt x="1384" y="3670"/>
                  </a:lnTo>
                  <a:lnTo>
                    <a:pt x="2037" y="3733"/>
                  </a:lnTo>
                  <a:lnTo>
                    <a:pt x="2426" y="234"/>
                  </a:lnTo>
                  <a:lnTo>
                    <a:pt x="1960" y="187"/>
                  </a:lnTo>
                  <a:lnTo>
                    <a:pt x="1664" y="2815"/>
                  </a:lnTo>
                  <a:lnTo>
                    <a:pt x="1089" y="79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1" name="Google Shape;2561;p64"/>
            <p:cNvSpPr/>
            <p:nvPr/>
          </p:nvSpPr>
          <p:spPr>
            <a:xfrm>
              <a:off x="8372093" y="3815707"/>
              <a:ext cx="59240" cy="122123"/>
            </a:xfrm>
            <a:custGeom>
              <a:rect b="b" l="l" r="r" t="t"/>
              <a:pathLst>
                <a:path extrusionOk="0" h="3655" w="1773">
                  <a:moveTo>
                    <a:pt x="358" y="0"/>
                  </a:moveTo>
                  <a:lnTo>
                    <a:pt x="0" y="3499"/>
                  </a:lnTo>
                  <a:lnTo>
                    <a:pt x="716" y="3577"/>
                  </a:lnTo>
                  <a:cubicBezTo>
                    <a:pt x="1089" y="3608"/>
                    <a:pt x="1446" y="3654"/>
                    <a:pt x="1446" y="3654"/>
                  </a:cubicBezTo>
                  <a:lnTo>
                    <a:pt x="1509" y="3095"/>
                  </a:lnTo>
                  <a:lnTo>
                    <a:pt x="545" y="3001"/>
                  </a:lnTo>
                  <a:lnTo>
                    <a:pt x="638" y="2022"/>
                  </a:lnTo>
                  <a:lnTo>
                    <a:pt x="1509" y="2100"/>
                  </a:lnTo>
                  <a:lnTo>
                    <a:pt x="1555" y="1540"/>
                  </a:lnTo>
                  <a:lnTo>
                    <a:pt x="700" y="1462"/>
                  </a:lnTo>
                  <a:lnTo>
                    <a:pt x="778" y="607"/>
                  </a:lnTo>
                  <a:lnTo>
                    <a:pt x="1633" y="685"/>
                  </a:lnTo>
                  <a:lnTo>
                    <a:pt x="1773" y="140"/>
                  </a:lnTo>
                  <a:cubicBezTo>
                    <a:pt x="1773" y="140"/>
                    <a:pt x="1415" y="109"/>
                    <a:pt x="1058" y="78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2" name="Google Shape;2562;p64"/>
            <p:cNvSpPr/>
            <p:nvPr/>
          </p:nvSpPr>
          <p:spPr>
            <a:xfrm>
              <a:off x="8449510" y="3822991"/>
              <a:ext cx="99269" cy="123660"/>
            </a:xfrm>
            <a:custGeom>
              <a:rect b="b" l="l" r="r" t="t"/>
              <a:pathLst>
                <a:path extrusionOk="0" h="3701" w="2971">
                  <a:moveTo>
                    <a:pt x="280" y="0"/>
                  </a:moveTo>
                  <a:lnTo>
                    <a:pt x="0" y="3499"/>
                  </a:lnTo>
                  <a:lnTo>
                    <a:pt x="467" y="3545"/>
                  </a:lnTo>
                  <a:lnTo>
                    <a:pt x="684" y="700"/>
                  </a:lnTo>
                  <a:lnTo>
                    <a:pt x="1166" y="3592"/>
                  </a:lnTo>
                  <a:lnTo>
                    <a:pt x="1602" y="3623"/>
                  </a:lnTo>
                  <a:lnTo>
                    <a:pt x="2472" y="824"/>
                  </a:lnTo>
                  <a:lnTo>
                    <a:pt x="2301" y="3670"/>
                  </a:lnTo>
                  <a:lnTo>
                    <a:pt x="2783" y="3701"/>
                  </a:lnTo>
                  <a:lnTo>
                    <a:pt x="2970" y="171"/>
                  </a:lnTo>
                  <a:lnTo>
                    <a:pt x="2239" y="140"/>
                  </a:lnTo>
                  <a:lnTo>
                    <a:pt x="1446" y="2737"/>
                  </a:lnTo>
                  <a:lnTo>
                    <a:pt x="1011" y="47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3" name="Google Shape;2563;p64"/>
            <p:cNvSpPr/>
            <p:nvPr/>
          </p:nvSpPr>
          <p:spPr>
            <a:xfrm>
              <a:off x="8564850" y="3831277"/>
              <a:ext cx="82095" cy="119015"/>
            </a:xfrm>
            <a:custGeom>
              <a:rect b="b" l="l" r="r" t="t"/>
              <a:pathLst>
                <a:path extrusionOk="0" h="3562" w="2457">
                  <a:moveTo>
                    <a:pt x="1322" y="872"/>
                  </a:moveTo>
                  <a:cubicBezTo>
                    <a:pt x="1337" y="980"/>
                    <a:pt x="1368" y="1105"/>
                    <a:pt x="1400" y="1229"/>
                  </a:cubicBezTo>
                  <a:cubicBezTo>
                    <a:pt x="1431" y="1369"/>
                    <a:pt x="1462" y="1509"/>
                    <a:pt x="1493" y="1634"/>
                  </a:cubicBezTo>
                  <a:cubicBezTo>
                    <a:pt x="1508" y="1758"/>
                    <a:pt x="1539" y="1898"/>
                    <a:pt x="1586" y="2069"/>
                  </a:cubicBezTo>
                  <a:lnTo>
                    <a:pt x="980" y="2053"/>
                  </a:lnTo>
                  <a:cubicBezTo>
                    <a:pt x="995" y="1991"/>
                    <a:pt x="1011" y="1929"/>
                    <a:pt x="1026" y="1867"/>
                  </a:cubicBezTo>
                  <a:cubicBezTo>
                    <a:pt x="1042" y="1820"/>
                    <a:pt x="1057" y="1758"/>
                    <a:pt x="1089" y="1680"/>
                  </a:cubicBezTo>
                  <a:lnTo>
                    <a:pt x="1151" y="1463"/>
                  </a:lnTo>
                  <a:lnTo>
                    <a:pt x="1322" y="872"/>
                  </a:lnTo>
                  <a:close/>
                  <a:moveTo>
                    <a:pt x="1057" y="1"/>
                  </a:moveTo>
                  <a:lnTo>
                    <a:pt x="529" y="1742"/>
                  </a:lnTo>
                  <a:cubicBezTo>
                    <a:pt x="264" y="2613"/>
                    <a:pt x="0" y="3484"/>
                    <a:pt x="0" y="3484"/>
                  </a:cubicBezTo>
                  <a:lnTo>
                    <a:pt x="544" y="3499"/>
                  </a:lnTo>
                  <a:lnTo>
                    <a:pt x="793" y="2691"/>
                  </a:lnTo>
                  <a:lnTo>
                    <a:pt x="1726" y="2706"/>
                  </a:lnTo>
                  <a:lnTo>
                    <a:pt x="1913" y="3546"/>
                  </a:lnTo>
                  <a:lnTo>
                    <a:pt x="2457" y="3562"/>
                  </a:lnTo>
                  <a:cubicBezTo>
                    <a:pt x="2457" y="3562"/>
                    <a:pt x="2255" y="2675"/>
                    <a:pt x="2053" y="1789"/>
                  </a:cubicBezTo>
                  <a:cubicBezTo>
                    <a:pt x="1850" y="903"/>
                    <a:pt x="1648" y="16"/>
                    <a:pt x="1648" y="16"/>
                  </a:cubicBezTo>
                  <a:lnTo>
                    <a:pt x="105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4" name="Google Shape;2564;p64"/>
            <p:cNvSpPr/>
            <p:nvPr/>
          </p:nvSpPr>
          <p:spPr>
            <a:xfrm>
              <a:off x="8850595" y="3492038"/>
              <a:ext cx="911827" cy="608408"/>
            </a:xfrm>
            <a:custGeom>
              <a:rect b="b" l="l" r="r" t="t"/>
              <a:pathLst>
                <a:path extrusionOk="0" h="18209" w="27290">
                  <a:moveTo>
                    <a:pt x="18830" y="0"/>
                  </a:moveTo>
                  <a:lnTo>
                    <a:pt x="18240" y="327"/>
                  </a:lnTo>
                  <a:cubicBezTo>
                    <a:pt x="18053" y="420"/>
                    <a:pt x="17820" y="544"/>
                    <a:pt x="17571" y="684"/>
                  </a:cubicBezTo>
                  <a:cubicBezTo>
                    <a:pt x="17291" y="824"/>
                    <a:pt x="16996" y="964"/>
                    <a:pt x="16654" y="1135"/>
                  </a:cubicBezTo>
                  <a:cubicBezTo>
                    <a:pt x="15005" y="1913"/>
                    <a:pt x="13295" y="2566"/>
                    <a:pt x="11538" y="3095"/>
                  </a:cubicBezTo>
                  <a:cubicBezTo>
                    <a:pt x="9734" y="3639"/>
                    <a:pt x="7884" y="4059"/>
                    <a:pt x="6033" y="4370"/>
                  </a:cubicBezTo>
                  <a:cubicBezTo>
                    <a:pt x="5256" y="4510"/>
                    <a:pt x="4603" y="4603"/>
                    <a:pt x="4152" y="4649"/>
                  </a:cubicBezTo>
                  <a:lnTo>
                    <a:pt x="3437" y="4758"/>
                  </a:lnTo>
                  <a:cubicBezTo>
                    <a:pt x="3748" y="6889"/>
                    <a:pt x="2162" y="8848"/>
                    <a:pt x="0" y="8988"/>
                  </a:cubicBezTo>
                  <a:lnTo>
                    <a:pt x="31" y="9470"/>
                  </a:lnTo>
                  <a:cubicBezTo>
                    <a:pt x="56" y="9468"/>
                    <a:pt x="81" y="9467"/>
                    <a:pt x="105" y="9467"/>
                  </a:cubicBezTo>
                  <a:cubicBezTo>
                    <a:pt x="952" y="9467"/>
                    <a:pt x="1001" y="10777"/>
                    <a:pt x="109" y="10823"/>
                  </a:cubicBezTo>
                  <a:lnTo>
                    <a:pt x="140" y="11196"/>
                  </a:lnTo>
                  <a:cubicBezTo>
                    <a:pt x="174" y="11192"/>
                    <a:pt x="207" y="11190"/>
                    <a:pt x="239" y="11190"/>
                  </a:cubicBezTo>
                  <a:cubicBezTo>
                    <a:pt x="1077" y="11190"/>
                    <a:pt x="1117" y="12518"/>
                    <a:pt x="218" y="12533"/>
                  </a:cubicBezTo>
                  <a:lnTo>
                    <a:pt x="233" y="12906"/>
                  </a:lnTo>
                  <a:cubicBezTo>
                    <a:pt x="272" y="12901"/>
                    <a:pt x="310" y="12899"/>
                    <a:pt x="346" y="12899"/>
                  </a:cubicBezTo>
                  <a:cubicBezTo>
                    <a:pt x="1197" y="12899"/>
                    <a:pt x="1236" y="14243"/>
                    <a:pt x="326" y="14243"/>
                  </a:cubicBezTo>
                  <a:cubicBezTo>
                    <a:pt x="321" y="14243"/>
                    <a:pt x="316" y="14243"/>
                    <a:pt x="311" y="14243"/>
                  </a:cubicBezTo>
                  <a:lnTo>
                    <a:pt x="311" y="14243"/>
                  </a:lnTo>
                  <a:lnTo>
                    <a:pt x="342" y="14694"/>
                  </a:lnTo>
                  <a:cubicBezTo>
                    <a:pt x="443" y="14688"/>
                    <a:pt x="543" y="14685"/>
                    <a:pt x="643" y="14685"/>
                  </a:cubicBezTo>
                  <a:cubicBezTo>
                    <a:pt x="2839" y="14685"/>
                    <a:pt x="4786" y="16141"/>
                    <a:pt x="5054" y="18208"/>
                  </a:cubicBezTo>
                  <a:lnTo>
                    <a:pt x="5940" y="18084"/>
                  </a:lnTo>
                  <a:cubicBezTo>
                    <a:pt x="6515" y="18006"/>
                    <a:pt x="7324" y="17913"/>
                    <a:pt x="8304" y="17726"/>
                  </a:cubicBezTo>
                  <a:cubicBezTo>
                    <a:pt x="10729" y="17322"/>
                    <a:pt x="13108" y="16778"/>
                    <a:pt x="15456" y="16063"/>
                  </a:cubicBezTo>
                  <a:cubicBezTo>
                    <a:pt x="17851" y="15347"/>
                    <a:pt x="20199" y="14445"/>
                    <a:pt x="22453" y="13373"/>
                  </a:cubicBezTo>
                  <a:lnTo>
                    <a:pt x="23728" y="12751"/>
                  </a:lnTo>
                  <a:cubicBezTo>
                    <a:pt x="24102" y="12564"/>
                    <a:pt x="24428" y="12377"/>
                    <a:pt x="24693" y="12237"/>
                  </a:cubicBezTo>
                  <a:lnTo>
                    <a:pt x="25532" y="11787"/>
                  </a:lnTo>
                  <a:cubicBezTo>
                    <a:pt x="25004" y="10838"/>
                    <a:pt x="24972" y="9734"/>
                    <a:pt x="25299" y="8692"/>
                  </a:cubicBezTo>
                  <a:cubicBezTo>
                    <a:pt x="25657" y="7604"/>
                    <a:pt x="26356" y="6655"/>
                    <a:pt x="27289" y="6002"/>
                  </a:cubicBezTo>
                  <a:lnTo>
                    <a:pt x="27025" y="5629"/>
                  </a:lnTo>
                  <a:cubicBezTo>
                    <a:pt x="26895" y="5733"/>
                    <a:pt x="26744" y="5783"/>
                    <a:pt x="26593" y="5783"/>
                  </a:cubicBezTo>
                  <a:cubicBezTo>
                    <a:pt x="26383" y="5783"/>
                    <a:pt x="26175" y="5686"/>
                    <a:pt x="26030" y="5505"/>
                  </a:cubicBezTo>
                  <a:cubicBezTo>
                    <a:pt x="25828" y="5178"/>
                    <a:pt x="25921" y="4758"/>
                    <a:pt x="26247" y="4556"/>
                  </a:cubicBezTo>
                  <a:lnTo>
                    <a:pt x="26030" y="4245"/>
                  </a:lnTo>
                  <a:cubicBezTo>
                    <a:pt x="25906" y="4338"/>
                    <a:pt x="25762" y="4382"/>
                    <a:pt x="25619" y="4382"/>
                  </a:cubicBezTo>
                  <a:cubicBezTo>
                    <a:pt x="25404" y="4382"/>
                    <a:pt x="25190" y="4283"/>
                    <a:pt x="25050" y="4105"/>
                  </a:cubicBezTo>
                  <a:cubicBezTo>
                    <a:pt x="24848" y="3794"/>
                    <a:pt x="24926" y="3359"/>
                    <a:pt x="25237" y="3157"/>
                  </a:cubicBezTo>
                  <a:lnTo>
                    <a:pt x="25019" y="2861"/>
                  </a:lnTo>
                  <a:cubicBezTo>
                    <a:pt x="24899" y="2939"/>
                    <a:pt x="24762" y="2978"/>
                    <a:pt x="24627" y="2978"/>
                  </a:cubicBezTo>
                  <a:cubicBezTo>
                    <a:pt x="24414" y="2978"/>
                    <a:pt x="24204" y="2881"/>
                    <a:pt x="24071" y="2690"/>
                  </a:cubicBezTo>
                  <a:cubicBezTo>
                    <a:pt x="23868" y="2395"/>
                    <a:pt x="23931" y="1975"/>
                    <a:pt x="24226" y="1773"/>
                  </a:cubicBezTo>
                  <a:lnTo>
                    <a:pt x="23946" y="1369"/>
                  </a:lnTo>
                  <a:cubicBezTo>
                    <a:pt x="23374" y="1779"/>
                    <a:pt x="22703" y="1987"/>
                    <a:pt x="22019" y="1987"/>
                  </a:cubicBezTo>
                  <a:cubicBezTo>
                    <a:pt x="21719" y="1987"/>
                    <a:pt x="21415" y="1947"/>
                    <a:pt x="21116" y="1866"/>
                  </a:cubicBezTo>
                  <a:cubicBezTo>
                    <a:pt x="20137" y="1571"/>
                    <a:pt x="19312" y="902"/>
                    <a:pt x="18830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5" name="Google Shape;2565;p64"/>
            <p:cNvSpPr/>
            <p:nvPr/>
          </p:nvSpPr>
          <p:spPr>
            <a:xfrm>
              <a:off x="9010608" y="3555422"/>
              <a:ext cx="503460" cy="229143"/>
            </a:xfrm>
            <a:custGeom>
              <a:rect b="b" l="l" r="r" t="t"/>
              <a:pathLst>
                <a:path extrusionOk="0" h="6858" w="15068">
                  <a:moveTo>
                    <a:pt x="13839" y="0"/>
                  </a:moveTo>
                  <a:cubicBezTo>
                    <a:pt x="13668" y="109"/>
                    <a:pt x="13482" y="202"/>
                    <a:pt x="13295" y="280"/>
                  </a:cubicBezTo>
                  <a:cubicBezTo>
                    <a:pt x="12953" y="451"/>
                    <a:pt x="12455" y="700"/>
                    <a:pt x="11849" y="980"/>
                  </a:cubicBezTo>
                  <a:cubicBezTo>
                    <a:pt x="10325" y="1633"/>
                    <a:pt x="8786" y="2224"/>
                    <a:pt x="7200" y="2706"/>
                  </a:cubicBezTo>
                  <a:cubicBezTo>
                    <a:pt x="5458" y="3234"/>
                    <a:pt x="3655" y="3623"/>
                    <a:pt x="2302" y="3888"/>
                  </a:cubicBezTo>
                  <a:cubicBezTo>
                    <a:pt x="1618" y="3996"/>
                    <a:pt x="1042" y="4105"/>
                    <a:pt x="638" y="4167"/>
                  </a:cubicBezTo>
                  <a:cubicBezTo>
                    <a:pt x="234" y="4230"/>
                    <a:pt x="0" y="4261"/>
                    <a:pt x="0" y="4261"/>
                  </a:cubicBezTo>
                  <a:lnTo>
                    <a:pt x="374" y="6857"/>
                  </a:lnTo>
                  <a:lnTo>
                    <a:pt x="1027" y="6764"/>
                  </a:lnTo>
                  <a:cubicBezTo>
                    <a:pt x="1462" y="6686"/>
                    <a:pt x="2053" y="6593"/>
                    <a:pt x="2784" y="6469"/>
                  </a:cubicBezTo>
                  <a:cubicBezTo>
                    <a:pt x="4214" y="6173"/>
                    <a:pt x="6111" y="5769"/>
                    <a:pt x="7962" y="5209"/>
                  </a:cubicBezTo>
                  <a:cubicBezTo>
                    <a:pt x="9641" y="4696"/>
                    <a:pt x="11305" y="4074"/>
                    <a:pt x="12922" y="3374"/>
                  </a:cubicBezTo>
                  <a:cubicBezTo>
                    <a:pt x="13575" y="3079"/>
                    <a:pt x="14104" y="2799"/>
                    <a:pt x="14477" y="2628"/>
                  </a:cubicBezTo>
                  <a:cubicBezTo>
                    <a:pt x="14679" y="2535"/>
                    <a:pt x="14881" y="2426"/>
                    <a:pt x="15068" y="2317"/>
                  </a:cubicBezTo>
                  <a:lnTo>
                    <a:pt x="1383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6" name="Google Shape;2566;p64"/>
            <p:cNvSpPr/>
            <p:nvPr/>
          </p:nvSpPr>
          <p:spPr>
            <a:xfrm>
              <a:off x="9047996" y="3792852"/>
              <a:ext cx="590766" cy="257209"/>
            </a:xfrm>
            <a:custGeom>
              <a:rect b="b" l="l" r="r" t="t"/>
              <a:pathLst>
                <a:path extrusionOk="0" h="7698" w="17681">
                  <a:moveTo>
                    <a:pt x="16468" y="0"/>
                  </a:moveTo>
                  <a:cubicBezTo>
                    <a:pt x="16468" y="0"/>
                    <a:pt x="16234" y="156"/>
                    <a:pt x="15799" y="358"/>
                  </a:cubicBezTo>
                  <a:cubicBezTo>
                    <a:pt x="15364" y="560"/>
                    <a:pt x="14757" y="871"/>
                    <a:pt x="14011" y="1198"/>
                  </a:cubicBezTo>
                  <a:cubicBezTo>
                    <a:pt x="12192" y="2006"/>
                    <a:pt x="10310" y="2706"/>
                    <a:pt x="8413" y="3281"/>
                  </a:cubicBezTo>
                  <a:cubicBezTo>
                    <a:pt x="6516" y="3841"/>
                    <a:pt x="4588" y="4307"/>
                    <a:pt x="2644" y="4681"/>
                  </a:cubicBezTo>
                  <a:cubicBezTo>
                    <a:pt x="1851" y="4820"/>
                    <a:pt x="1198" y="4929"/>
                    <a:pt x="732" y="5007"/>
                  </a:cubicBezTo>
                  <a:cubicBezTo>
                    <a:pt x="265" y="5069"/>
                    <a:pt x="1" y="5100"/>
                    <a:pt x="1" y="5100"/>
                  </a:cubicBezTo>
                  <a:lnTo>
                    <a:pt x="374" y="7697"/>
                  </a:lnTo>
                  <a:lnTo>
                    <a:pt x="1136" y="7604"/>
                  </a:lnTo>
                  <a:lnTo>
                    <a:pt x="3126" y="7262"/>
                  </a:lnTo>
                  <a:cubicBezTo>
                    <a:pt x="5163" y="6873"/>
                    <a:pt x="7185" y="6391"/>
                    <a:pt x="9160" y="5800"/>
                  </a:cubicBezTo>
                  <a:cubicBezTo>
                    <a:pt x="11181" y="5178"/>
                    <a:pt x="13156" y="4447"/>
                    <a:pt x="15084" y="3592"/>
                  </a:cubicBezTo>
                  <a:cubicBezTo>
                    <a:pt x="15877" y="3250"/>
                    <a:pt x="16514" y="2908"/>
                    <a:pt x="16981" y="2690"/>
                  </a:cubicBezTo>
                  <a:cubicBezTo>
                    <a:pt x="17432" y="2473"/>
                    <a:pt x="17681" y="2333"/>
                    <a:pt x="17681" y="2333"/>
                  </a:cubicBezTo>
                  <a:lnTo>
                    <a:pt x="1646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7" name="Google Shape;2567;p64"/>
            <p:cNvSpPr/>
            <p:nvPr/>
          </p:nvSpPr>
          <p:spPr>
            <a:xfrm>
              <a:off x="8956579" y="3841167"/>
              <a:ext cx="74309" cy="70667"/>
            </a:xfrm>
            <a:custGeom>
              <a:rect b="b" l="l" r="r" t="t"/>
              <a:pathLst>
                <a:path extrusionOk="0" h="2115" w="2224">
                  <a:moveTo>
                    <a:pt x="1011" y="0"/>
                  </a:moveTo>
                  <a:lnTo>
                    <a:pt x="747" y="716"/>
                  </a:lnTo>
                  <a:lnTo>
                    <a:pt x="0" y="902"/>
                  </a:lnTo>
                  <a:lnTo>
                    <a:pt x="607" y="1369"/>
                  </a:lnTo>
                  <a:lnTo>
                    <a:pt x="560" y="2115"/>
                  </a:lnTo>
                  <a:lnTo>
                    <a:pt x="1213" y="1695"/>
                  </a:lnTo>
                  <a:lnTo>
                    <a:pt x="1960" y="1944"/>
                  </a:lnTo>
                  <a:lnTo>
                    <a:pt x="1726" y="1229"/>
                  </a:lnTo>
                  <a:lnTo>
                    <a:pt x="2224" y="638"/>
                  </a:lnTo>
                  <a:lnTo>
                    <a:pt x="1446" y="622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8" name="Google Shape;2568;p64"/>
            <p:cNvSpPr/>
            <p:nvPr/>
          </p:nvSpPr>
          <p:spPr>
            <a:xfrm>
              <a:off x="9045925" y="3707115"/>
              <a:ext cx="35384" cy="49918"/>
            </a:xfrm>
            <a:custGeom>
              <a:rect b="b" l="l" r="r" t="t"/>
              <a:pathLst>
                <a:path extrusionOk="0" h="1494" w="1059">
                  <a:moveTo>
                    <a:pt x="1027" y="1"/>
                  </a:moveTo>
                  <a:lnTo>
                    <a:pt x="1" y="172"/>
                  </a:lnTo>
                  <a:lnTo>
                    <a:pt x="32" y="343"/>
                  </a:lnTo>
                  <a:lnTo>
                    <a:pt x="452" y="281"/>
                  </a:lnTo>
                  <a:lnTo>
                    <a:pt x="654" y="1493"/>
                  </a:lnTo>
                  <a:lnTo>
                    <a:pt x="840" y="1447"/>
                  </a:lnTo>
                  <a:lnTo>
                    <a:pt x="638" y="249"/>
                  </a:lnTo>
                  <a:lnTo>
                    <a:pt x="1058" y="172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9" name="Google Shape;2569;p64"/>
            <p:cNvSpPr/>
            <p:nvPr/>
          </p:nvSpPr>
          <p:spPr>
            <a:xfrm>
              <a:off x="9124378" y="3697259"/>
              <a:ext cx="16138" cy="47312"/>
            </a:xfrm>
            <a:custGeom>
              <a:rect b="b" l="l" r="r" t="t"/>
              <a:pathLst>
                <a:path extrusionOk="0" h="1416" w="483">
                  <a:moveTo>
                    <a:pt x="187" y="0"/>
                  </a:moveTo>
                  <a:lnTo>
                    <a:pt x="1" y="31"/>
                  </a:lnTo>
                  <a:lnTo>
                    <a:pt x="281" y="1415"/>
                  </a:lnTo>
                  <a:lnTo>
                    <a:pt x="483" y="136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0" name="Google Shape;2570;p64"/>
            <p:cNvSpPr/>
            <p:nvPr/>
          </p:nvSpPr>
          <p:spPr>
            <a:xfrm>
              <a:off x="9181012" y="3679583"/>
              <a:ext cx="40028" cy="48882"/>
            </a:xfrm>
            <a:custGeom>
              <a:rect b="b" l="l" r="r" t="t"/>
              <a:pathLst>
                <a:path extrusionOk="0" h="1463" w="1198">
                  <a:moveTo>
                    <a:pt x="747" y="1"/>
                  </a:moveTo>
                  <a:lnTo>
                    <a:pt x="623" y="16"/>
                  </a:lnTo>
                  <a:cubicBezTo>
                    <a:pt x="576" y="16"/>
                    <a:pt x="529" y="16"/>
                    <a:pt x="483" y="32"/>
                  </a:cubicBezTo>
                  <a:cubicBezTo>
                    <a:pt x="420" y="47"/>
                    <a:pt x="358" y="78"/>
                    <a:pt x="296" y="109"/>
                  </a:cubicBezTo>
                  <a:cubicBezTo>
                    <a:pt x="218" y="156"/>
                    <a:pt x="172" y="203"/>
                    <a:pt x="125" y="265"/>
                  </a:cubicBezTo>
                  <a:cubicBezTo>
                    <a:pt x="63" y="343"/>
                    <a:pt x="32" y="436"/>
                    <a:pt x="16" y="529"/>
                  </a:cubicBezTo>
                  <a:cubicBezTo>
                    <a:pt x="1" y="654"/>
                    <a:pt x="16" y="778"/>
                    <a:pt x="47" y="887"/>
                  </a:cubicBezTo>
                  <a:cubicBezTo>
                    <a:pt x="63" y="980"/>
                    <a:pt x="94" y="1058"/>
                    <a:pt x="125" y="1136"/>
                  </a:cubicBezTo>
                  <a:cubicBezTo>
                    <a:pt x="172" y="1198"/>
                    <a:pt x="203" y="1260"/>
                    <a:pt x="249" y="1307"/>
                  </a:cubicBezTo>
                  <a:cubicBezTo>
                    <a:pt x="296" y="1353"/>
                    <a:pt x="343" y="1384"/>
                    <a:pt x="405" y="1400"/>
                  </a:cubicBezTo>
                  <a:cubicBezTo>
                    <a:pt x="452" y="1431"/>
                    <a:pt x="498" y="1447"/>
                    <a:pt x="560" y="1462"/>
                  </a:cubicBezTo>
                  <a:lnTo>
                    <a:pt x="716" y="1462"/>
                  </a:lnTo>
                  <a:cubicBezTo>
                    <a:pt x="763" y="1462"/>
                    <a:pt x="809" y="1462"/>
                    <a:pt x="856" y="1447"/>
                  </a:cubicBezTo>
                  <a:cubicBezTo>
                    <a:pt x="902" y="1431"/>
                    <a:pt x="949" y="1415"/>
                    <a:pt x="996" y="1400"/>
                  </a:cubicBezTo>
                  <a:lnTo>
                    <a:pt x="1105" y="1353"/>
                  </a:lnTo>
                  <a:cubicBezTo>
                    <a:pt x="1136" y="1338"/>
                    <a:pt x="1167" y="1307"/>
                    <a:pt x="1198" y="1291"/>
                  </a:cubicBezTo>
                  <a:lnTo>
                    <a:pt x="1151" y="1136"/>
                  </a:lnTo>
                  <a:cubicBezTo>
                    <a:pt x="1042" y="1198"/>
                    <a:pt x="934" y="1244"/>
                    <a:pt x="809" y="1260"/>
                  </a:cubicBezTo>
                  <a:cubicBezTo>
                    <a:pt x="747" y="1276"/>
                    <a:pt x="700" y="1276"/>
                    <a:pt x="638" y="1276"/>
                  </a:cubicBezTo>
                  <a:cubicBezTo>
                    <a:pt x="576" y="1276"/>
                    <a:pt x="529" y="1244"/>
                    <a:pt x="467" y="1213"/>
                  </a:cubicBezTo>
                  <a:cubicBezTo>
                    <a:pt x="420" y="1182"/>
                    <a:pt x="374" y="1136"/>
                    <a:pt x="343" y="1089"/>
                  </a:cubicBezTo>
                  <a:cubicBezTo>
                    <a:pt x="296" y="1011"/>
                    <a:pt x="265" y="933"/>
                    <a:pt x="249" y="840"/>
                  </a:cubicBezTo>
                  <a:cubicBezTo>
                    <a:pt x="218" y="762"/>
                    <a:pt x="218" y="669"/>
                    <a:pt x="218" y="591"/>
                  </a:cubicBezTo>
                  <a:cubicBezTo>
                    <a:pt x="218" y="529"/>
                    <a:pt x="234" y="467"/>
                    <a:pt x="265" y="405"/>
                  </a:cubicBezTo>
                  <a:cubicBezTo>
                    <a:pt x="296" y="358"/>
                    <a:pt x="343" y="312"/>
                    <a:pt x="389" y="280"/>
                  </a:cubicBezTo>
                  <a:cubicBezTo>
                    <a:pt x="436" y="249"/>
                    <a:pt x="483" y="218"/>
                    <a:pt x="545" y="203"/>
                  </a:cubicBezTo>
                  <a:cubicBezTo>
                    <a:pt x="591" y="187"/>
                    <a:pt x="654" y="187"/>
                    <a:pt x="716" y="172"/>
                  </a:cubicBezTo>
                  <a:lnTo>
                    <a:pt x="902" y="172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1" name="Google Shape;2571;p64"/>
            <p:cNvSpPr/>
            <p:nvPr/>
          </p:nvSpPr>
          <p:spPr>
            <a:xfrm>
              <a:off x="9252716" y="3656195"/>
              <a:ext cx="46777" cy="55131"/>
            </a:xfrm>
            <a:custGeom>
              <a:rect b="b" l="l" r="r" t="t"/>
              <a:pathLst>
                <a:path extrusionOk="0" h="1650" w="1400">
                  <a:moveTo>
                    <a:pt x="949" y="1"/>
                  </a:moveTo>
                  <a:lnTo>
                    <a:pt x="731" y="63"/>
                  </a:lnTo>
                  <a:lnTo>
                    <a:pt x="529" y="747"/>
                  </a:lnTo>
                  <a:lnTo>
                    <a:pt x="358" y="809"/>
                  </a:lnTo>
                  <a:lnTo>
                    <a:pt x="187" y="250"/>
                  </a:lnTo>
                  <a:lnTo>
                    <a:pt x="0" y="296"/>
                  </a:lnTo>
                  <a:lnTo>
                    <a:pt x="405" y="1649"/>
                  </a:lnTo>
                  <a:lnTo>
                    <a:pt x="591" y="1587"/>
                  </a:lnTo>
                  <a:lnTo>
                    <a:pt x="405" y="965"/>
                  </a:lnTo>
                  <a:lnTo>
                    <a:pt x="576" y="918"/>
                  </a:lnTo>
                  <a:lnTo>
                    <a:pt x="1182" y="1400"/>
                  </a:lnTo>
                  <a:lnTo>
                    <a:pt x="1400" y="1338"/>
                  </a:lnTo>
                  <a:lnTo>
                    <a:pt x="700" y="778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2" name="Google Shape;2572;p64"/>
            <p:cNvSpPr/>
            <p:nvPr/>
          </p:nvSpPr>
          <p:spPr>
            <a:xfrm>
              <a:off x="9326992" y="3632839"/>
              <a:ext cx="40062" cy="53026"/>
            </a:xfrm>
            <a:custGeom>
              <a:rect b="b" l="l" r="r" t="t"/>
              <a:pathLst>
                <a:path extrusionOk="0" h="1587" w="1199">
                  <a:moveTo>
                    <a:pt x="701" y="0"/>
                  </a:moveTo>
                  <a:lnTo>
                    <a:pt x="1" y="264"/>
                  </a:lnTo>
                  <a:lnTo>
                    <a:pt x="483" y="1586"/>
                  </a:lnTo>
                  <a:lnTo>
                    <a:pt x="1198" y="1322"/>
                  </a:lnTo>
                  <a:lnTo>
                    <a:pt x="1136" y="1151"/>
                  </a:lnTo>
                  <a:lnTo>
                    <a:pt x="607" y="1353"/>
                  </a:lnTo>
                  <a:lnTo>
                    <a:pt x="452" y="917"/>
                  </a:lnTo>
                  <a:lnTo>
                    <a:pt x="918" y="731"/>
                  </a:lnTo>
                  <a:lnTo>
                    <a:pt x="856" y="575"/>
                  </a:lnTo>
                  <a:lnTo>
                    <a:pt x="390" y="746"/>
                  </a:lnTo>
                  <a:lnTo>
                    <a:pt x="250" y="358"/>
                  </a:lnTo>
                  <a:lnTo>
                    <a:pt x="732" y="171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64"/>
            <p:cNvSpPr/>
            <p:nvPr/>
          </p:nvSpPr>
          <p:spPr>
            <a:xfrm>
              <a:off x="9389874" y="3603737"/>
              <a:ext cx="37422" cy="50954"/>
            </a:xfrm>
            <a:custGeom>
              <a:rect b="b" l="l" r="r" t="t"/>
              <a:pathLst>
                <a:path extrusionOk="0" h="1525" w="1120">
                  <a:moveTo>
                    <a:pt x="918" y="0"/>
                  </a:moveTo>
                  <a:lnTo>
                    <a:pt x="0" y="389"/>
                  </a:lnTo>
                  <a:lnTo>
                    <a:pt x="78" y="560"/>
                  </a:lnTo>
                  <a:lnTo>
                    <a:pt x="451" y="405"/>
                  </a:lnTo>
                  <a:lnTo>
                    <a:pt x="933" y="1524"/>
                  </a:lnTo>
                  <a:lnTo>
                    <a:pt x="1120" y="1446"/>
                  </a:lnTo>
                  <a:lnTo>
                    <a:pt x="622" y="327"/>
                  </a:lnTo>
                  <a:lnTo>
                    <a:pt x="996" y="171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4" name="Google Shape;2574;p64"/>
            <p:cNvSpPr/>
            <p:nvPr/>
          </p:nvSpPr>
          <p:spPr>
            <a:xfrm>
              <a:off x="9074493" y="3977791"/>
              <a:ext cx="52524" cy="51489"/>
            </a:xfrm>
            <a:custGeom>
              <a:rect b="b" l="l" r="r" t="t"/>
              <a:pathLst>
                <a:path extrusionOk="0" h="1541" w="1572">
                  <a:moveTo>
                    <a:pt x="592" y="203"/>
                  </a:moveTo>
                  <a:lnTo>
                    <a:pt x="1027" y="840"/>
                  </a:lnTo>
                  <a:lnTo>
                    <a:pt x="374" y="949"/>
                  </a:lnTo>
                  <a:lnTo>
                    <a:pt x="592" y="203"/>
                  </a:lnTo>
                  <a:close/>
                  <a:moveTo>
                    <a:pt x="685" y="1"/>
                  </a:moveTo>
                  <a:lnTo>
                    <a:pt x="452" y="32"/>
                  </a:lnTo>
                  <a:lnTo>
                    <a:pt x="1" y="1540"/>
                  </a:lnTo>
                  <a:lnTo>
                    <a:pt x="1" y="1540"/>
                  </a:lnTo>
                  <a:lnTo>
                    <a:pt x="219" y="1509"/>
                  </a:lnTo>
                  <a:lnTo>
                    <a:pt x="328" y="1120"/>
                  </a:lnTo>
                  <a:lnTo>
                    <a:pt x="1136" y="980"/>
                  </a:lnTo>
                  <a:lnTo>
                    <a:pt x="1354" y="1307"/>
                  </a:lnTo>
                  <a:lnTo>
                    <a:pt x="1571" y="1276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5" name="Google Shape;2575;p64"/>
            <p:cNvSpPr/>
            <p:nvPr/>
          </p:nvSpPr>
          <p:spPr>
            <a:xfrm>
              <a:off x="9140483" y="3966565"/>
              <a:ext cx="47847" cy="50219"/>
            </a:xfrm>
            <a:custGeom>
              <a:rect b="b" l="l" r="r" t="t"/>
              <a:pathLst>
                <a:path extrusionOk="0" h="1503" w="1432">
                  <a:moveTo>
                    <a:pt x="669" y="170"/>
                  </a:moveTo>
                  <a:cubicBezTo>
                    <a:pt x="700" y="170"/>
                    <a:pt x="732" y="173"/>
                    <a:pt x="763" y="181"/>
                  </a:cubicBezTo>
                  <a:cubicBezTo>
                    <a:pt x="840" y="197"/>
                    <a:pt x="887" y="212"/>
                    <a:pt x="949" y="243"/>
                  </a:cubicBezTo>
                  <a:cubicBezTo>
                    <a:pt x="1011" y="290"/>
                    <a:pt x="1058" y="337"/>
                    <a:pt x="1089" y="383"/>
                  </a:cubicBezTo>
                  <a:cubicBezTo>
                    <a:pt x="1136" y="446"/>
                    <a:pt x="1167" y="508"/>
                    <a:pt x="1167" y="586"/>
                  </a:cubicBezTo>
                  <a:cubicBezTo>
                    <a:pt x="1182" y="648"/>
                    <a:pt x="1182" y="725"/>
                    <a:pt x="1182" y="803"/>
                  </a:cubicBezTo>
                  <a:cubicBezTo>
                    <a:pt x="1167" y="865"/>
                    <a:pt x="1136" y="928"/>
                    <a:pt x="1105" y="990"/>
                  </a:cubicBezTo>
                  <a:cubicBezTo>
                    <a:pt x="1058" y="1052"/>
                    <a:pt x="1011" y="1099"/>
                    <a:pt x="965" y="1130"/>
                  </a:cubicBezTo>
                  <a:cubicBezTo>
                    <a:pt x="903" y="1176"/>
                    <a:pt x="840" y="1208"/>
                    <a:pt x="778" y="1208"/>
                  </a:cubicBezTo>
                  <a:lnTo>
                    <a:pt x="452" y="1285"/>
                  </a:lnTo>
                  <a:lnTo>
                    <a:pt x="250" y="243"/>
                  </a:lnTo>
                  <a:lnTo>
                    <a:pt x="576" y="181"/>
                  </a:lnTo>
                  <a:cubicBezTo>
                    <a:pt x="607" y="173"/>
                    <a:pt x="638" y="170"/>
                    <a:pt x="669" y="170"/>
                  </a:cubicBezTo>
                  <a:close/>
                  <a:moveTo>
                    <a:pt x="643" y="0"/>
                  </a:moveTo>
                  <a:cubicBezTo>
                    <a:pt x="579" y="0"/>
                    <a:pt x="515" y="8"/>
                    <a:pt x="452" y="26"/>
                  </a:cubicBezTo>
                  <a:lnTo>
                    <a:pt x="1" y="119"/>
                  </a:lnTo>
                  <a:lnTo>
                    <a:pt x="265" y="1503"/>
                  </a:lnTo>
                  <a:lnTo>
                    <a:pt x="809" y="1394"/>
                  </a:lnTo>
                  <a:cubicBezTo>
                    <a:pt x="918" y="1363"/>
                    <a:pt x="1011" y="1332"/>
                    <a:pt x="1105" y="1270"/>
                  </a:cubicBezTo>
                  <a:cubicBezTo>
                    <a:pt x="1182" y="1223"/>
                    <a:pt x="1260" y="1145"/>
                    <a:pt x="1307" y="1068"/>
                  </a:cubicBezTo>
                  <a:cubicBezTo>
                    <a:pt x="1369" y="1005"/>
                    <a:pt x="1400" y="912"/>
                    <a:pt x="1416" y="819"/>
                  </a:cubicBezTo>
                  <a:cubicBezTo>
                    <a:pt x="1431" y="725"/>
                    <a:pt x="1431" y="632"/>
                    <a:pt x="1416" y="539"/>
                  </a:cubicBezTo>
                  <a:cubicBezTo>
                    <a:pt x="1385" y="430"/>
                    <a:pt x="1354" y="337"/>
                    <a:pt x="1276" y="259"/>
                  </a:cubicBezTo>
                  <a:cubicBezTo>
                    <a:pt x="1229" y="181"/>
                    <a:pt x="1151" y="135"/>
                    <a:pt x="1058" y="88"/>
                  </a:cubicBezTo>
                  <a:cubicBezTo>
                    <a:pt x="980" y="41"/>
                    <a:pt x="872" y="10"/>
                    <a:pt x="778" y="10"/>
                  </a:cubicBezTo>
                  <a:cubicBezTo>
                    <a:pt x="733" y="4"/>
                    <a:pt x="688" y="0"/>
                    <a:pt x="643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6" name="Google Shape;2576;p64"/>
            <p:cNvSpPr/>
            <p:nvPr/>
          </p:nvSpPr>
          <p:spPr>
            <a:xfrm>
              <a:off x="9208544" y="3942975"/>
              <a:ext cx="67059" cy="59274"/>
            </a:xfrm>
            <a:custGeom>
              <a:rect b="b" l="l" r="r" t="t"/>
              <a:pathLst>
                <a:path extrusionOk="0" h="1774" w="2007">
                  <a:moveTo>
                    <a:pt x="1664" y="1"/>
                  </a:moveTo>
                  <a:lnTo>
                    <a:pt x="1307" y="79"/>
                  </a:lnTo>
                  <a:lnTo>
                    <a:pt x="1105" y="1338"/>
                  </a:lnTo>
                  <a:lnTo>
                    <a:pt x="358" y="312"/>
                  </a:lnTo>
                  <a:lnTo>
                    <a:pt x="1" y="405"/>
                  </a:lnTo>
                  <a:lnTo>
                    <a:pt x="312" y="1774"/>
                  </a:lnTo>
                  <a:lnTo>
                    <a:pt x="529" y="1727"/>
                  </a:lnTo>
                  <a:lnTo>
                    <a:pt x="265" y="545"/>
                  </a:lnTo>
                  <a:lnTo>
                    <a:pt x="1027" y="1603"/>
                  </a:lnTo>
                  <a:lnTo>
                    <a:pt x="1291" y="1540"/>
                  </a:lnTo>
                  <a:cubicBezTo>
                    <a:pt x="1322" y="1292"/>
                    <a:pt x="1354" y="1089"/>
                    <a:pt x="1385" y="887"/>
                  </a:cubicBezTo>
                  <a:cubicBezTo>
                    <a:pt x="1400" y="810"/>
                    <a:pt x="1416" y="732"/>
                    <a:pt x="1431" y="654"/>
                  </a:cubicBezTo>
                  <a:cubicBezTo>
                    <a:pt x="1431" y="576"/>
                    <a:pt x="1447" y="514"/>
                    <a:pt x="1462" y="452"/>
                  </a:cubicBezTo>
                  <a:cubicBezTo>
                    <a:pt x="1462" y="374"/>
                    <a:pt x="1478" y="312"/>
                    <a:pt x="1493" y="250"/>
                  </a:cubicBezTo>
                  <a:lnTo>
                    <a:pt x="1789" y="1416"/>
                  </a:lnTo>
                  <a:lnTo>
                    <a:pt x="2007" y="1369"/>
                  </a:lnTo>
                  <a:lnTo>
                    <a:pt x="1664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7" name="Google Shape;2577;p64"/>
            <p:cNvSpPr/>
            <p:nvPr/>
          </p:nvSpPr>
          <p:spPr>
            <a:xfrm>
              <a:off x="9291675" y="3933653"/>
              <a:ext cx="19780" cy="47312"/>
            </a:xfrm>
            <a:custGeom>
              <a:rect b="b" l="l" r="r" t="t"/>
              <a:pathLst>
                <a:path extrusionOk="0" h="1416" w="592">
                  <a:moveTo>
                    <a:pt x="218" y="0"/>
                  </a:moveTo>
                  <a:lnTo>
                    <a:pt x="1" y="62"/>
                  </a:lnTo>
                  <a:lnTo>
                    <a:pt x="374" y="1415"/>
                  </a:lnTo>
                  <a:lnTo>
                    <a:pt x="591" y="135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8" name="Google Shape;2578;p64"/>
            <p:cNvSpPr/>
            <p:nvPr/>
          </p:nvSpPr>
          <p:spPr>
            <a:xfrm>
              <a:off x="9320777" y="3915443"/>
              <a:ext cx="40028" cy="52524"/>
            </a:xfrm>
            <a:custGeom>
              <a:rect b="b" l="l" r="r" t="t"/>
              <a:pathLst>
                <a:path extrusionOk="0" h="1572" w="1198">
                  <a:moveTo>
                    <a:pt x="1151" y="1"/>
                  </a:moveTo>
                  <a:lnTo>
                    <a:pt x="576" y="187"/>
                  </a:lnTo>
                  <a:lnTo>
                    <a:pt x="0" y="358"/>
                  </a:lnTo>
                  <a:lnTo>
                    <a:pt x="47" y="530"/>
                  </a:lnTo>
                  <a:lnTo>
                    <a:pt x="513" y="390"/>
                  </a:lnTo>
                  <a:lnTo>
                    <a:pt x="871" y="1571"/>
                  </a:lnTo>
                  <a:lnTo>
                    <a:pt x="1089" y="1509"/>
                  </a:lnTo>
                  <a:lnTo>
                    <a:pt x="731" y="327"/>
                  </a:lnTo>
                  <a:lnTo>
                    <a:pt x="1198" y="172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9" name="Google Shape;2579;p64"/>
            <p:cNvSpPr/>
            <p:nvPr/>
          </p:nvSpPr>
          <p:spPr>
            <a:xfrm>
              <a:off x="9417941" y="3886007"/>
              <a:ext cx="53026" cy="50252"/>
            </a:xfrm>
            <a:custGeom>
              <a:rect b="b" l="l" r="r" t="t"/>
              <a:pathLst>
                <a:path extrusionOk="0" h="1504" w="1587">
                  <a:moveTo>
                    <a:pt x="793" y="182"/>
                  </a:moveTo>
                  <a:cubicBezTo>
                    <a:pt x="871" y="182"/>
                    <a:pt x="933" y="198"/>
                    <a:pt x="995" y="213"/>
                  </a:cubicBezTo>
                  <a:cubicBezTo>
                    <a:pt x="1057" y="244"/>
                    <a:pt x="1104" y="291"/>
                    <a:pt x="1151" y="338"/>
                  </a:cubicBezTo>
                  <a:cubicBezTo>
                    <a:pt x="1260" y="478"/>
                    <a:pt x="1322" y="633"/>
                    <a:pt x="1337" y="804"/>
                  </a:cubicBezTo>
                  <a:cubicBezTo>
                    <a:pt x="1337" y="882"/>
                    <a:pt x="1322" y="944"/>
                    <a:pt x="1291" y="1006"/>
                  </a:cubicBezTo>
                  <a:cubicBezTo>
                    <a:pt x="1260" y="1068"/>
                    <a:pt x="1228" y="1115"/>
                    <a:pt x="1166" y="1162"/>
                  </a:cubicBezTo>
                  <a:cubicBezTo>
                    <a:pt x="1120" y="1193"/>
                    <a:pt x="1057" y="1239"/>
                    <a:pt x="980" y="1255"/>
                  </a:cubicBezTo>
                  <a:cubicBezTo>
                    <a:pt x="918" y="1286"/>
                    <a:pt x="855" y="1302"/>
                    <a:pt x="778" y="1302"/>
                  </a:cubicBezTo>
                  <a:cubicBezTo>
                    <a:pt x="763" y="1303"/>
                    <a:pt x="749" y="1304"/>
                    <a:pt x="735" y="1304"/>
                  </a:cubicBezTo>
                  <a:cubicBezTo>
                    <a:pt x="612" y="1304"/>
                    <a:pt x="504" y="1245"/>
                    <a:pt x="420" y="1162"/>
                  </a:cubicBezTo>
                  <a:cubicBezTo>
                    <a:pt x="358" y="1084"/>
                    <a:pt x="327" y="1006"/>
                    <a:pt x="296" y="929"/>
                  </a:cubicBezTo>
                  <a:cubicBezTo>
                    <a:pt x="264" y="851"/>
                    <a:pt x="249" y="773"/>
                    <a:pt x="249" y="680"/>
                  </a:cubicBezTo>
                  <a:cubicBezTo>
                    <a:pt x="249" y="618"/>
                    <a:pt x="264" y="540"/>
                    <a:pt x="296" y="478"/>
                  </a:cubicBezTo>
                  <a:cubicBezTo>
                    <a:pt x="327" y="415"/>
                    <a:pt x="373" y="369"/>
                    <a:pt x="420" y="338"/>
                  </a:cubicBezTo>
                  <a:cubicBezTo>
                    <a:pt x="529" y="244"/>
                    <a:pt x="669" y="198"/>
                    <a:pt x="793" y="182"/>
                  </a:cubicBezTo>
                  <a:close/>
                  <a:moveTo>
                    <a:pt x="893" y="1"/>
                  </a:moveTo>
                  <a:cubicBezTo>
                    <a:pt x="855" y="1"/>
                    <a:pt x="816" y="5"/>
                    <a:pt x="778" y="11"/>
                  </a:cubicBezTo>
                  <a:cubicBezTo>
                    <a:pt x="700" y="11"/>
                    <a:pt x="622" y="27"/>
                    <a:pt x="529" y="58"/>
                  </a:cubicBezTo>
                  <a:cubicBezTo>
                    <a:pt x="451" y="89"/>
                    <a:pt x="389" y="135"/>
                    <a:pt x="311" y="182"/>
                  </a:cubicBezTo>
                  <a:cubicBezTo>
                    <a:pt x="233" y="229"/>
                    <a:pt x="171" y="291"/>
                    <a:pt x="124" y="369"/>
                  </a:cubicBezTo>
                  <a:cubicBezTo>
                    <a:pt x="62" y="462"/>
                    <a:pt x="31" y="555"/>
                    <a:pt x="16" y="649"/>
                  </a:cubicBezTo>
                  <a:cubicBezTo>
                    <a:pt x="0" y="773"/>
                    <a:pt x="16" y="897"/>
                    <a:pt x="62" y="1022"/>
                  </a:cubicBezTo>
                  <a:cubicBezTo>
                    <a:pt x="93" y="1100"/>
                    <a:pt x="140" y="1177"/>
                    <a:pt x="187" y="1255"/>
                  </a:cubicBezTo>
                  <a:cubicBezTo>
                    <a:pt x="233" y="1302"/>
                    <a:pt x="280" y="1364"/>
                    <a:pt x="342" y="1395"/>
                  </a:cubicBezTo>
                  <a:cubicBezTo>
                    <a:pt x="389" y="1426"/>
                    <a:pt x="451" y="1457"/>
                    <a:pt x="513" y="1473"/>
                  </a:cubicBezTo>
                  <a:cubicBezTo>
                    <a:pt x="575" y="1488"/>
                    <a:pt x="638" y="1504"/>
                    <a:pt x="700" y="1504"/>
                  </a:cubicBezTo>
                  <a:cubicBezTo>
                    <a:pt x="762" y="1488"/>
                    <a:pt x="824" y="1488"/>
                    <a:pt x="886" y="1473"/>
                  </a:cubicBezTo>
                  <a:cubicBezTo>
                    <a:pt x="933" y="1457"/>
                    <a:pt x="995" y="1442"/>
                    <a:pt x="1042" y="1426"/>
                  </a:cubicBezTo>
                  <a:cubicBezTo>
                    <a:pt x="1104" y="1411"/>
                    <a:pt x="1151" y="1379"/>
                    <a:pt x="1197" y="1348"/>
                  </a:cubicBezTo>
                  <a:cubicBezTo>
                    <a:pt x="1260" y="1333"/>
                    <a:pt x="1306" y="1286"/>
                    <a:pt x="1353" y="1255"/>
                  </a:cubicBezTo>
                  <a:cubicBezTo>
                    <a:pt x="1400" y="1208"/>
                    <a:pt x="1446" y="1162"/>
                    <a:pt x="1477" y="1115"/>
                  </a:cubicBezTo>
                  <a:cubicBezTo>
                    <a:pt x="1508" y="1053"/>
                    <a:pt x="1539" y="1006"/>
                    <a:pt x="1555" y="944"/>
                  </a:cubicBezTo>
                  <a:cubicBezTo>
                    <a:pt x="1571" y="866"/>
                    <a:pt x="1586" y="789"/>
                    <a:pt x="1571" y="726"/>
                  </a:cubicBezTo>
                  <a:cubicBezTo>
                    <a:pt x="1571" y="633"/>
                    <a:pt x="1539" y="555"/>
                    <a:pt x="1508" y="478"/>
                  </a:cubicBezTo>
                  <a:cubicBezTo>
                    <a:pt x="1477" y="353"/>
                    <a:pt x="1400" y="244"/>
                    <a:pt x="1306" y="167"/>
                  </a:cubicBezTo>
                  <a:cubicBezTo>
                    <a:pt x="1228" y="89"/>
                    <a:pt x="1151" y="42"/>
                    <a:pt x="1057" y="27"/>
                  </a:cubicBezTo>
                  <a:cubicBezTo>
                    <a:pt x="1003" y="8"/>
                    <a:pt x="948" y="1"/>
                    <a:pt x="893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0" name="Google Shape;2580;p64"/>
            <p:cNvSpPr/>
            <p:nvPr/>
          </p:nvSpPr>
          <p:spPr>
            <a:xfrm>
              <a:off x="9483897" y="3853630"/>
              <a:ext cx="57202" cy="60310"/>
            </a:xfrm>
            <a:custGeom>
              <a:rect b="b" l="l" r="r" t="t"/>
              <a:pathLst>
                <a:path extrusionOk="0" h="1805" w="1712">
                  <a:moveTo>
                    <a:pt x="1136" y="1"/>
                  </a:moveTo>
                  <a:lnTo>
                    <a:pt x="934" y="94"/>
                  </a:lnTo>
                  <a:lnTo>
                    <a:pt x="1385" y="1136"/>
                  </a:lnTo>
                  <a:lnTo>
                    <a:pt x="281" y="374"/>
                  </a:lnTo>
                  <a:lnTo>
                    <a:pt x="1" y="498"/>
                  </a:lnTo>
                  <a:lnTo>
                    <a:pt x="530" y="1804"/>
                  </a:lnTo>
                  <a:lnTo>
                    <a:pt x="747" y="1711"/>
                  </a:lnTo>
                  <a:lnTo>
                    <a:pt x="312" y="638"/>
                  </a:lnTo>
                  <a:lnTo>
                    <a:pt x="1447" y="1415"/>
                  </a:lnTo>
                  <a:lnTo>
                    <a:pt x="1711" y="1291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1" name="Google Shape;2581;p64"/>
            <p:cNvSpPr/>
            <p:nvPr/>
          </p:nvSpPr>
          <p:spPr>
            <a:xfrm>
              <a:off x="9054779" y="3800437"/>
              <a:ext cx="71202" cy="120385"/>
            </a:xfrm>
            <a:custGeom>
              <a:rect b="b" l="l" r="r" t="t"/>
              <a:pathLst>
                <a:path extrusionOk="0" h="3603" w="2131">
                  <a:moveTo>
                    <a:pt x="1064" y="0"/>
                  </a:moveTo>
                  <a:cubicBezTo>
                    <a:pt x="1004" y="0"/>
                    <a:pt x="941" y="11"/>
                    <a:pt x="886" y="22"/>
                  </a:cubicBezTo>
                  <a:cubicBezTo>
                    <a:pt x="809" y="38"/>
                    <a:pt x="731" y="53"/>
                    <a:pt x="653" y="84"/>
                  </a:cubicBezTo>
                  <a:cubicBezTo>
                    <a:pt x="575" y="131"/>
                    <a:pt x="482" y="178"/>
                    <a:pt x="420" y="240"/>
                  </a:cubicBezTo>
                  <a:cubicBezTo>
                    <a:pt x="342" y="317"/>
                    <a:pt x="280" y="411"/>
                    <a:pt x="218" y="489"/>
                  </a:cubicBezTo>
                  <a:cubicBezTo>
                    <a:pt x="156" y="613"/>
                    <a:pt x="109" y="737"/>
                    <a:pt x="62" y="862"/>
                  </a:cubicBezTo>
                  <a:cubicBezTo>
                    <a:pt x="31" y="1017"/>
                    <a:pt x="0" y="1188"/>
                    <a:pt x="0" y="1359"/>
                  </a:cubicBezTo>
                  <a:cubicBezTo>
                    <a:pt x="0" y="1577"/>
                    <a:pt x="16" y="1795"/>
                    <a:pt x="47" y="1997"/>
                  </a:cubicBezTo>
                  <a:cubicBezTo>
                    <a:pt x="78" y="2214"/>
                    <a:pt x="125" y="2417"/>
                    <a:pt x="202" y="2634"/>
                  </a:cubicBezTo>
                  <a:cubicBezTo>
                    <a:pt x="249" y="2790"/>
                    <a:pt x="327" y="2930"/>
                    <a:pt x="420" y="3070"/>
                  </a:cubicBezTo>
                  <a:cubicBezTo>
                    <a:pt x="482" y="3194"/>
                    <a:pt x="575" y="3287"/>
                    <a:pt x="669" y="3381"/>
                  </a:cubicBezTo>
                  <a:cubicBezTo>
                    <a:pt x="762" y="3443"/>
                    <a:pt x="855" y="3505"/>
                    <a:pt x="964" y="3536"/>
                  </a:cubicBezTo>
                  <a:cubicBezTo>
                    <a:pt x="1057" y="3583"/>
                    <a:pt x="1151" y="3598"/>
                    <a:pt x="1244" y="3598"/>
                  </a:cubicBezTo>
                  <a:cubicBezTo>
                    <a:pt x="1273" y="3601"/>
                    <a:pt x="1303" y="3602"/>
                    <a:pt x="1333" y="3602"/>
                  </a:cubicBezTo>
                  <a:cubicBezTo>
                    <a:pt x="1478" y="3602"/>
                    <a:pt x="1628" y="3572"/>
                    <a:pt x="1757" y="3521"/>
                  </a:cubicBezTo>
                  <a:cubicBezTo>
                    <a:pt x="1819" y="3490"/>
                    <a:pt x="1897" y="3458"/>
                    <a:pt x="1959" y="3427"/>
                  </a:cubicBezTo>
                  <a:cubicBezTo>
                    <a:pt x="2022" y="3381"/>
                    <a:pt x="2084" y="3334"/>
                    <a:pt x="2130" y="3287"/>
                  </a:cubicBezTo>
                  <a:lnTo>
                    <a:pt x="2037" y="2743"/>
                  </a:lnTo>
                  <a:cubicBezTo>
                    <a:pt x="1959" y="2821"/>
                    <a:pt x="1866" y="2883"/>
                    <a:pt x="1757" y="2930"/>
                  </a:cubicBezTo>
                  <a:cubicBezTo>
                    <a:pt x="1679" y="2976"/>
                    <a:pt x="1571" y="3007"/>
                    <a:pt x="1477" y="3023"/>
                  </a:cubicBezTo>
                  <a:cubicBezTo>
                    <a:pt x="1439" y="3029"/>
                    <a:pt x="1397" y="3033"/>
                    <a:pt x="1356" y="3033"/>
                  </a:cubicBezTo>
                  <a:cubicBezTo>
                    <a:pt x="1296" y="3033"/>
                    <a:pt x="1237" y="3026"/>
                    <a:pt x="1182" y="3007"/>
                  </a:cubicBezTo>
                  <a:cubicBezTo>
                    <a:pt x="1089" y="2976"/>
                    <a:pt x="995" y="2914"/>
                    <a:pt x="918" y="2836"/>
                  </a:cubicBezTo>
                  <a:cubicBezTo>
                    <a:pt x="824" y="2728"/>
                    <a:pt x="762" y="2619"/>
                    <a:pt x="700" y="2479"/>
                  </a:cubicBezTo>
                  <a:cubicBezTo>
                    <a:pt x="638" y="2292"/>
                    <a:pt x="575" y="2106"/>
                    <a:pt x="560" y="1919"/>
                  </a:cubicBezTo>
                  <a:cubicBezTo>
                    <a:pt x="513" y="1717"/>
                    <a:pt x="513" y="1530"/>
                    <a:pt x="513" y="1328"/>
                  </a:cubicBezTo>
                  <a:cubicBezTo>
                    <a:pt x="529" y="1188"/>
                    <a:pt x="560" y="1064"/>
                    <a:pt x="607" y="924"/>
                  </a:cubicBezTo>
                  <a:cubicBezTo>
                    <a:pt x="653" y="831"/>
                    <a:pt x="715" y="753"/>
                    <a:pt x="793" y="675"/>
                  </a:cubicBezTo>
                  <a:cubicBezTo>
                    <a:pt x="871" y="628"/>
                    <a:pt x="949" y="582"/>
                    <a:pt x="1042" y="566"/>
                  </a:cubicBezTo>
                  <a:cubicBezTo>
                    <a:pt x="1108" y="555"/>
                    <a:pt x="1182" y="544"/>
                    <a:pt x="1252" y="544"/>
                  </a:cubicBezTo>
                  <a:cubicBezTo>
                    <a:pt x="1281" y="544"/>
                    <a:pt x="1310" y="546"/>
                    <a:pt x="1337" y="551"/>
                  </a:cubicBezTo>
                  <a:cubicBezTo>
                    <a:pt x="1446" y="566"/>
                    <a:pt x="1539" y="597"/>
                    <a:pt x="1648" y="628"/>
                  </a:cubicBezTo>
                  <a:lnTo>
                    <a:pt x="1539" y="84"/>
                  </a:lnTo>
                  <a:cubicBezTo>
                    <a:pt x="1477" y="69"/>
                    <a:pt x="1415" y="53"/>
                    <a:pt x="1337" y="38"/>
                  </a:cubicBezTo>
                  <a:cubicBezTo>
                    <a:pt x="1275" y="22"/>
                    <a:pt x="1197" y="6"/>
                    <a:pt x="1135" y="6"/>
                  </a:cubicBezTo>
                  <a:cubicBezTo>
                    <a:pt x="1112" y="2"/>
                    <a:pt x="1088" y="0"/>
                    <a:pt x="106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2" name="Google Shape;2582;p64"/>
            <p:cNvSpPr/>
            <p:nvPr/>
          </p:nvSpPr>
          <p:spPr>
            <a:xfrm>
              <a:off x="9126984" y="3791817"/>
              <a:ext cx="38992" cy="118481"/>
            </a:xfrm>
            <a:custGeom>
              <a:rect b="b" l="l" r="r" t="t"/>
              <a:pathLst>
                <a:path extrusionOk="0" h="3546" w="1167">
                  <a:moveTo>
                    <a:pt x="451" y="0"/>
                  </a:moveTo>
                  <a:lnTo>
                    <a:pt x="0" y="93"/>
                  </a:lnTo>
                  <a:lnTo>
                    <a:pt x="669" y="3545"/>
                  </a:lnTo>
                  <a:lnTo>
                    <a:pt x="1167" y="3452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3" name="Google Shape;2583;p64"/>
            <p:cNvSpPr/>
            <p:nvPr/>
          </p:nvSpPr>
          <p:spPr>
            <a:xfrm>
              <a:off x="9169050" y="3771034"/>
              <a:ext cx="93054" cy="129908"/>
            </a:xfrm>
            <a:custGeom>
              <a:rect b="b" l="l" r="r" t="t"/>
              <a:pathLst>
                <a:path extrusionOk="0" h="3888" w="2785">
                  <a:moveTo>
                    <a:pt x="1882" y="0"/>
                  </a:moveTo>
                  <a:lnTo>
                    <a:pt x="1447" y="109"/>
                  </a:lnTo>
                  <a:lnTo>
                    <a:pt x="2100" y="2659"/>
                  </a:lnTo>
                  <a:cubicBezTo>
                    <a:pt x="2100" y="2659"/>
                    <a:pt x="1727" y="2068"/>
                    <a:pt x="1354" y="1493"/>
                  </a:cubicBezTo>
                  <a:lnTo>
                    <a:pt x="607" y="311"/>
                  </a:lnTo>
                  <a:lnTo>
                    <a:pt x="1" y="451"/>
                  </a:lnTo>
                  <a:lnTo>
                    <a:pt x="778" y="3887"/>
                  </a:lnTo>
                  <a:lnTo>
                    <a:pt x="1245" y="3779"/>
                  </a:lnTo>
                  <a:lnTo>
                    <a:pt x="638" y="1197"/>
                  </a:lnTo>
                  <a:lnTo>
                    <a:pt x="1385" y="2379"/>
                  </a:lnTo>
                  <a:cubicBezTo>
                    <a:pt x="1758" y="2970"/>
                    <a:pt x="2147" y="3561"/>
                    <a:pt x="2147" y="3561"/>
                  </a:cubicBezTo>
                  <a:lnTo>
                    <a:pt x="2784" y="3405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4" name="Google Shape;2584;p64"/>
            <p:cNvSpPr/>
            <p:nvPr/>
          </p:nvSpPr>
          <p:spPr>
            <a:xfrm>
              <a:off x="9259999" y="3749717"/>
              <a:ext cx="80023" cy="126299"/>
            </a:xfrm>
            <a:custGeom>
              <a:rect b="b" l="l" r="r" t="t"/>
              <a:pathLst>
                <a:path extrusionOk="0" h="3780" w="2395">
                  <a:moveTo>
                    <a:pt x="1322" y="1"/>
                  </a:moveTo>
                  <a:cubicBezTo>
                    <a:pt x="1322" y="1"/>
                    <a:pt x="995" y="125"/>
                    <a:pt x="669" y="203"/>
                  </a:cubicBezTo>
                  <a:cubicBezTo>
                    <a:pt x="327" y="296"/>
                    <a:pt x="0" y="405"/>
                    <a:pt x="0" y="405"/>
                  </a:cubicBezTo>
                  <a:lnTo>
                    <a:pt x="964" y="3779"/>
                  </a:lnTo>
                  <a:cubicBezTo>
                    <a:pt x="964" y="3779"/>
                    <a:pt x="1322" y="3686"/>
                    <a:pt x="1679" y="3577"/>
                  </a:cubicBezTo>
                  <a:cubicBezTo>
                    <a:pt x="2037" y="3484"/>
                    <a:pt x="2395" y="3359"/>
                    <a:pt x="2395" y="3359"/>
                  </a:cubicBezTo>
                  <a:lnTo>
                    <a:pt x="2224" y="2831"/>
                  </a:lnTo>
                  <a:lnTo>
                    <a:pt x="1757" y="2971"/>
                  </a:lnTo>
                  <a:lnTo>
                    <a:pt x="1291" y="3111"/>
                  </a:lnTo>
                  <a:lnTo>
                    <a:pt x="1011" y="2162"/>
                  </a:lnTo>
                  <a:lnTo>
                    <a:pt x="1431" y="2053"/>
                  </a:lnTo>
                  <a:lnTo>
                    <a:pt x="1850" y="1913"/>
                  </a:lnTo>
                  <a:lnTo>
                    <a:pt x="1679" y="1385"/>
                  </a:lnTo>
                  <a:lnTo>
                    <a:pt x="1275" y="1509"/>
                  </a:lnTo>
                  <a:lnTo>
                    <a:pt x="855" y="1633"/>
                  </a:lnTo>
                  <a:lnTo>
                    <a:pt x="607" y="809"/>
                  </a:lnTo>
                  <a:lnTo>
                    <a:pt x="1011" y="685"/>
                  </a:lnTo>
                  <a:lnTo>
                    <a:pt x="1415" y="560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5" name="Google Shape;2585;p64"/>
            <p:cNvSpPr/>
            <p:nvPr/>
          </p:nvSpPr>
          <p:spPr>
            <a:xfrm>
              <a:off x="9330133" y="3710757"/>
              <a:ext cx="126800" cy="141869"/>
            </a:xfrm>
            <a:custGeom>
              <a:rect b="b" l="l" r="r" t="t"/>
              <a:pathLst>
                <a:path extrusionOk="0" h="4246" w="3795">
                  <a:moveTo>
                    <a:pt x="2473" y="0"/>
                  </a:moveTo>
                  <a:cubicBezTo>
                    <a:pt x="2473" y="0"/>
                    <a:pt x="2302" y="78"/>
                    <a:pt x="2146" y="140"/>
                  </a:cubicBezTo>
                  <a:cubicBezTo>
                    <a:pt x="1975" y="203"/>
                    <a:pt x="1804" y="265"/>
                    <a:pt x="1804" y="265"/>
                  </a:cubicBezTo>
                  <a:cubicBezTo>
                    <a:pt x="1804" y="265"/>
                    <a:pt x="1897" y="933"/>
                    <a:pt x="1991" y="1602"/>
                  </a:cubicBezTo>
                  <a:lnTo>
                    <a:pt x="2162" y="2955"/>
                  </a:lnTo>
                  <a:cubicBezTo>
                    <a:pt x="2162" y="2955"/>
                    <a:pt x="1788" y="2379"/>
                    <a:pt x="1415" y="1820"/>
                  </a:cubicBezTo>
                  <a:cubicBezTo>
                    <a:pt x="1042" y="1244"/>
                    <a:pt x="684" y="685"/>
                    <a:pt x="684" y="685"/>
                  </a:cubicBezTo>
                  <a:cubicBezTo>
                    <a:pt x="684" y="685"/>
                    <a:pt x="513" y="747"/>
                    <a:pt x="342" y="793"/>
                  </a:cubicBezTo>
                  <a:lnTo>
                    <a:pt x="0" y="918"/>
                  </a:lnTo>
                  <a:lnTo>
                    <a:pt x="1135" y="4245"/>
                  </a:lnTo>
                  <a:lnTo>
                    <a:pt x="1586" y="4105"/>
                  </a:lnTo>
                  <a:lnTo>
                    <a:pt x="653" y="1415"/>
                  </a:lnTo>
                  <a:lnTo>
                    <a:pt x="1446" y="2644"/>
                  </a:lnTo>
                  <a:cubicBezTo>
                    <a:pt x="1851" y="3250"/>
                    <a:pt x="2255" y="3857"/>
                    <a:pt x="2255" y="3857"/>
                  </a:cubicBezTo>
                  <a:lnTo>
                    <a:pt x="2690" y="3686"/>
                  </a:lnTo>
                  <a:cubicBezTo>
                    <a:pt x="2690" y="3686"/>
                    <a:pt x="2597" y="2970"/>
                    <a:pt x="2504" y="2240"/>
                  </a:cubicBezTo>
                  <a:lnTo>
                    <a:pt x="2302" y="793"/>
                  </a:lnTo>
                  <a:lnTo>
                    <a:pt x="3359" y="3437"/>
                  </a:lnTo>
                  <a:lnTo>
                    <a:pt x="3577" y="3359"/>
                  </a:lnTo>
                  <a:lnTo>
                    <a:pt x="3794" y="32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6" name="Google Shape;2586;p64"/>
            <p:cNvSpPr/>
            <p:nvPr/>
          </p:nvSpPr>
          <p:spPr>
            <a:xfrm>
              <a:off x="9458437" y="3682691"/>
              <a:ext cx="96161" cy="127836"/>
            </a:xfrm>
            <a:custGeom>
              <a:rect b="b" l="l" r="r" t="t"/>
              <a:pathLst>
                <a:path extrusionOk="0" h="3826" w="2878">
                  <a:moveTo>
                    <a:pt x="638" y="903"/>
                  </a:moveTo>
                  <a:cubicBezTo>
                    <a:pt x="701" y="996"/>
                    <a:pt x="778" y="1089"/>
                    <a:pt x="872" y="1198"/>
                  </a:cubicBezTo>
                  <a:cubicBezTo>
                    <a:pt x="965" y="1307"/>
                    <a:pt x="1043" y="1416"/>
                    <a:pt x="1120" y="1509"/>
                  </a:cubicBezTo>
                  <a:cubicBezTo>
                    <a:pt x="1198" y="1602"/>
                    <a:pt x="1307" y="1727"/>
                    <a:pt x="1416" y="1851"/>
                  </a:cubicBezTo>
                  <a:cubicBezTo>
                    <a:pt x="1416" y="1851"/>
                    <a:pt x="1276" y="1929"/>
                    <a:pt x="1136" y="1991"/>
                  </a:cubicBezTo>
                  <a:cubicBezTo>
                    <a:pt x="996" y="2053"/>
                    <a:pt x="856" y="2116"/>
                    <a:pt x="856" y="2116"/>
                  </a:cubicBezTo>
                  <a:cubicBezTo>
                    <a:pt x="841" y="2053"/>
                    <a:pt x="841" y="1991"/>
                    <a:pt x="825" y="1929"/>
                  </a:cubicBezTo>
                  <a:cubicBezTo>
                    <a:pt x="810" y="1882"/>
                    <a:pt x="810" y="1820"/>
                    <a:pt x="794" y="1742"/>
                  </a:cubicBezTo>
                  <a:lnTo>
                    <a:pt x="747" y="1509"/>
                  </a:lnTo>
                  <a:lnTo>
                    <a:pt x="638" y="903"/>
                  </a:lnTo>
                  <a:close/>
                  <a:moveTo>
                    <a:pt x="530" y="1"/>
                  </a:moveTo>
                  <a:cubicBezTo>
                    <a:pt x="530" y="1"/>
                    <a:pt x="405" y="63"/>
                    <a:pt x="265" y="125"/>
                  </a:cubicBezTo>
                  <a:cubicBezTo>
                    <a:pt x="141" y="187"/>
                    <a:pt x="1" y="250"/>
                    <a:pt x="1" y="250"/>
                  </a:cubicBezTo>
                  <a:cubicBezTo>
                    <a:pt x="1" y="250"/>
                    <a:pt x="156" y="1136"/>
                    <a:pt x="312" y="2022"/>
                  </a:cubicBezTo>
                  <a:cubicBezTo>
                    <a:pt x="452" y="2924"/>
                    <a:pt x="592" y="3826"/>
                    <a:pt x="592" y="3826"/>
                  </a:cubicBezTo>
                  <a:lnTo>
                    <a:pt x="1105" y="3608"/>
                  </a:lnTo>
                  <a:lnTo>
                    <a:pt x="965" y="2769"/>
                  </a:lnTo>
                  <a:cubicBezTo>
                    <a:pt x="965" y="2769"/>
                    <a:pt x="1183" y="2675"/>
                    <a:pt x="1400" y="2566"/>
                  </a:cubicBezTo>
                  <a:lnTo>
                    <a:pt x="1836" y="2364"/>
                  </a:lnTo>
                  <a:lnTo>
                    <a:pt x="2380" y="3017"/>
                  </a:lnTo>
                  <a:lnTo>
                    <a:pt x="2878" y="2769"/>
                  </a:lnTo>
                  <a:lnTo>
                    <a:pt x="1696" y="1400"/>
                  </a:lnTo>
                  <a:cubicBezTo>
                    <a:pt x="1120" y="701"/>
                    <a:pt x="530" y="1"/>
                    <a:pt x="53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7" name="Google Shape;2587;p64"/>
            <p:cNvSpPr/>
            <p:nvPr/>
          </p:nvSpPr>
          <p:spPr>
            <a:xfrm>
              <a:off x="5255865" y="2874305"/>
              <a:ext cx="872868" cy="581912"/>
            </a:xfrm>
            <a:custGeom>
              <a:rect b="b" l="l" r="r" t="t"/>
              <a:pathLst>
                <a:path extrusionOk="0" h="17416" w="26124">
                  <a:moveTo>
                    <a:pt x="20246" y="0"/>
                  </a:moveTo>
                  <a:cubicBezTo>
                    <a:pt x="20246" y="0"/>
                    <a:pt x="19157" y="265"/>
                    <a:pt x="17509" y="653"/>
                  </a:cubicBezTo>
                  <a:cubicBezTo>
                    <a:pt x="15845" y="1027"/>
                    <a:pt x="13653" y="1555"/>
                    <a:pt x="11476" y="2099"/>
                  </a:cubicBezTo>
                  <a:cubicBezTo>
                    <a:pt x="7106" y="3172"/>
                    <a:pt x="2768" y="4292"/>
                    <a:pt x="2768" y="4292"/>
                  </a:cubicBezTo>
                  <a:cubicBezTo>
                    <a:pt x="3312" y="6360"/>
                    <a:pt x="2084" y="8490"/>
                    <a:pt x="0" y="9050"/>
                  </a:cubicBezTo>
                  <a:lnTo>
                    <a:pt x="125" y="9516"/>
                  </a:lnTo>
                  <a:cubicBezTo>
                    <a:pt x="188" y="9501"/>
                    <a:pt x="248" y="9495"/>
                    <a:pt x="305" y="9495"/>
                  </a:cubicBezTo>
                  <a:cubicBezTo>
                    <a:pt x="1022" y="9495"/>
                    <a:pt x="1245" y="10592"/>
                    <a:pt x="467" y="10823"/>
                  </a:cubicBezTo>
                  <a:lnTo>
                    <a:pt x="560" y="11180"/>
                  </a:lnTo>
                  <a:cubicBezTo>
                    <a:pt x="627" y="11163"/>
                    <a:pt x="691" y="11155"/>
                    <a:pt x="751" y="11155"/>
                  </a:cubicBezTo>
                  <a:cubicBezTo>
                    <a:pt x="1459" y="11155"/>
                    <a:pt x="1676" y="12256"/>
                    <a:pt x="902" y="12471"/>
                  </a:cubicBezTo>
                  <a:lnTo>
                    <a:pt x="996" y="12844"/>
                  </a:lnTo>
                  <a:cubicBezTo>
                    <a:pt x="1059" y="12829"/>
                    <a:pt x="1119" y="12822"/>
                    <a:pt x="1176" y="12822"/>
                  </a:cubicBezTo>
                  <a:cubicBezTo>
                    <a:pt x="1893" y="12822"/>
                    <a:pt x="2114" y="13918"/>
                    <a:pt x="1322" y="14134"/>
                  </a:cubicBezTo>
                  <a:lnTo>
                    <a:pt x="1447" y="14570"/>
                  </a:lnTo>
                  <a:cubicBezTo>
                    <a:pt x="1756" y="14493"/>
                    <a:pt x="2066" y="14456"/>
                    <a:pt x="2372" y="14456"/>
                  </a:cubicBezTo>
                  <a:cubicBezTo>
                    <a:pt x="4111" y="14456"/>
                    <a:pt x="5706" y="15644"/>
                    <a:pt x="6142" y="17415"/>
                  </a:cubicBezTo>
                  <a:cubicBezTo>
                    <a:pt x="6142" y="17415"/>
                    <a:pt x="10418" y="16311"/>
                    <a:pt x="14710" y="15254"/>
                  </a:cubicBezTo>
                  <a:cubicBezTo>
                    <a:pt x="16840" y="14725"/>
                    <a:pt x="18986" y="14212"/>
                    <a:pt x="20588" y="13839"/>
                  </a:cubicBezTo>
                  <a:lnTo>
                    <a:pt x="23262" y="13217"/>
                  </a:lnTo>
                  <a:cubicBezTo>
                    <a:pt x="22749" y="11149"/>
                    <a:pt x="24040" y="9050"/>
                    <a:pt x="26123" y="8568"/>
                  </a:cubicBezTo>
                  <a:lnTo>
                    <a:pt x="26030" y="8133"/>
                  </a:lnTo>
                  <a:cubicBezTo>
                    <a:pt x="25983" y="8143"/>
                    <a:pt x="25937" y="8147"/>
                    <a:pt x="25891" y="8147"/>
                  </a:cubicBezTo>
                  <a:cubicBezTo>
                    <a:pt x="25584" y="8147"/>
                    <a:pt x="25305" y="7930"/>
                    <a:pt x="25237" y="7619"/>
                  </a:cubicBezTo>
                  <a:cubicBezTo>
                    <a:pt x="25159" y="7262"/>
                    <a:pt x="25377" y="6904"/>
                    <a:pt x="25735" y="6826"/>
                  </a:cubicBezTo>
                  <a:lnTo>
                    <a:pt x="25657" y="6453"/>
                  </a:lnTo>
                  <a:cubicBezTo>
                    <a:pt x="25603" y="6464"/>
                    <a:pt x="25552" y="6469"/>
                    <a:pt x="25503" y="6469"/>
                  </a:cubicBezTo>
                  <a:cubicBezTo>
                    <a:pt x="24771" y="6469"/>
                    <a:pt x="24575" y="5337"/>
                    <a:pt x="25377" y="5147"/>
                  </a:cubicBezTo>
                  <a:lnTo>
                    <a:pt x="25299" y="4774"/>
                  </a:lnTo>
                  <a:cubicBezTo>
                    <a:pt x="25245" y="4785"/>
                    <a:pt x="25193" y="4790"/>
                    <a:pt x="25143" y="4790"/>
                  </a:cubicBezTo>
                  <a:cubicBezTo>
                    <a:pt x="24398" y="4790"/>
                    <a:pt x="24202" y="3657"/>
                    <a:pt x="25004" y="3468"/>
                  </a:cubicBezTo>
                  <a:lnTo>
                    <a:pt x="24910" y="2986"/>
                  </a:lnTo>
                  <a:cubicBezTo>
                    <a:pt x="24631" y="3045"/>
                    <a:pt x="24353" y="3074"/>
                    <a:pt x="24079" y="3074"/>
                  </a:cubicBezTo>
                  <a:cubicBezTo>
                    <a:pt x="22277" y="3074"/>
                    <a:pt x="20664" y="1836"/>
                    <a:pt x="20246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8" name="Google Shape;2588;p64"/>
            <p:cNvSpPr/>
            <p:nvPr/>
          </p:nvSpPr>
          <p:spPr>
            <a:xfrm>
              <a:off x="5400809" y="2935083"/>
              <a:ext cx="523206" cy="207859"/>
            </a:xfrm>
            <a:custGeom>
              <a:rect b="b" l="l" r="r" t="t"/>
              <a:pathLst>
                <a:path extrusionOk="0" h="6221" w="15659">
                  <a:moveTo>
                    <a:pt x="15068" y="1"/>
                  </a:moveTo>
                  <a:cubicBezTo>
                    <a:pt x="15068" y="1"/>
                    <a:pt x="11274" y="871"/>
                    <a:pt x="7511" y="1804"/>
                  </a:cubicBezTo>
                  <a:lnTo>
                    <a:pt x="1" y="3686"/>
                  </a:lnTo>
                  <a:lnTo>
                    <a:pt x="638" y="6220"/>
                  </a:lnTo>
                  <a:lnTo>
                    <a:pt x="8133" y="4339"/>
                  </a:lnTo>
                  <a:cubicBezTo>
                    <a:pt x="11880" y="3421"/>
                    <a:pt x="15659" y="2551"/>
                    <a:pt x="15659" y="2551"/>
                  </a:cubicBezTo>
                  <a:lnTo>
                    <a:pt x="1506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9" name="Google Shape;2589;p64"/>
            <p:cNvSpPr/>
            <p:nvPr/>
          </p:nvSpPr>
          <p:spPr>
            <a:xfrm>
              <a:off x="5467300" y="3196403"/>
              <a:ext cx="516992" cy="206823"/>
            </a:xfrm>
            <a:custGeom>
              <a:rect b="b" l="l" r="r" t="t"/>
              <a:pathLst>
                <a:path extrusionOk="0" h="6190" w="15473">
                  <a:moveTo>
                    <a:pt x="14882" y="1"/>
                  </a:moveTo>
                  <a:cubicBezTo>
                    <a:pt x="14882" y="1"/>
                    <a:pt x="11150" y="856"/>
                    <a:pt x="7434" y="1789"/>
                  </a:cubicBezTo>
                  <a:lnTo>
                    <a:pt x="1" y="3655"/>
                  </a:lnTo>
                  <a:lnTo>
                    <a:pt x="639" y="6189"/>
                  </a:lnTo>
                  <a:cubicBezTo>
                    <a:pt x="639" y="6189"/>
                    <a:pt x="4355" y="5256"/>
                    <a:pt x="8056" y="4323"/>
                  </a:cubicBezTo>
                  <a:cubicBezTo>
                    <a:pt x="11772" y="3406"/>
                    <a:pt x="15473" y="2566"/>
                    <a:pt x="15473" y="2566"/>
                  </a:cubicBezTo>
                  <a:lnTo>
                    <a:pt x="1488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0" name="Google Shape;2590;p64"/>
            <p:cNvSpPr/>
            <p:nvPr/>
          </p:nvSpPr>
          <p:spPr>
            <a:xfrm>
              <a:off x="5944265" y="3062385"/>
              <a:ext cx="69632" cy="71703"/>
            </a:xfrm>
            <a:custGeom>
              <a:rect b="b" l="l" r="r" t="t"/>
              <a:pathLst>
                <a:path extrusionOk="0" h="2146" w="2084">
                  <a:moveTo>
                    <a:pt x="871" y="0"/>
                  </a:moveTo>
                  <a:lnTo>
                    <a:pt x="700" y="731"/>
                  </a:lnTo>
                  <a:lnTo>
                    <a:pt x="0" y="1011"/>
                  </a:lnTo>
                  <a:lnTo>
                    <a:pt x="638" y="1400"/>
                  </a:lnTo>
                  <a:lnTo>
                    <a:pt x="684" y="2146"/>
                  </a:lnTo>
                  <a:lnTo>
                    <a:pt x="1244" y="1664"/>
                  </a:lnTo>
                  <a:lnTo>
                    <a:pt x="1959" y="1850"/>
                  </a:lnTo>
                  <a:lnTo>
                    <a:pt x="1680" y="1166"/>
                  </a:lnTo>
                  <a:lnTo>
                    <a:pt x="2084" y="529"/>
                  </a:lnTo>
                  <a:lnTo>
                    <a:pt x="1338" y="591"/>
                  </a:lnTo>
                  <a:lnTo>
                    <a:pt x="87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1" name="Google Shape;2591;p64"/>
            <p:cNvSpPr/>
            <p:nvPr/>
          </p:nvSpPr>
          <p:spPr>
            <a:xfrm>
              <a:off x="5370169" y="3203152"/>
              <a:ext cx="68596" cy="71737"/>
            </a:xfrm>
            <a:custGeom>
              <a:rect b="b" l="l" r="r" t="t"/>
              <a:pathLst>
                <a:path extrusionOk="0" h="2147" w="2053">
                  <a:moveTo>
                    <a:pt x="840" y="1"/>
                  </a:moveTo>
                  <a:lnTo>
                    <a:pt x="684" y="732"/>
                  </a:lnTo>
                  <a:lnTo>
                    <a:pt x="0" y="1027"/>
                  </a:lnTo>
                  <a:lnTo>
                    <a:pt x="653" y="1400"/>
                  </a:lnTo>
                  <a:lnTo>
                    <a:pt x="716" y="2147"/>
                  </a:lnTo>
                  <a:lnTo>
                    <a:pt x="1260" y="1649"/>
                  </a:lnTo>
                  <a:lnTo>
                    <a:pt x="1975" y="1820"/>
                  </a:lnTo>
                  <a:lnTo>
                    <a:pt x="1975" y="1820"/>
                  </a:lnTo>
                  <a:lnTo>
                    <a:pt x="1680" y="1136"/>
                  </a:lnTo>
                  <a:lnTo>
                    <a:pt x="2053" y="498"/>
                  </a:lnTo>
                  <a:lnTo>
                    <a:pt x="1322" y="576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2" name="Google Shape;2592;p64"/>
            <p:cNvSpPr/>
            <p:nvPr/>
          </p:nvSpPr>
          <p:spPr>
            <a:xfrm>
              <a:off x="5438231" y="3060280"/>
              <a:ext cx="35885" cy="50954"/>
            </a:xfrm>
            <a:custGeom>
              <a:rect b="b" l="l" r="r" t="t"/>
              <a:pathLst>
                <a:path extrusionOk="0" h="1525" w="1074">
                  <a:moveTo>
                    <a:pt x="1042" y="1"/>
                  </a:moveTo>
                  <a:lnTo>
                    <a:pt x="0" y="265"/>
                  </a:lnTo>
                  <a:lnTo>
                    <a:pt x="47" y="436"/>
                  </a:lnTo>
                  <a:lnTo>
                    <a:pt x="467" y="343"/>
                  </a:lnTo>
                  <a:lnTo>
                    <a:pt x="778" y="1525"/>
                  </a:lnTo>
                  <a:lnTo>
                    <a:pt x="964" y="1478"/>
                  </a:lnTo>
                  <a:lnTo>
                    <a:pt x="669" y="281"/>
                  </a:lnTo>
                  <a:lnTo>
                    <a:pt x="1073" y="187"/>
                  </a:lnTo>
                  <a:lnTo>
                    <a:pt x="104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3" name="Google Shape;2593;p64"/>
            <p:cNvSpPr/>
            <p:nvPr/>
          </p:nvSpPr>
          <p:spPr>
            <a:xfrm>
              <a:off x="5518221" y="3047316"/>
              <a:ext cx="17709" cy="47312"/>
            </a:xfrm>
            <a:custGeom>
              <a:rect b="b" l="l" r="r" t="t"/>
              <a:pathLst>
                <a:path extrusionOk="0" h="1416" w="530">
                  <a:moveTo>
                    <a:pt x="187" y="0"/>
                  </a:moveTo>
                  <a:lnTo>
                    <a:pt x="1" y="62"/>
                  </a:lnTo>
                  <a:lnTo>
                    <a:pt x="343" y="1415"/>
                  </a:lnTo>
                  <a:lnTo>
                    <a:pt x="530" y="136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4" name="Google Shape;2594;p64"/>
            <p:cNvSpPr/>
            <p:nvPr/>
          </p:nvSpPr>
          <p:spPr>
            <a:xfrm>
              <a:off x="5576425" y="3028070"/>
              <a:ext cx="40563" cy="49384"/>
            </a:xfrm>
            <a:custGeom>
              <a:rect b="b" l="l" r="r" t="t"/>
              <a:pathLst>
                <a:path extrusionOk="0" h="1478" w="1214">
                  <a:moveTo>
                    <a:pt x="778" y="1"/>
                  </a:moveTo>
                  <a:cubicBezTo>
                    <a:pt x="731" y="1"/>
                    <a:pt x="700" y="16"/>
                    <a:pt x="653" y="16"/>
                  </a:cubicBezTo>
                  <a:cubicBezTo>
                    <a:pt x="607" y="16"/>
                    <a:pt x="560" y="32"/>
                    <a:pt x="513" y="32"/>
                  </a:cubicBezTo>
                  <a:cubicBezTo>
                    <a:pt x="436" y="63"/>
                    <a:pt x="374" y="79"/>
                    <a:pt x="311" y="125"/>
                  </a:cubicBezTo>
                  <a:cubicBezTo>
                    <a:pt x="234" y="156"/>
                    <a:pt x="171" y="219"/>
                    <a:pt x="125" y="281"/>
                  </a:cubicBezTo>
                  <a:cubicBezTo>
                    <a:pt x="78" y="358"/>
                    <a:pt x="31" y="452"/>
                    <a:pt x="16" y="545"/>
                  </a:cubicBezTo>
                  <a:cubicBezTo>
                    <a:pt x="0" y="669"/>
                    <a:pt x="16" y="794"/>
                    <a:pt x="47" y="903"/>
                  </a:cubicBezTo>
                  <a:cubicBezTo>
                    <a:pt x="63" y="996"/>
                    <a:pt x="94" y="1074"/>
                    <a:pt x="140" y="1151"/>
                  </a:cubicBezTo>
                  <a:cubicBezTo>
                    <a:pt x="171" y="1214"/>
                    <a:pt x="218" y="1276"/>
                    <a:pt x="265" y="1323"/>
                  </a:cubicBezTo>
                  <a:cubicBezTo>
                    <a:pt x="311" y="1354"/>
                    <a:pt x="358" y="1400"/>
                    <a:pt x="405" y="1416"/>
                  </a:cubicBezTo>
                  <a:cubicBezTo>
                    <a:pt x="467" y="1447"/>
                    <a:pt x="513" y="1462"/>
                    <a:pt x="560" y="1462"/>
                  </a:cubicBezTo>
                  <a:cubicBezTo>
                    <a:pt x="622" y="1478"/>
                    <a:pt x="669" y="1478"/>
                    <a:pt x="716" y="1478"/>
                  </a:cubicBezTo>
                  <a:cubicBezTo>
                    <a:pt x="762" y="1478"/>
                    <a:pt x="809" y="1462"/>
                    <a:pt x="856" y="1447"/>
                  </a:cubicBezTo>
                  <a:cubicBezTo>
                    <a:pt x="902" y="1447"/>
                    <a:pt x="949" y="1431"/>
                    <a:pt x="996" y="1416"/>
                  </a:cubicBezTo>
                  <a:lnTo>
                    <a:pt x="1104" y="1354"/>
                  </a:lnTo>
                  <a:cubicBezTo>
                    <a:pt x="1135" y="1338"/>
                    <a:pt x="1182" y="1323"/>
                    <a:pt x="1213" y="1291"/>
                  </a:cubicBezTo>
                  <a:lnTo>
                    <a:pt x="1167" y="1136"/>
                  </a:lnTo>
                  <a:cubicBezTo>
                    <a:pt x="1120" y="1167"/>
                    <a:pt x="1058" y="1198"/>
                    <a:pt x="996" y="1214"/>
                  </a:cubicBezTo>
                  <a:cubicBezTo>
                    <a:pt x="949" y="1245"/>
                    <a:pt x="887" y="1260"/>
                    <a:pt x="824" y="1276"/>
                  </a:cubicBezTo>
                  <a:cubicBezTo>
                    <a:pt x="762" y="1291"/>
                    <a:pt x="700" y="1291"/>
                    <a:pt x="638" y="1291"/>
                  </a:cubicBezTo>
                  <a:cubicBezTo>
                    <a:pt x="591" y="1276"/>
                    <a:pt x="529" y="1260"/>
                    <a:pt x="482" y="1229"/>
                  </a:cubicBezTo>
                  <a:cubicBezTo>
                    <a:pt x="420" y="1198"/>
                    <a:pt x="374" y="1151"/>
                    <a:pt x="342" y="1089"/>
                  </a:cubicBezTo>
                  <a:cubicBezTo>
                    <a:pt x="265" y="949"/>
                    <a:pt x="218" y="778"/>
                    <a:pt x="218" y="607"/>
                  </a:cubicBezTo>
                  <a:cubicBezTo>
                    <a:pt x="234" y="545"/>
                    <a:pt x="249" y="483"/>
                    <a:pt x="280" y="421"/>
                  </a:cubicBezTo>
                  <a:cubicBezTo>
                    <a:pt x="311" y="374"/>
                    <a:pt x="342" y="327"/>
                    <a:pt x="389" y="296"/>
                  </a:cubicBezTo>
                  <a:cubicBezTo>
                    <a:pt x="451" y="265"/>
                    <a:pt x="498" y="234"/>
                    <a:pt x="560" y="219"/>
                  </a:cubicBezTo>
                  <a:cubicBezTo>
                    <a:pt x="622" y="203"/>
                    <a:pt x="685" y="187"/>
                    <a:pt x="747" y="172"/>
                  </a:cubicBezTo>
                  <a:lnTo>
                    <a:pt x="933" y="172"/>
                  </a:lnTo>
                  <a:lnTo>
                    <a:pt x="88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5" name="Google Shape;2595;p64"/>
            <p:cNvSpPr/>
            <p:nvPr/>
          </p:nvSpPr>
          <p:spPr>
            <a:xfrm>
              <a:off x="5652272" y="3007287"/>
              <a:ext cx="45241" cy="54061"/>
            </a:xfrm>
            <a:custGeom>
              <a:rect b="b" l="l" r="r" t="t"/>
              <a:pathLst>
                <a:path extrusionOk="0" h="1618" w="1354">
                  <a:moveTo>
                    <a:pt x="1011" y="1"/>
                  </a:moveTo>
                  <a:lnTo>
                    <a:pt x="778" y="63"/>
                  </a:lnTo>
                  <a:lnTo>
                    <a:pt x="498" y="732"/>
                  </a:lnTo>
                  <a:lnTo>
                    <a:pt x="327" y="778"/>
                  </a:lnTo>
                  <a:lnTo>
                    <a:pt x="187" y="203"/>
                  </a:lnTo>
                  <a:lnTo>
                    <a:pt x="1" y="250"/>
                  </a:lnTo>
                  <a:lnTo>
                    <a:pt x="327" y="1618"/>
                  </a:lnTo>
                  <a:lnTo>
                    <a:pt x="529" y="1571"/>
                  </a:lnTo>
                  <a:lnTo>
                    <a:pt x="374" y="949"/>
                  </a:lnTo>
                  <a:lnTo>
                    <a:pt x="545" y="903"/>
                  </a:lnTo>
                  <a:lnTo>
                    <a:pt x="1136" y="1431"/>
                  </a:lnTo>
                  <a:lnTo>
                    <a:pt x="1353" y="1369"/>
                  </a:lnTo>
                  <a:lnTo>
                    <a:pt x="685" y="778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6" name="Google Shape;2596;p64"/>
            <p:cNvSpPr/>
            <p:nvPr/>
          </p:nvSpPr>
          <p:spPr>
            <a:xfrm>
              <a:off x="5732295" y="2990147"/>
              <a:ext cx="36386" cy="51990"/>
            </a:xfrm>
            <a:custGeom>
              <a:rect b="b" l="l" r="r" t="t"/>
              <a:pathLst>
                <a:path extrusionOk="0" h="1556" w="1089">
                  <a:moveTo>
                    <a:pt x="762" y="1"/>
                  </a:moveTo>
                  <a:lnTo>
                    <a:pt x="0" y="187"/>
                  </a:lnTo>
                  <a:lnTo>
                    <a:pt x="327" y="1556"/>
                  </a:lnTo>
                  <a:lnTo>
                    <a:pt x="1089" y="1369"/>
                  </a:lnTo>
                  <a:lnTo>
                    <a:pt x="1042" y="1198"/>
                  </a:lnTo>
                  <a:lnTo>
                    <a:pt x="482" y="1338"/>
                  </a:lnTo>
                  <a:lnTo>
                    <a:pt x="373" y="887"/>
                  </a:lnTo>
                  <a:lnTo>
                    <a:pt x="886" y="763"/>
                  </a:lnTo>
                  <a:lnTo>
                    <a:pt x="840" y="592"/>
                  </a:lnTo>
                  <a:lnTo>
                    <a:pt x="327" y="716"/>
                  </a:lnTo>
                  <a:lnTo>
                    <a:pt x="233" y="312"/>
                  </a:lnTo>
                  <a:lnTo>
                    <a:pt x="778" y="172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7" name="Google Shape;2597;p64"/>
            <p:cNvSpPr/>
            <p:nvPr/>
          </p:nvSpPr>
          <p:spPr>
            <a:xfrm>
              <a:off x="5801894" y="2971435"/>
              <a:ext cx="36420" cy="50453"/>
            </a:xfrm>
            <a:custGeom>
              <a:rect b="b" l="l" r="r" t="t"/>
              <a:pathLst>
                <a:path extrusionOk="0" h="1510" w="1090">
                  <a:moveTo>
                    <a:pt x="1043" y="1"/>
                  </a:moveTo>
                  <a:lnTo>
                    <a:pt x="1" y="234"/>
                  </a:lnTo>
                  <a:lnTo>
                    <a:pt x="47" y="421"/>
                  </a:lnTo>
                  <a:lnTo>
                    <a:pt x="467" y="312"/>
                  </a:lnTo>
                  <a:lnTo>
                    <a:pt x="747" y="1509"/>
                  </a:lnTo>
                  <a:lnTo>
                    <a:pt x="949" y="1463"/>
                  </a:lnTo>
                  <a:lnTo>
                    <a:pt x="654" y="265"/>
                  </a:lnTo>
                  <a:lnTo>
                    <a:pt x="1089" y="172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8" name="Google Shape;2598;p64"/>
            <p:cNvSpPr/>
            <p:nvPr/>
          </p:nvSpPr>
          <p:spPr>
            <a:xfrm>
              <a:off x="5498474" y="3328884"/>
              <a:ext cx="44205" cy="51990"/>
            </a:xfrm>
            <a:custGeom>
              <a:rect b="b" l="l" r="r" t="t"/>
              <a:pathLst>
                <a:path extrusionOk="0" h="1556" w="1323">
                  <a:moveTo>
                    <a:pt x="359" y="203"/>
                  </a:moveTo>
                  <a:lnTo>
                    <a:pt x="810" y="809"/>
                  </a:lnTo>
                  <a:lnTo>
                    <a:pt x="250" y="949"/>
                  </a:lnTo>
                  <a:lnTo>
                    <a:pt x="250" y="949"/>
                  </a:lnTo>
                  <a:lnTo>
                    <a:pt x="359" y="203"/>
                  </a:lnTo>
                  <a:close/>
                  <a:moveTo>
                    <a:pt x="421" y="1"/>
                  </a:moveTo>
                  <a:lnTo>
                    <a:pt x="219" y="47"/>
                  </a:lnTo>
                  <a:lnTo>
                    <a:pt x="1" y="1556"/>
                  </a:lnTo>
                  <a:lnTo>
                    <a:pt x="172" y="1509"/>
                  </a:lnTo>
                  <a:lnTo>
                    <a:pt x="234" y="1136"/>
                  </a:lnTo>
                  <a:lnTo>
                    <a:pt x="918" y="965"/>
                  </a:lnTo>
                  <a:lnTo>
                    <a:pt x="1152" y="1276"/>
                  </a:lnTo>
                  <a:lnTo>
                    <a:pt x="1323" y="1229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p64"/>
            <p:cNvSpPr/>
            <p:nvPr/>
          </p:nvSpPr>
          <p:spPr>
            <a:xfrm>
              <a:off x="5549929" y="3315185"/>
              <a:ext cx="43670" cy="49584"/>
            </a:xfrm>
            <a:custGeom>
              <a:rect b="b" l="l" r="r" t="t"/>
              <a:pathLst>
                <a:path extrusionOk="0" h="1484" w="1307">
                  <a:moveTo>
                    <a:pt x="605" y="166"/>
                  </a:moveTo>
                  <a:cubicBezTo>
                    <a:pt x="634" y="166"/>
                    <a:pt x="661" y="170"/>
                    <a:pt x="685" y="178"/>
                  </a:cubicBezTo>
                  <a:cubicBezTo>
                    <a:pt x="747" y="178"/>
                    <a:pt x="809" y="209"/>
                    <a:pt x="856" y="240"/>
                  </a:cubicBezTo>
                  <a:cubicBezTo>
                    <a:pt x="902" y="271"/>
                    <a:pt x="949" y="318"/>
                    <a:pt x="995" y="380"/>
                  </a:cubicBezTo>
                  <a:cubicBezTo>
                    <a:pt x="1027" y="426"/>
                    <a:pt x="1058" y="504"/>
                    <a:pt x="1073" y="566"/>
                  </a:cubicBezTo>
                  <a:cubicBezTo>
                    <a:pt x="1089" y="644"/>
                    <a:pt x="1104" y="706"/>
                    <a:pt x="1089" y="784"/>
                  </a:cubicBezTo>
                  <a:cubicBezTo>
                    <a:pt x="1089" y="846"/>
                    <a:pt x="1073" y="908"/>
                    <a:pt x="1042" y="971"/>
                  </a:cubicBezTo>
                  <a:cubicBezTo>
                    <a:pt x="1011" y="1033"/>
                    <a:pt x="980" y="1079"/>
                    <a:pt x="933" y="1126"/>
                  </a:cubicBezTo>
                  <a:cubicBezTo>
                    <a:pt x="887" y="1157"/>
                    <a:pt x="824" y="1188"/>
                    <a:pt x="778" y="1204"/>
                  </a:cubicBezTo>
                  <a:lnTo>
                    <a:pt x="498" y="1266"/>
                  </a:lnTo>
                  <a:lnTo>
                    <a:pt x="234" y="255"/>
                  </a:lnTo>
                  <a:lnTo>
                    <a:pt x="513" y="178"/>
                  </a:lnTo>
                  <a:cubicBezTo>
                    <a:pt x="545" y="170"/>
                    <a:pt x="576" y="166"/>
                    <a:pt x="605" y="166"/>
                  </a:cubicBezTo>
                  <a:close/>
                  <a:moveTo>
                    <a:pt x="603" y="0"/>
                  </a:moveTo>
                  <a:cubicBezTo>
                    <a:pt x="537" y="0"/>
                    <a:pt x="471" y="11"/>
                    <a:pt x="405" y="22"/>
                  </a:cubicBezTo>
                  <a:lnTo>
                    <a:pt x="0" y="131"/>
                  </a:lnTo>
                  <a:lnTo>
                    <a:pt x="358" y="1484"/>
                  </a:lnTo>
                  <a:lnTo>
                    <a:pt x="809" y="1375"/>
                  </a:lnTo>
                  <a:cubicBezTo>
                    <a:pt x="902" y="1344"/>
                    <a:pt x="995" y="1313"/>
                    <a:pt x="1073" y="1250"/>
                  </a:cubicBezTo>
                  <a:cubicBezTo>
                    <a:pt x="1135" y="1204"/>
                    <a:pt x="1198" y="1126"/>
                    <a:pt x="1229" y="1048"/>
                  </a:cubicBezTo>
                  <a:cubicBezTo>
                    <a:pt x="1275" y="971"/>
                    <a:pt x="1291" y="893"/>
                    <a:pt x="1306" y="800"/>
                  </a:cubicBezTo>
                  <a:cubicBezTo>
                    <a:pt x="1306" y="706"/>
                    <a:pt x="1306" y="613"/>
                    <a:pt x="1275" y="520"/>
                  </a:cubicBezTo>
                  <a:cubicBezTo>
                    <a:pt x="1260" y="426"/>
                    <a:pt x="1213" y="333"/>
                    <a:pt x="1151" y="255"/>
                  </a:cubicBezTo>
                  <a:cubicBezTo>
                    <a:pt x="1089" y="178"/>
                    <a:pt x="1027" y="115"/>
                    <a:pt x="949" y="84"/>
                  </a:cubicBezTo>
                  <a:cubicBezTo>
                    <a:pt x="871" y="38"/>
                    <a:pt x="778" y="7"/>
                    <a:pt x="685" y="7"/>
                  </a:cubicBezTo>
                  <a:cubicBezTo>
                    <a:pt x="657" y="2"/>
                    <a:pt x="630" y="0"/>
                    <a:pt x="603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p64"/>
            <p:cNvSpPr/>
            <p:nvPr/>
          </p:nvSpPr>
          <p:spPr>
            <a:xfrm>
              <a:off x="5609671" y="3291997"/>
              <a:ext cx="59775" cy="58238"/>
            </a:xfrm>
            <a:custGeom>
              <a:rect b="b" l="l" r="r" t="t"/>
              <a:pathLst>
                <a:path extrusionOk="0" h="1743" w="1789">
                  <a:moveTo>
                    <a:pt x="1447" y="1"/>
                  </a:moveTo>
                  <a:lnTo>
                    <a:pt x="1136" y="79"/>
                  </a:lnTo>
                  <a:lnTo>
                    <a:pt x="1011" y="1323"/>
                  </a:lnTo>
                  <a:lnTo>
                    <a:pt x="296" y="296"/>
                  </a:lnTo>
                  <a:lnTo>
                    <a:pt x="1" y="374"/>
                  </a:lnTo>
                  <a:lnTo>
                    <a:pt x="343" y="1742"/>
                  </a:lnTo>
                  <a:lnTo>
                    <a:pt x="529" y="1696"/>
                  </a:lnTo>
                  <a:lnTo>
                    <a:pt x="234" y="514"/>
                  </a:lnTo>
                  <a:lnTo>
                    <a:pt x="949" y="1587"/>
                  </a:lnTo>
                  <a:lnTo>
                    <a:pt x="1167" y="1525"/>
                  </a:lnTo>
                  <a:cubicBezTo>
                    <a:pt x="1198" y="1291"/>
                    <a:pt x="1213" y="1074"/>
                    <a:pt x="1244" y="887"/>
                  </a:cubicBezTo>
                  <a:cubicBezTo>
                    <a:pt x="1244" y="809"/>
                    <a:pt x="1260" y="732"/>
                    <a:pt x="1260" y="654"/>
                  </a:cubicBezTo>
                  <a:cubicBezTo>
                    <a:pt x="1276" y="576"/>
                    <a:pt x="1276" y="514"/>
                    <a:pt x="1291" y="452"/>
                  </a:cubicBezTo>
                  <a:cubicBezTo>
                    <a:pt x="1291" y="374"/>
                    <a:pt x="1291" y="312"/>
                    <a:pt x="1307" y="250"/>
                  </a:cubicBezTo>
                  <a:lnTo>
                    <a:pt x="1602" y="1416"/>
                  </a:lnTo>
                  <a:lnTo>
                    <a:pt x="1789" y="1369"/>
                  </a:lnTo>
                  <a:lnTo>
                    <a:pt x="144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64"/>
            <p:cNvSpPr/>
            <p:nvPr/>
          </p:nvSpPr>
          <p:spPr>
            <a:xfrm>
              <a:off x="5682410" y="3284746"/>
              <a:ext cx="17709" cy="47312"/>
            </a:xfrm>
            <a:custGeom>
              <a:rect b="b" l="l" r="r" t="t"/>
              <a:pathLst>
                <a:path extrusionOk="0" h="1416" w="530">
                  <a:moveTo>
                    <a:pt x="187" y="0"/>
                  </a:moveTo>
                  <a:lnTo>
                    <a:pt x="0" y="47"/>
                  </a:lnTo>
                  <a:lnTo>
                    <a:pt x="343" y="1415"/>
                  </a:lnTo>
                  <a:lnTo>
                    <a:pt x="529" y="136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p64"/>
            <p:cNvSpPr/>
            <p:nvPr/>
          </p:nvSpPr>
          <p:spPr>
            <a:xfrm>
              <a:off x="5707871" y="3271748"/>
              <a:ext cx="35885" cy="50419"/>
            </a:xfrm>
            <a:custGeom>
              <a:rect b="b" l="l" r="r" t="t"/>
              <a:pathLst>
                <a:path extrusionOk="0" h="1509" w="1074">
                  <a:moveTo>
                    <a:pt x="1027" y="0"/>
                  </a:moveTo>
                  <a:lnTo>
                    <a:pt x="0" y="249"/>
                  </a:lnTo>
                  <a:lnTo>
                    <a:pt x="47" y="420"/>
                  </a:lnTo>
                  <a:lnTo>
                    <a:pt x="467" y="311"/>
                  </a:lnTo>
                  <a:lnTo>
                    <a:pt x="762" y="1509"/>
                  </a:lnTo>
                  <a:lnTo>
                    <a:pt x="949" y="1462"/>
                  </a:lnTo>
                  <a:lnTo>
                    <a:pt x="653" y="265"/>
                  </a:lnTo>
                  <a:lnTo>
                    <a:pt x="1073" y="171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3" name="Google Shape;2603;p64"/>
            <p:cNvSpPr/>
            <p:nvPr/>
          </p:nvSpPr>
          <p:spPr>
            <a:xfrm>
              <a:off x="5793574" y="3253037"/>
              <a:ext cx="45241" cy="48882"/>
            </a:xfrm>
            <a:custGeom>
              <a:rect b="b" l="l" r="r" t="t"/>
              <a:pathLst>
                <a:path extrusionOk="0" h="1463" w="1354">
                  <a:moveTo>
                    <a:pt x="732" y="187"/>
                  </a:moveTo>
                  <a:cubicBezTo>
                    <a:pt x="794" y="203"/>
                    <a:pt x="856" y="218"/>
                    <a:pt x="903" y="249"/>
                  </a:cubicBezTo>
                  <a:cubicBezTo>
                    <a:pt x="949" y="296"/>
                    <a:pt x="996" y="343"/>
                    <a:pt x="1027" y="389"/>
                  </a:cubicBezTo>
                  <a:cubicBezTo>
                    <a:pt x="1074" y="467"/>
                    <a:pt x="1105" y="545"/>
                    <a:pt x="1121" y="623"/>
                  </a:cubicBezTo>
                  <a:cubicBezTo>
                    <a:pt x="1152" y="716"/>
                    <a:pt x="1152" y="794"/>
                    <a:pt x="1152" y="887"/>
                  </a:cubicBezTo>
                  <a:cubicBezTo>
                    <a:pt x="1152" y="949"/>
                    <a:pt x="1136" y="1011"/>
                    <a:pt x="1105" y="1074"/>
                  </a:cubicBezTo>
                  <a:cubicBezTo>
                    <a:pt x="1074" y="1120"/>
                    <a:pt x="1027" y="1167"/>
                    <a:pt x="981" y="1198"/>
                  </a:cubicBezTo>
                  <a:cubicBezTo>
                    <a:pt x="934" y="1229"/>
                    <a:pt x="872" y="1260"/>
                    <a:pt x="825" y="1276"/>
                  </a:cubicBezTo>
                  <a:cubicBezTo>
                    <a:pt x="794" y="1283"/>
                    <a:pt x="763" y="1287"/>
                    <a:pt x="732" y="1287"/>
                  </a:cubicBezTo>
                  <a:cubicBezTo>
                    <a:pt x="701" y="1287"/>
                    <a:pt x="670" y="1283"/>
                    <a:pt x="638" y="1276"/>
                  </a:cubicBezTo>
                  <a:cubicBezTo>
                    <a:pt x="576" y="1276"/>
                    <a:pt x="530" y="1260"/>
                    <a:pt x="483" y="1229"/>
                  </a:cubicBezTo>
                  <a:cubicBezTo>
                    <a:pt x="421" y="1182"/>
                    <a:pt x="374" y="1136"/>
                    <a:pt x="343" y="1089"/>
                  </a:cubicBezTo>
                  <a:cubicBezTo>
                    <a:pt x="265" y="934"/>
                    <a:pt x="219" y="763"/>
                    <a:pt x="219" y="592"/>
                  </a:cubicBezTo>
                  <a:cubicBezTo>
                    <a:pt x="234" y="529"/>
                    <a:pt x="250" y="467"/>
                    <a:pt x="281" y="405"/>
                  </a:cubicBezTo>
                  <a:cubicBezTo>
                    <a:pt x="312" y="358"/>
                    <a:pt x="343" y="312"/>
                    <a:pt x="390" y="281"/>
                  </a:cubicBezTo>
                  <a:cubicBezTo>
                    <a:pt x="452" y="234"/>
                    <a:pt x="499" y="218"/>
                    <a:pt x="561" y="203"/>
                  </a:cubicBezTo>
                  <a:cubicBezTo>
                    <a:pt x="623" y="187"/>
                    <a:pt x="685" y="187"/>
                    <a:pt x="732" y="187"/>
                  </a:cubicBezTo>
                  <a:close/>
                  <a:moveTo>
                    <a:pt x="732" y="1"/>
                  </a:moveTo>
                  <a:cubicBezTo>
                    <a:pt x="670" y="1"/>
                    <a:pt x="592" y="16"/>
                    <a:pt x="514" y="32"/>
                  </a:cubicBezTo>
                  <a:cubicBezTo>
                    <a:pt x="452" y="47"/>
                    <a:pt x="374" y="78"/>
                    <a:pt x="312" y="109"/>
                  </a:cubicBezTo>
                  <a:cubicBezTo>
                    <a:pt x="234" y="156"/>
                    <a:pt x="172" y="203"/>
                    <a:pt x="125" y="265"/>
                  </a:cubicBezTo>
                  <a:cubicBezTo>
                    <a:pt x="79" y="343"/>
                    <a:pt x="32" y="436"/>
                    <a:pt x="17" y="529"/>
                  </a:cubicBezTo>
                  <a:cubicBezTo>
                    <a:pt x="1" y="654"/>
                    <a:pt x="17" y="778"/>
                    <a:pt x="48" y="887"/>
                  </a:cubicBezTo>
                  <a:cubicBezTo>
                    <a:pt x="63" y="980"/>
                    <a:pt x="94" y="1058"/>
                    <a:pt x="141" y="1136"/>
                  </a:cubicBezTo>
                  <a:cubicBezTo>
                    <a:pt x="172" y="1198"/>
                    <a:pt x="203" y="1260"/>
                    <a:pt x="265" y="1307"/>
                  </a:cubicBezTo>
                  <a:cubicBezTo>
                    <a:pt x="296" y="1353"/>
                    <a:pt x="359" y="1385"/>
                    <a:pt x="405" y="1416"/>
                  </a:cubicBezTo>
                  <a:cubicBezTo>
                    <a:pt x="452" y="1431"/>
                    <a:pt x="514" y="1447"/>
                    <a:pt x="561" y="1462"/>
                  </a:cubicBezTo>
                  <a:lnTo>
                    <a:pt x="716" y="1462"/>
                  </a:lnTo>
                  <a:cubicBezTo>
                    <a:pt x="763" y="1462"/>
                    <a:pt x="810" y="1462"/>
                    <a:pt x="856" y="1447"/>
                  </a:cubicBezTo>
                  <a:cubicBezTo>
                    <a:pt x="903" y="1431"/>
                    <a:pt x="949" y="1416"/>
                    <a:pt x="996" y="1400"/>
                  </a:cubicBezTo>
                  <a:cubicBezTo>
                    <a:pt x="1043" y="1385"/>
                    <a:pt x="1089" y="1353"/>
                    <a:pt x="1136" y="1322"/>
                  </a:cubicBezTo>
                  <a:cubicBezTo>
                    <a:pt x="1167" y="1291"/>
                    <a:pt x="1214" y="1245"/>
                    <a:pt x="1245" y="1198"/>
                  </a:cubicBezTo>
                  <a:cubicBezTo>
                    <a:pt x="1276" y="1151"/>
                    <a:pt x="1307" y="1105"/>
                    <a:pt x="1323" y="1042"/>
                  </a:cubicBezTo>
                  <a:cubicBezTo>
                    <a:pt x="1354" y="980"/>
                    <a:pt x="1354" y="902"/>
                    <a:pt x="1354" y="840"/>
                  </a:cubicBezTo>
                  <a:cubicBezTo>
                    <a:pt x="1354" y="747"/>
                    <a:pt x="1354" y="669"/>
                    <a:pt x="1323" y="576"/>
                  </a:cubicBezTo>
                  <a:cubicBezTo>
                    <a:pt x="1307" y="452"/>
                    <a:pt x="1260" y="343"/>
                    <a:pt x="1183" y="249"/>
                  </a:cubicBezTo>
                  <a:cubicBezTo>
                    <a:pt x="1121" y="172"/>
                    <a:pt x="1058" y="109"/>
                    <a:pt x="965" y="63"/>
                  </a:cubicBezTo>
                  <a:cubicBezTo>
                    <a:pt x="903" y="32"/>
                    <a:pt x="825" y="16"/>
                    <a:pt x="732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4" name="Google Shape;2604;p64"/>
            <p:cNvSpPr/>
            <p:nvPr/>
          </p:nvSpPr>
          <p:spPr>
            <a:xfrm>
              <a:off x="5854385" y="3236431"/>
              <a:ext cx="45742" cy="53527"/>
            </a:xfrm>
            <a:custGeom>
              <a:rect b="b" l="l" r="r" t="t"/>
              <a:pathLst>
                <a:path extrusionOk="0" h="1602" w="1369">
                  <a:moveTo>
                    <a:pt x="1042" y="0"/>
                  </a:moveTo>
                  <a:lnTo>
                    <a:pt x="855" y="31"/>
                  </a:lnTo>
                  <a:lnTo>
                    <a:pt x="1104" y="1135"/>
                  </a:lnTo>
                  <a:lnTo>
                    <a:pt x="265" y="171"/>
                  </a:lnTo>
                  <a:lnTo>
                    <a:pt x="0" y="233"/>
                  </a:lnTo>
                  <a:lnTo>
                    <a:pt x="327" y="1602"/>
                  </a:lnTo>
                  <a:lnTo>
                    <a:pt x="513" y="1571"/>
                  </a:lnTo>
                  <a:lnTo>
                    <a:pt x="249" y="435"/>
                  </a:lnTo>
                  <a:lnTo>
                    <a:pt x="1120" y="1415"/>
                  </a:lnTo>
                  <a:lnTo>
                    <a:pt x="1369" y="1368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5" name="Google Shape;2605;p64"/>
            <p:cNvSpPr/>
            <p:nvPr/>
          </p:nvSpPr>
          <p:spPr>
            <a:xfrm>
              <a:off x="5913592" y="3224470"/>
              <a:ext cx="35885" cy="51990"/>
            </a:xfrm>
            <a:custGeom>
              <a:rect b="b" l="l" r="r" t="t"/>
              <a:pathLst>
                <a:path extrusionOk="0" h="1556" w="1074">
                  <a:moveTo>
                    <a:pt x="747" y="0"/>
                  </a:moveTo>
                  <a:lnTo>
                    <a:pt x="1" y="187"/>
                  </a:lnTo>
                  <a:lnTo>
                    <a:pt x="327" y="1555"/>
                  </a:lnTo>
                  <a:lnTo>
                    <a:pt x="1074" y="1384"/>
                  </a:lnTo>
                  <a:lnTo>
                    <a:pt x="1027" y="1198"/>
                  </a:lnTo>
                  <a:lnTo>
                    <a:pt x="467" y="1338"/>
                  </a:lnTo>
                  <a:lnTo>
                    <a:pt x="374" y="887"/>
                  </a:lnTo>
                  <a:lnTo>
                    <a:pt x="872" y="762"/>
                  </a:lnTo>
                  <a:lnTo>
                    <a:pt x="841" y="591"/>
                  </a:lnTo>
                  <a:lnTo>
                    <a:pt x="327" y="716"/>
                  </a:lnTo>
                  <a:lnTo>
                    <a:pt x="234" y="311"/>
                  </a:lnTo>
                  <a:lnTo>
                    <a:pt x="763" y="187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p64"/>
            <p:cNvSpPr/>
            <p:nvPr/>
          </p:nvSpPr>
          <p:spPr>
            <a:xfrm>
              <a:off x="5459014" y="3152766"/>
              <a:ext cx="73274" cy="119517"/>
            </a:xfrm>
            <a:custGeom>
              <a:rect b="b" l="l" r="r" t="t"/>
              <a:pathLst>
                <a:path extrusionOk="0" h="3577" w="2193">
                  <a:moveTo>
                    <a:pt x="980" y="1"/>
                  </a:moveTo>
                  <a:cubicBezTo>
                    <a:pt x="902" y="16"/>
                    <a:pt x="824" y="16"/>
                    <a:pt x="747" y="32"/>
                  </a:cubicBezTo>
                  <a:cubicBezTo>
                    <a:pt x="669" y="63"/>
                    <a:pt x="591" y="94"/>
                    <a:pt x="529" y="125"/>
                  </a:cubicBezTo>
                  <a:cubicBezTo>
                    <a:pt x="451" y="172"/>
                    <a:pt x="373" y="234"/>
                    <a:pt x="311" y="296"/>
                  </a:cubicBezTo>
                  <a:cubicBezTo>
                    <a:pt x="249" y="374"/>
                    <a:pt x="187" y="467"/>
                    <a:pt x="140" y="560"/>
                  </a:cubicBezTo>
                  <a:cubicBezTo>
                    <a:pt x="94" y="685"/>
                    <a:pt x="47" y="809"/>
                    <a:pt x="31" y="934"/>
                  </a:cubicBezTo>
                  <a:cubicBezTo>
                    <a:pt x="16" y="1105"/>
                    <a:pt x="0" y="1276"/>
                    <a:pt x="16" y="1431"/>
                  </a:cubicBezTo>
                  <a:cubicBezTo>
                    <a:pt x="47" y="1649"/>
                    <a:pt x="78" y="1867"/>
                    <a:pt x="125" y="2069"/>
                  </a:cubicBezTo>
                  <a:cubicBezTo>
                    <a:pt x="187" y="2271"/>
                    <a:pt x="249" y="2489"/>
                    <a:pt x="342" y="2675"/>
                  </a:cubicBezTo>
                  <a:cubicBezTo>
                    <a:pt x="404" y="2831"/>
                    <a:pt x="482" y="2971"/>
                    <a:pt x="591" y="3110"/>
                  </a:cubicBezTo>
                  <a:cubicBezTo>
                    <a:pt x="669" y="3219"/>
                    <a:pt x="762" y="3313"/>
                    <a:pt x="855" y="3390"/>
                  </a:cubicBezTo>
                  <a:cubicBezTo>
                    <a:pt x="949" y="3453"/>
                    <a:pt x="1042" y="3499"/>
                    <a:pt x="1135" y="3530"/>
                  </a:cubicBezTo>
                  <a:cubicBezTo>
                    <a:pt x="1229" y="3561"/>
                    <a:pt x="1322" y="3577"/>
                    <a:pt x="1400" y="3577"/>
                  </a:cubicBezTo>
                  <a:cubicBezTo>
                    <a:pt x="1477" y="3577"/>
                    <a:pt x="1571" y="3577"/>
                    <a:pt x="1648" y="3561"/>
                  </a:cubicBezTo>
                  <a:cubicBezTo>
                    <a:pt x="1726" y="3530"/>
                    <a:pt x="1788" y="3515"/>
                    <a:pt x="1866" y="3468"/>
                  </a:cubicBezTo>
                  <a:cubicBezTo>
                    <a:pt x="1928" y="3437"/>
                    <a:pt x="1991" y="3406"/>
                    <a:pt x="2037" y="3359"/>
                  </a:cubicBezTo>
                  <a:cubicBezTo>
                    <a:pt x="2099" y="3313"/>
                    <a:pt x="2146" y="3266"/>
                    <a:pt x="2193" y="3219"/>
                  </a:cubicBezTo>
                  <a:lnTo>
                    <a:pt x="2053" y="2691"/>
                  </a:lnTo>
                  <a:cubicBezTo>
                    <a:pt x="1991" y="2753"/>
                    <a:pt x="1913" y="2831"/>
                    <a:pt x="1819" y="2877"/>
                  </a:cubicBezTo>
                  <a:cubicBezTo>
                    <a:pt x="1742" y="2939"/>
                    <a:pt x="1648" y="2971"/>
                    <a:pt x="1555" y="3002"/>
                  </a:cubicBezTo>
                  <a:cubicBezTo>
                    <a:pt x="1516" y="3009"/>
                    <a:pt x="1474" y="3013"/>
                    <a:pt x="1429" y="3013"/>
                  </a:cubicBezTo>
                  <a:cubicBezTo>
                    <a:pt x="1384" y="3013"/>
                    <a:pt x="1337" y="3009"/>
                    <a:pt x="1291" y="3002"/>
                  </a:cubicBezTo>
                  <a:cubicBezTo>
                    <a:pt x="1198" y="2971"/>
                    <a:pt x="1104" y="2908"/>
                    <a:pt x="1026" y="2846"/>
                  </a:cubicBezTo>
                  <a:cubicBezTo>
                    <a:pt x="933" y="2737"/>
                    <a:pt x="855" y="2628"/>
                    <a:pt x="793" y="2504"/>
                  </a:cubicBezTo>
                  <a:cubicBezTo>
                    <a:pt x="715" y="2333"/>
                    <a:pt x="638" y="2146"/>
                    <a:pt x="607" y="1944"/>
                  </a:cubicBezTo>
                  <a:cubicBezTo>
                    <a:pt x="544" y="1758"/>
                    <a:pt x="513" y="1571"/>
                    <a:pt x="513" y="1369"/>
                  </a:cubicBezTo>
                  <a:cubicBezTo>
                    <a:pt x="498" y="1229"/>
                    <a:pt x="513" y="1105"/>
                    <a:pt x="560" y="965"/>
                  </a:cubicBezTo>
                  <a:cubicBezTo>
                    <a:pt x="591" y="871"/>
                    <a:pt x="638" y="778"/>
                    <a:pt x="715" y="716"/>
                  </a:cubicBezTo>
                  <a:cubicBezTo>
                    <a:pt x="778" y="654"/>
                    <a:pt x="855" y="607"/>
                    <a:pt x="949" y="576"/>
                  </a:cubicBezTo>
                  <a:cubicBezTo>
                    <a:pt x="1017" y="553"/>
                    <a:pt x="1085" y="539"/>
                    <a:pt x="1154" y="539"/>
                  </a:cubicBezTo>
                  <a:cubicBezTo>
                    <a:pt x="1179" y="539"/>
                    <a:pt x="1204" y="541"/>
                    <a:pt x="1229" y="545"/>
                  </a:cubicBezTo>
                  <a:cubicBezTo>
                    <a:pt x="1322" y="545"/>
                    <a:pt x="1431" y="560"/>
                    <a:pt x="1524" y="592"/>
                  </a:cubicBezTo>
                  <a:lnTo>
                    <a:pt x="1384" y="63"/>
                  </a:lnTo>
                  <a:cubicBezTo>
                    <a:pt x="1322" y="47"/>
                    <a:pt x="1260" y="32"/>
                    <a:pt x="1198" y="16"/>
                  </a:cubicBezTo>
                  <a:cubicBezTo>
                    <a:pt x="1120" y="16"/>
                    <a:pt x="1058" y="1"/>
                    <a:pt x="98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p64"/>
            <p:cNvSpPr/>
            <p:nvPr/>
          </p:nvSpPr>
          <p:spPr>
            <a:xfrm>
              <a:off x="5524970" y="3141873"/>
              <a:ext cx="43704" cy="117946"/>
            </a:xfrm>
            <a:custGeom>
              <a:rect b="b" l="l" r="r" t="t"/>
              <a:pathLst>
                <a:path extrusionOk="0" h="3530" w="1308">
                  <a:moveTo>
                    <a:pt x="452" y="0"/>
                  </a:moveTo>
                  <a:lnTo>
                    <a:pt x="1" y="109"/>
                  </a:lnTo>
                  <a:lnTo>
                    <a:pt x="856" y="3530"/>
                  </a:lnTo>
                  <a:lnTo>
                    <a:pt x="1307" y="3421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8" name="Google Shape;2608;p64"/>
            <p:cNvSpPr/>
            <p:nvPr/>
          </p:nvSpPr>
          <p:spPr>
            <a:xfrm>
              <a:off x="5566034" y="3120055"/>
              <a:ext cx="89913" cy="129373"/>
            </a:xfrm>
            <a:custGeom>
              <a:rect b="b" l="l" r="r" t="t"/>
              <a:pathLst>
                <a:path extrusionOk="0" h="3872" w="2691">
                  <a:moveTo>
                    <a:pt x="1835" y="0"/>
                  </a:moveTo>
                  <a:lnTo>
                    <a:pt x="1415" y="93"/>
                  </a:lnTo>
                  <a:lnTo>
                    <a:pt x="2053" y="2659"/>
                  </a:lnTo>
                  <a:lnTo>
                    <a:pt x="591" y="311"/>
                  </a:lnTo>
                  <a:lnTo>
                    <a:pt x="0" y="451"/>
                  </a:lnTo>
                  <a:lnTo>
                    <a:pt x="856" y="3872"/>
                  </a:lnTo>
                  <a:lnTo>
                    <a:pt x="1275" y="3763"/>
                  </a:lnTo>
                  <a:lnTo>
                    <a:pt x="638" y="1197"/>
                  </a:lnTo>
                  <a:lnTo>
                    <a:pt x="2100" y="3561"/>
                  </a:lnTo>
                  <a:lnTo>
                    <a:pt x="2690" y="3405"/>
                  </a:lnTo>
                  <a:lnTo>
                    <a:pt x="183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9" name="Google Shape;2609;p64"/>
            <p:cNvSpPr/>
            <p:nvPr/>
          </p:nvSpPr>
          <p:spPr>
            <a:xfrm>
              <a:off x="5654878" y="3102380"/>
              <a:ext cx="72238" cy="125230"/>
            </a:xfrm>
            <a:custGeom>
              <a:rect b="b" l="l" r="r" t="t"/>
              <a:pathLst>
                <a:path extrusionOk="0" h="3748" w="2162">
                  <a:moveTo>
                    <a:pt x="1322" y="0"/>
                  </a:moveTo>
                  <a:lnTo>
                    <a:pt x="0" y="327"/>
                  </a:lnTo>
                  <a:lnTo>
                    <a:pt x="840" y="3748"/>
                  </a:lnTo>
                  <a:lnTo>
                    <a:pt x="2162" y="3421"/>
                  </a:lnTo>
                  <a:lnTo>
                    <a:pt x="2022" y="2877"/>
                  </a:lnTo>
                  <a:lnTo>
                    <a:pt x="1151" y="3095"/>
                  </a:lnTo>
                  <a:lnTo>
                    <a:pt x="918" y="2131"/>
                  </a:lnTo>
                  <a:lnTo>
                    <a:pt x="1711" y="1944"/>
                  </a:lnTo>
                  <a:lnTo>
                    <a:pt x="1586" y="1400"/>
                  </a:lnTo>
                  <a:lnTo>
                    <a:pt x="778" y="1586"/>
                  </a:lnTo>
                  <a:lnTo>
                    <a:pt x="576" y="762"/>
                  </a:lnTo>
                  <a:lnTo>
                    <a:pt x="1384" y="560"/>
                  </a:lnTo>
                  <a:lnTo>
                    <a:pt x="132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0" name="Google Shape;2610;p64"/>
            <p:cNvSpPr/>
            <p:nvPr/>
          </p:nvSpPr>
          <p:spPr>
            <a:xfrm>
              <a:off x="5725011" y="3075349"/>
              <a:ext cx="111230" cy="135120"/>
            </a:xfrm>
            <a:custGeom>
              <a:rect b="b" l="l" r="r" t="t"/>
              <a:pathLst>
                <a:path extrusionOk="0" h="4044" w="3329">
                  <a:moveTo>
                    <a:pt x="2519" y="1"/>
                  </a:moveTo>
                  <a:lnTo>
                    <a:pt x="1835" y="172"/>
                  </a:lnTo>
                  <a:lnTo>
                    <a:pt x="1882" y="2877"/>
                  </a:lnTo>
                  <a:lnTo>
                    <a:pt x="685" y="452"/>
                  </a:lnTo>
                  <a:lnTo>
                    <a:pt x="0" y="623"/>
                  </a:lnTo>
                  <a:lnTo>
                    <a:pt x="825" y="4044"/>
                  </a:lnTo>
                  <a:lnTo>
                    <a:pt x="1260" y="3935"/>
                  </a:lnTo>
                  <a:lnTo>
                    <a:pt x="591" y="1167"/>
                  </a:lnTo>
                  <a:lnTo>
                    <a:pt x="1882" y="3779"/>
                  </a:lnTo>
                  <a:lnTo>
                    <a:pt x="2286" y="3686"/>
                  </a:lnTo>
                  <a:lnTo>
                    <a:pt x="2240" y="763"/>
                  </a:lnTo>
                  <a:lnTo>
                    <a:pt x="2908" y="3530"/>
                  </a:lnTo>
                  <a:lnTo>
                    <a:pt x="3328" y="3437"/>
                  </a:lnTo>
                  <a:lnTo>
                    <a:pt x="251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1" name="Google Shape;2611;p64"/>
            <p:cNvSpPr/>
            <p:nvPr/>
          </p:nvSpPr>
          <p:spPr>
            <a:xfrm>
              <a:off x="5856457" y="3059779"/>
              <a:ext cx="73808" cy="125765"/>
            </a:xfrm>
            <a:custGeom>
              <a:rect b="b" l="l" r="r" t="t"/>
              <a:pathLst>
                <a:path extrusionOk="0" h="3764" w="2209">
                  <a:moveTo>
                    <a:pt x="498" y="918"/>
                  </a:moveTo>
                  <a:cubicBezTo>
                    <a:pt x="545" y="1011"/>
                    <a:pt x="607" y="1120"/>
                    <a:pt x="669" y="1244"/>
                  </a:cubicBezTo>
                  <a:cubicBezTo>
                    <a:pt x="731" y="1369"/>
                    <a:pt x="793" y="1493"/>
                    <a:pt x="856" y="1602"/>
                  </a:cubicBezTo>
                  <a:cubicBezTo>
                    <a:pt x="902" y="1726"/>
                    <a:pt x="980" y="1851"/>
                    <a:pt x="1058" y="2006"/>
                  </a:cubicBezTo>
                  <a:lnTo>
                    <a:pt x="498" y="2131"/>
                  </a:lnTo>
                  <a:lnTo>
                    <a:pt x="498" y="1944"/>
                  </a:lnTo>
                  <a:cubicBezTo>
                    <a:pt x="498" y="1897"/>
                    <a:pt x="498" y="1820"/>
                    <a:pt x="498" y="1757"/>
                  </a:cubicBezTo>
                  <a:lnTo>
                    <a:pt x="498" y="1524"/>
                  </a:lnTo>
                  <a:lnTo>
                    <a:pt x="498" y="918"/>
                  </a:lnTo>
                  <a:close/>
                  <a:moveTo>
                    <a:pt x="591" y="0"/>
                  </a:moveTo>
                  <a:lnTo>
                    <a:pt x="16" y="140"/>
                  </a:lnTo>
                  <a:lnTo>
                    <a:pt x="0" y="3763"/>
                  </a:lnTo>
                  <a:lnTo>
                    <a:pt x="482" y="3639"/>
                  </a:lnTo>
                  <a:lnTo>
                    <a:pt x="482" y="2784"/>
                  </a:lnTo>
                  <a:lnTo>
                    <a:pt x="1338" y="2597"/>
                  </a:lnTo>
                  <a:lnTo>
                    <a:pt x="1726" y="3359"/>
                  </a:lnTo>
                  <a:lnTo>
                    <a:pt x="2208" y="325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p64"/>
            <p:cNvSpPr/>
            <p:nvPr/>
          </p:nvSpPr>
          <p:spPr>
            <a:xfrm>
              <a:off x="6088173" y="2713256"/>
              <a:ext cx="871298" cy="549168"/>
            </a:xfrm>
            <a:custGeom>
              <a:rect b="b" l="l" r="r" t="t"/>
              <a:pathLst>
                <a:path extrusionOk="0" h="16436" w="26077">
                  <a:moveTo>
                    <a:pt x="20961" y="0"/>
                  </a:moveTo>
                  <a:lnTo>
                    <a:pt x="18131" y="420"/>
                  </a:lnTo>
                  <a:cubicBezTo>
                    <a:pt x="16436" y="653"/>
                    <a:pt x="14181" y="1057"/>
                    <a:pt x="11927" y="1446"/>
                  </a:cubicBezTo>
                  <a:cubicBezTo>
                    <a:pt x="9688" y="1835"/>
                    <a:pt x="7449" y="2286"/>
                    <a:pt x="5769" y="2597"/>
                  </a:cubicBezTo>
                  <a:cubicBezTo>
                    <a:pt x="4105" y="2939"/>
                    <a:pt x="3001" y="3172"/>
                    <a:pt x="3001" y="3172"/>
                  </a:cubicBezTo>
                  <a:cubicBezTo>
                    <a:pt x="3437" y="5271"/>
                    <a:pt x="2100" y="7339"/>
                    <a:pt x="0" y="7806"/>
                  </a:cubicBezTo>
                  <a:lnTo>
                    <a:pt x="94" y="8288"/>
                  </a:lnTo>
                  <a:cubicBezTo>
                    <a:pt x="153" y="8275"/>
                    <a:pt x="209" y="8270"/>
                    <a:pt x="262" y="8270"/>
                  </a:cubicBezTo>
                  <a:cubicBezTo>
                    <a:pt x="1012" y="8270"/>
                    <a:pt x="1202" y="9420"/>
                    <a:pt x="389" y="9594"/>
                  </a:cubicBezTo>
                  <a:lnTo>
                    <a:pt x="467" y="9967"/>
                  </a:lnTo>
                  <a:cubicBezTo>
                    <a:pt x="520" y="9956"/>
                    <a:pt x="572" y="9951"/>
                    <a:pt x="621" y="9951"/>
                  </a:cubicBezTo>
                  <a:cubicBezTo>
                    <a:pt x="1355" y="9951"/>
                    <a:pt x="1563" y="11084"/>
                    <a:pt x="747" y="11273"/>
                  </a:cubicBezTo>
                  <a:lnTo>
                    <a:pt x="825" y="11646"/>
                  </a:lnTo>
                  <a:cubicBezTo>
                    <a:pt x="873" y="11636"/>
                    <a:pt x="921" y="11631"/>
                    <a:pt x="968" y="11631"/>
                  </a:cubicBezTo>
                  <a:cubicBezTo>
                    <a:pt x="1282" y="11631"/>
                    <a:pt x="1550" y="11848"/>
                    <a:pt x="1618" y="12159"/>
                  </a:cubicBezTo>
                  <a:cubicBezTo>
                    <a:pt x="1695" y="12517"/>
                    <a:pt x="1478" y="12875"/>
                    <a:pt x="1120" y="12953"/>
                  </a:cubicBezTo>
                  <a:lnTo>
                    <a:pt x="1213" y="13388"/>
                  </a:lnTo>
                  <a:cubicBezTo>
                    <a:pt x="1483" y="13327"/>
                    <a:pt x="1751" y="13298"/>
                    <a:pt x="2016" y="13298"/>
                  </a:cubicBezTo>
                  <a:cubicBezTo>
                    <a:pt x="3784" y="13298"/>
                    <a:pt x="5373" y="14596"/>
                    <a:pt x="5738" y="16436"/>
                  </a:cubicBezTo>
                  <a:lnTo>
                    <a:pt x="8413" y="15891"/>
                  </a:lnTo>
                  <a:cubicBezTo>
                    <a:pt x="10014" y="15596"/>
                    <a:pt x="12160" y="15160"/>
                    <a:pt x="14306" y="14787"/>
                  </a:cubicBezTo>
                  <a:cubicBezTo>
                    <a:pt x="16436" y="14430"/>
                    <a:pt x="18582" y="14041"/>
                    <a:pt x="20183" y="13823"/>
                  </a:cubicBezTo>
                  <a:lnTo>
                    <a:pt x="22858" y="13419"/>
                  </a:lnTo>
                  <a:cubicBezTo>
                    <a:pt x="22547" y="11258"/>
                    <a:pt x="23993" y="9314"/>
                    <a:pt x="26077" y="9034"/>
                  </a:cubicBezTo>
                  <a:lnTo>
                    <a:pt x="26030" y="8599"/>
                  </a:lnTo>
                  <a:cubicBezTo>
                    <a:pt x="26001" y="8602"/>
                    <a:pt x="25973" y="8604"/>
                    <a:pt x="25945" y="8604"/>
                  </a:cubicBezTo>
                  <a:cubicBezTo>
                    <a:pt x="25608" y="8604"/>
                    <a:pt x="25328" y="8352"/>
                    <a:pt x="25299" y="8008"/>
                  </a:cubicBezTo>
                  <a:cubicBezTo>
                    <a:pt x="25237" y="7650"/>
                    <a:pt x="25501" y="7308"/>
                    <a:pt x="25859" y="7261"/>
                  </a:cubicBezTo>
                  <a:lnTo>
                    <a:pt x="25812" y="6888"/>
                  </a:lnTo>
                  <a:cubicBezTo>
                    <a:pt x="25782" y="6892"/>
                    <a:pt x="25753" y="6893"/>
                    <a:pt x="25725" y="6893"/>
                  </a:cubicBezTo>
                  <a:cubicBezTo>
                    <a:pt x="24931" y="6893"/>
                    <a:pt x="24800" y="5671"/>
                    <a:pt x="25641" y="5551"/>
                  </a:cubicBezTo>
                  <a:lnTo>
                    <a:pt x="25610" y="5193"/>
                  </a:lnTo>
                  <a:cubicBezTo>
                    <a:pt x="25575" y="5198"/>
                    <a:pt x="25541" y="5200"/>
                    <a:pt x="25508" y="5200"/>
                  </a:cubicBezTo>
                  <a:cubicBezTo>
                    <a:pt x="24698" y="5200"/>
                    <a:pt x="24587" y="3961"/>
                    <a:pt x="25439" y="3856"/>
                  </a:cubicBezTo>
                  <a:lnTo>
                    <a:pt x="25377" y="3374"/>
                  </a:lnTo>
                  <a:cubicBezTo>
                    <a:pt x="25220" y="3392"/>
                    <a:pt x="25064" y="3401"/>
                    <a:pt x="24910" y="3401"/>
                  </a:cubicBezTo>
                  <a:cubicBezTo>
                    <a:pt x="22953" y="3401"/>
                    <a:pt x="21249" y="1974"/>
                    <a:pt x="20961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3" name="Google Shape;2613;p64"/>
            <p:cNvSpPr/>
            <p:nvPr/>
          </p:nvSpPr>
          <p:spPr>
            <a:xfrm>
              <a:off x="6238831" y="2770893"/>
              <a:ext cx="528920" cy="177220"/>
            </a:xfrm>
            <a:custGeom>
              <a:rect b="b" l="l" r="r" t="t"/>
              <a:pathLst>
                <a:path extrusionOk="0" h="5304" w="15830">
                  <a:moveTo>
                    <a:pt x="15457" y="1"/>
                  </a:moveTo>
                  <a:cubicBezTo>
                    <a:pt x="15457" y="1"/>
                    <a:pt x="11554" y="561"/>
                    <a:pt x="7698" y="1260"/>
                  </a:cubicBezTo>
                  <a:cubicBezTo>
                    <a:pt x="5770" y="1587"/>
                    <a:pt x="3841" y="1976"/>
                    <a:pt x="2411" y="2240"/>
                  </a:cubicBezTo>
                  <a:cubicBezTo>
                    <a:pt x="1680" y="2380"/>
                    <a:pt x="1089" y="2504"/>
                    <a:pt x="669" y="2598"/>
                  </a:cubicBezTo>
                  <a:cubicBezTo>
                    <a:pt x="250" y="2675"/>
                    <a:pt x="1" y="2722"/>
                    <a:pt x="1" y="2722"/>
                  </a:cubicBezTo>
                  <a:lnTo>
                    <a:pt x="529" y="5303"/>
                  </a:lnTo>
                  <a:lnTo>
                    <a:pt x="1182" y="5163"/>
                  </a:lnTo>
                  <a:cubicBezTo>
                    <a:pt x="1602" y="5070"/>
                    <a:pt x="2193" y="4946"/>
                    <a:pt x="2908" y="4821"/>
                  </a:cubicBezTo>
                  <a:cubicBezTo>
                    <a:pt x="4339" y="4557"/>
                    <a:pt x="6236" y="4168"/>
                    <a:pt x="8149" y="3842"/>
                  </a:cubicBezTo>
                  <a:cubicBezTo>
                    <a:pt x="11974" y="3157"/>
                    <a:pt x="15830" y="2598"/>
                    <a:pt x="15830" y="2598"/>
                  </a:cubicBezTo>
                  <a:lnTo>
                    <a:pt x="1545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4" name="Google Shape;2614;p64"/>
            <p:cNvSpPr/>
            <p:nvPr/>
          </p:nvSpPr>
          <p:spPr>
            <a:xfrm>
              <a:off x="6292358" y="3036924"/>
              <a:ext cx="514385" cy="174079"/>
            </a:xfrm>
            <a:custGeom>
              <a:rect b="b" l="l" r="r" t="t"/>
              <a:pathLst>
                <a:path extrusionOk="0" h="5210" w="15395">
                  <a:moveTo>
                    <a:pt x="15005" y="0"/>
                  </a:moveTo>
                  <a:cubicBezTo>
                    <a:pt x="15005" y="0"/>
                    <a:pt x="11242" y="544"/>
                    <a:pt x="7495" y="1213"/>
                  </a:cubicBezTo>
                  <a:cubicBezTo>
                    <a:pt x="5614" y="1524"/>
                    <a:pt x="3748" y="1913"/>
                    <a:pt x="2348" y="2177"/>
                  </a:cubicBezTo>
                  <a:cubicBezTo>
                    <a:pt x="1649" y="2301"/>
                    <a:pt x="1058" y="2426"/>
                    <a:pt x="653" y="2504"/>
                  </a:cubicBezTo>
                  <a:cubicBezTo>
                    <a:pt x="234" y="2597"/>
                    <a:pt x="0" y="2644"/>
                    <a:pt x="0" y="2644"/>
                  </a:cubicBezTo>
                  <a:lnTo>
                    <a:pt x="529" y="5209"/>
                  </a:lnTo>
                  <a:cubicBezTo>
                    <a:pt x="529" y="5209"/>
                    <a:pt x="762" y="5163"/>
                    <a:pt x="1167" y="5085"/>
                  </a:cubicBezTo>
                  <a:cubicBezTo>
                    <a:pt x="1571" y="4991"/>
                    <a:pt x="2146" y="4867"/>
                    <a:pt x="2846" y="4743"/>
                  </a:cubicBezTo>
                  <a:cubicBezTo>
                    <a:pt x="4245" y="4494"/>
                    <a:pt x="6096" y="4105"/>
                    <a:pt x="7962" y="3794"/>
                  </a:cubicBezTo>
                  <a:cubicBezTo>
                    <a:pt x="11678" y="3126"/>
                    <a:pt x="15394" y="2581"/>
                    <a:pt x="15394" y="2581"/>
                  </a:cubicBezTo>
                  <a:lnTo>
                    <a:pt x="1500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p64"/>
            <p:cNvSpPr/>
            <p:nvPr/>
          </p:nvSpPr>
          <p:spPr>
            <a:xfrm>
              <a:off x="6781752" y="2903407"/>
              <a:ext cx="70701" cy="71202"/>
            </a:xfrm>
            <a:custGeom>
              <a:rect b="b" l="l" r="r" t="t"/>
              <a:pathLst>
                <a:path extrusionOk="0" h="2131" w="2116">
                  <a:moveTo>
                    <a:pt x="949" y="0"/>
                  </a:moveTo>
                  <a:lnTo>
                    <a:pt x="716" y="715"/>
                  </a:lnTo>
                  <a:lnTo>
                    <a:pt x="1" y="933"/>
                  </a:lnTo>
                  <a:lnTo>
                    <a:pt x="607" y="1384"/>
                  </a:lnTo>
                  <a:lnTo>
                    <a:pt x="592" y="2130"/>
                  </a:lnTo>
                  <a:lnTo>
                    <a:pt x="1183" y="1695"/>
                  </a:lnTo>
                  <a:lnTo>
                    <a:pt x="1882" y="1944"/>
                  </a:lnTo>
                  <a:lnTo>
                    <a:pt x="1882" y="1944"/>
                  </a:lnTo>
                  <a:lnTo>
                    <a:pt x="1649" y="1228"/>
                  </a:lnTo>
                  <a:lnTo>
                    <a:pt x="2116" y="638"/>
                  </a:lnTo>
                  <a:lnTo>
                    <a:pt x="1369" y="622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p64"/>
            <p:cNvSpPr/>
            <p:nvPr/>
          </p:nvSpPr>
          <p:spPr>
            <a:xfrm>
              <a:off x="6199871" y="3006786"/>
              <a:ext cx="69665" cy="71737"/>
            </a:xfrm>
            <a:custGeom>
              <a:rect b="b" l="l" r="r" t="t"/>
              <a:pathLst>
                <a:path extrusionOk="0" h="2147" w="2085">
                  <a:moveTo>
                    <a:pt x="871" y="0"/>
                  </a:moveTo>
                  <a:lnTo>
                    <a:pt x="700" y="731"/>
                  </a:lnTo>
                  <a:lnTo>
                    <a:pt x="1" y="980"/>
                  </a:lnTo>
                  <a:lnTo>
                    <a:pt x="623" y="1384"/>
                  </a:lnTo>
                  <a:lnTo>
                    <a:pt x="654" y="2146"/>
                  </a:lnTo>
                  <a:lnTo>
                    <a:pt x="1229" y="1664"/>
                  </a:lnTo>
                  <a:lnTo>
                    <a:pt x="1929" y="1882"/>
                  </a:lnTo>
                  <a:lnTo>
                    <a:pt x="1664" y="1182"/>
                  </a:lnTo>
                  <a:lnTo>
                    <a:pt x="2084" y="560"/>
                  </a:lnTo>
                  <a:lnTo>
                    <a:pt x="1338" y="591"/>
                  </a:lnTo>
                  <a:lnTo>
                    <a:pt x="87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p64"/>
            <p:cNvSpPr/>
            <p:nvPr/>
          </p:nvSpPr>
          <p:spPr>
            <a:xfrm>
              <a:off x="6276253" y="2868057"/>
              <a:ext cx="36386" cy="49918"/>
            </a:xfrm>
            <a:custGeom>
              <a:rect b="b" l="l" r="r" t="t"/>
              <a:pathLst>
                <a:path extrusionOk="0" h="1494" w="1089">
                  <a:moveTo>
                    <a:pt x="1058" y="1"/>
                  </a:moveTo>
                  <a:lnTo>
                    <a:pt x="529" y="94"/>
                  </a:lnTo>
                  <a:cubicBezTo>
                    <a:pt x="265" y="156"/>
                    <a:pt x="0" y="203"/>
                    <a:pt x="0" y="203"/>
                  </a:cubicBezTo>
                  <a:lnTo>
                    <a:pt x="16" y="203"/>
                  </a:lnTo>
                  <a:lnTo>
                    <a:pt x="47" y="374"/>
                  </a:lnTo>
                  <a:lnTo>
                    <a:pt x="467" y="296"/>
                  </a:lnTo>
                  <a:lnTo>
                    <a:pt x="716" y="1493"/>
                  </a:lnTo>
                  <a:lnTo>
                    <a:pt x="902" y="1462"/>
                  </a:lnTo>
                  <a:lnTo>
                    <a:pt x="669" y="249"/>
                  </a:lnTo>
                  <a:lnTo>
                    <a:pt x="1089" y="172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p64"/>
            <p:cNvSpPr/>
            <p:nvPr/>
          </p:nvSpPr>
          <p:spPr>
            <a:xfrm>
              <a:off x="6357813" y="2857665"/>
              <a:ext cx="15637" cy="47847"/>
            </a:xfrm>
            <a:custGeom>
              <a:rect b="b" l="l" r="r" t="t"/>
              <a:pathLst>
                <a:path extrusionOk="0" h="1432" w="468">
                  <a:moveTo>
                    <a:pt x="203" y="1"/>
                  </a:moveTo>
                  <a:lnTo>
                    <a:pt x="1" y="47"/>
                  </a:lnTo>
                  <a:lnTo>
                    <a:pt x="265" y="1431"/>
                  </a:lnTo>
                  <a:lnTo>
                    <a:pt x="467" y="138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9" name="Google Shape;2619;p64"/>
            <p:cNvSpPr/>
            <p:nvPr/>
          </p:nvSpPr>
          <p:spPr>
            <a:xfrm>
              <a:off x="6416519" y="2843131"/>
              <a:ext cx="39527" cy="48849"/>
            </a:xfrm>
            <a:custGeom>
              <a:rect b="b" l="l" r="r" t="t"/>
              <a:pathLst>
                <a:path extrusionOk="0" h="1462" w="1183">
                  <a:moveTo>
                    <a:pt x="700" y="0"/>
                  </a:moveTo>
                  <a:cubicBezTo>
                    <a:pt x="654" y="0"/>
                    <a:pt x="607" y="0"/>
                    <a:pt x="560" y="16"/>
                  </a:cubicBezTo>
                  <a:cubicBezTo>
                    <a:pt x="483" y="31"/>
                    <a:pt x="420" y="47"/>
                    <a:pt x="343" y="94"/>
                  </a:cubicBezTo>
                  <a:cubicBezTo>
                    <a:pt x="281" y="125"/>
                    <a:pt x="203" y="171"/>
                    <a:pt x="156" y="234"/>
                  </a:cubicBezTo>
                  <a:cubicBezTo>
                    <a:pt x="94" y="311"/>
                    <a:pt x="47" y="389"/>
                    <a:pt x="32" y="482"/>
                  </a:cubicBezTo>
                  <a:cubicBezTo>
                    <a:pt x="1" y="607"/>
                    <a:pt x="1" y="731"/>
                    <a:pt x="32" y="856"/>
                  </a:cubicBezTo>
                  <a:cubicBezTo>
                    <a:pt x="47" y="949"/>
                    <a:pt x="78" y="1027"/>
                    <a:pt x="109" y="1104"/>
                  </a:cubicBezTo>
                  <a:cubicBezTo>
                    <a:pt x="141" y="1167"/>
                    <a:pt x="187" y="1229"/>
                    <a:pt x="234" y="1275"/>
                  </a:cubicBezTo>
                  <a:cubicBezTo>
                    <a:pt x="265" y="1322"/>
                    <a:pt x="312" y="1369"/>
                    <a:pt x="374" y="1384"/>
                  </a:cubicBezTo>
                  <a:cubicBezTo>
                    <a:pt x="420" y="1415"/>
                    <a:pt x="467" y="1431"/>
                    <a:pt x="529" y="1446"/>
                  </a:cubicBezTo>
                  <a:cubicBezTo>
                    <a:pt x="576" y="1462"/>
                    <a:pt x="623" y="1462"/>
                    <a:pt x="685" y="1462"/>
                  </a:cubicBezTo>
                  <a:cubicBezTo>
                    <a:pt x="731" y="1462"/>
                    <a:pt x="778" y="1462"/>
                    <a:pt x="825" y="1446"/>
                  </a:cubicBezTo>
                  <a:cubicBezTo>
                    <a:pt x="871" y="1446"/>
                    <a:pt x="918" y="1431"/>
                    <a:pt x="965" y="1415"/>
                  </a:cubicBezTo>
                  <a:lnTo>
                    <a:pt x="1074" y="1369"/>
                  </a:lnTo>
                  <a:cubicBezTo>
                    <a:pt x="1120" y="1353"/>
                    <a:pt x="1151" y="1338"/>
                    <a:pt x="1182" y="1306"/>
                  </a:cubicBezTo>
                  <a:lnTo>
                    <a:pt x="1151" y="1151"/>
                  </a:lnTo>
                  <a:cubicBezTo>
                    <a:pt x="1089" y="1182"/>
                    <a:pt x="1042" y="1198"/>
                    <a:pt x="980" y="1229"/>
                  </a:cubicBezTo>
                  <a:cubicBezTo>
                    <a:pt x="918" y="1244"/>
                    <a:pt x="856" y="1260"/>
                    <a:pt x="794" y="1275"/>
                  </a:cubicBezTo>
                  <a:lnTo>
                    <a:pt x="607" y="1275"/>
                  </a:lnTo>
                  <a:cubicBezTo>
                    <a:pt x="560" y="1260"/>
                    <a:pt x="498" y="1244"/>
                    <a:pt x="452" y="1198"/>
                  </a:cubicBezTo>
                  <a:cubicBezTo>
                    <a:pt x="405" y="1167"/>
                    <a:pt x="358" y="1120"/>
                    <a:pt x="327" y="1058"/>
                  </a:cubicBezTo>
                  <a:cubicBezTo>
                    <a:pt x="281" y="980"/>
                    <a:pt x="265" y="902"/>
                    <a:pt x="249" y="824"/>
                  </a:cubicBezTo>
                  <a:cubicBezTo>
                    <a:pt x="234" y="731"/>
                    <a:pt x="218" y="653"/>
                    <a:pt x="234" y="560"/>
                  </a:cubicBezTo>
                  <a:cubicBezTo>
                    <a:pt x="249" y="498"/>
                    <a:pt x="265" y="436"/>
                    <a:pt x="296" y="373"/>
                  </a:cubicBezTo>
                  <a:cubicBezTo>
                    <a:pt x="327" y="327"/>
                    <a:pt x="374" y="296"/>
                    <a:pt x="420" y="265"/>
                  </a:cubicBezTo>
                  <a:cubicBezTo>
                    <a:pt x="483" y="234"/>
                    <a:pt x="529" y="202"/>
                    <a:pt x="591" y="187"/>
                  </a:cubicBezTo>
                  <a:cubicBezTo>
                    <a:pt x="654" y="171"/>
                    <a:pt x="716" y="171"/>
                    <a:pt x="778" y="171"/>
                  </a:cubicBezTo>
                  <a:lnTo>
                    <a:pt x="965" y="171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0" name="Google Shape;2620;p64"/>
            <p:cNvSpPr/>
            <p:nvPr/>
          </p:nvSpPr>
          <p:spPr>
            <a:xfrm>
              <a:off x="6494972" y="2827527"/>
              <a:ext cx="43169" cy="52524"/>
            </a:xfrm>
            <a:custGeom>
              <a:rect b="b" l="l" r="r" t="t"/>
              <a:pathLst>
                <a:path extrusionOk="0" h="1572" w="1292">
                  <a:moveTo>
                    <a:pt x="1042" y="1"/>
                  </a:moveTo>
                  <a:lnTo>
                    <a:pt x="794" y="47"/>
                  </a:lnTo>
                  <a:lnTo>
                    <a:pt x="483" y="685"/>
                  </a:lnTo>
                  <a:lnTo>
                    <a:pt x="296" y="716"/>
                  </a:lnTo>
                  <a:lnTo>
                    <a:pt x="203" y="141"/>
                  </a:lnTo>
                  <a:lnTo>
                    <a:pt x="1" y="187"/>
                  </a:lnTo>
                  <a:lnTo>
                    <a:pt x="249" y="1571"/>
                  </a:lnTo>
                  <a:lnTo>
                    <a:pt x="451" y="1540"/>
                  </a:lnTo>
                  <a:lnTo>
                    <a:pt x="327" y="903"/>
                  </a:lnTo>
                  <a:lnTo>
                    <a:pt x="514" y="872"/>
                  </a:lnTo>
                  <a:lnTo>
                    <a:pt x="1058" y="1431"/>
                  </a:lnTo>
                  <a:lnTo>
                    <a:pt x="1291" y="1385"/>
                  </a:lnTo>
                  <a:lnTo>
                    <a:pt x="669" y="747"/>
                  </a:lnTo>
                  <a:lnTo>
                    <a:pt x="104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1" name="Google Shape;2621;p64"/>
            <p:cNvSpPr/>
            <p:nvPr/>
          </p:nvSpPr>
          <p:spPr>
            <a:xfrm>
              <a:off x="6577067" y="2815064"/>
              <a:ext cx="33813" cy="50954"/>
            </a:xfrm>
            <a:custGeom>
              <a:rect b="b" l="l" r="r" t="t"/>
              <a:pathLst>
                <a:path extrusionOk="0" h="1525" w="1012">
                  <a:moveTo>
                    <a:pt x="778" y="1"/>
                  </a:moveTo>
                  <a:lnTo>
                    <a:pt x="0" y="141"/>
                  </a:lnTo>
                  <a:lnTo>
                    <a:pt x="234" y="1524"/>
                  </a:lnTo>
                  <a:lnTo>
                    <a:pt x="1011" y="1385"/>
                  </a:lnTo>
                  <a:lnTo>
                    <a:pt x="980" y="1213"/>
                  </a:lnTo>
                  <a:lnTo>
                    <a:pt x="405" y="1307"/>
                  </a:lnTo>
                  <a:lnTo>
                    <a:pt x="327" y="856"/>
                  </a:lnTo>
                  <a:lnTo>
                    <a:pt x="856" y="763"/>
                  </a:lnTo>
                  <a:lnTo>
                    <a:pt x="824" y="592"/>
                  </a:lnTo>
                  <a:lnTo>
                    <a:pt x="296" y="685"/>
                  </a:lnTo>
                  <a:lnTo>
                    <a:pt x="234" y="281"/>
                  </a:lnTo>
                  <a:lnTo>
                    <a:pt x="778" y="187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2" name="Google Shape;2622;p64"/>
            <p:cNvSpPr/>
            <p:nvPr/>
          </p:nvSpPr>
          <p:spPr>
            <a:xfrm>
              <a:off x="6648235" y="2802067"/>
              <a:ext cx="36921" cy="49918"/>
            </a:xfrm>
            <a:custGeom>
              <a:rect b="b" l="l" r="r" t="t"/>
              <a:pathLst>
                <a:path extrusionOk="0" h="1494" w="1105">
                  <a:moveTo>
                    <a:pt x="1074" y="1"/>
                  </a:moveTo>
                  <a:lnTo>
                    <a:pt x="1" y="156"/>
                  </a:lnTo>
                  <a:lnTo>
                    <a:pt x="32" y="343"/>
                  </a:lnTo>
                  <a:lnTo>
                    <a:pt x="467" y="281"/>
                  </a:lnTo>
                  <a:lnTo>
                    <a:pt x="654" y="1494"/>
                  </a:lnTo>
                  <a:lnTo>
                    <a:pt x="856" y="1463"/>
                  </a:lnTo>
                  <a:lnTo>
                    <a:pt x="669" y="250"/>
                  </a:lnTo>
                  <a:lnTo>
                    <a:pt x="1105" y="172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3" name="Google Shape;2623;p64"/>
            <p:cNvSpPr/>
            <p:nvPr/>
          </p:nvSpPr>
          <p:spPr>
            <a:xfrm>
              <a:off x="6320391" y="3137697"/>
              <a:ext cx="44739" cy="51990"/>
            </a:xfrm>
            <a:custGeom>
              <a:rect b="b" l="l" r="r" t="t"/>
              <a:pathLst>
                <a:path extrusionOk="0" h="1556" w="1339">
                  <a:moveTo>
                    <a:pt x="436" y="218"/>
                  </a:moveTo>
                  <a:lnTo>
                    <a:pt x="841" y="840"/>
                  </a:lnTo>
                  <a:lnTo>
                    <a:pt x="281" y="949"/>
                  </a:lnTo>
                  <a:lnTo>
                    <a:pt x="281" y="949"/>
                  </a:lnTo>
                  <a:lnTo>
                    <a:pt x="436" y="218"/>
                  </a:lnTo>
                  <a:close/>
                  <a:moveTo>
                    <a:pt x="499" y="1"/>
                  </a:moveTo>
                  <a:lnTo>
                    <a:pt x="296" y="47"/>
                  </a:lnTo>
                  <a:lnTo>
                    <a:pt x="1" y="1556"/>
                  </a:lnTo>
                  <a:lnTo>
                    <a:pt x="188" y="1509"/>
                  </a:lnTo>
                  <a:lnTo>
                    <a:pt x="265" y="1136"/>
                  </a:lnTo>
                  <a:lnTo>
                    <a:pt x="949" y="996"/>
                  </a:lnTo>
                  <a:lnTo>
                    <a:pt x="1152" y="1307"/>
                  </a:lnTo>
                  <a:lnTo>
                    <a:pt x="1338" y="1276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4" name="Google Shape;2624;p64"/>
            <p:cNvSpPr/>
            <p:nvPr/>
          </p:nvSpPr>
          <p:spPr>
            <a:xfrm>
              <a:off x="6374954" y="3127439"/>
              <a:ext cx="42133" cy="49250"/>
            </a:xfrm>
            <a:custGeom>
              <a:rect b="b" l="l" r="r" t="t"/>
              <a:pathLst>
                <a:path extrusionOk="0" h="1474" w="1261">
                  <a:moveTo>
                    <a:pt x="590" y="172"/>
                  </a:moveTo>
                  <a:cubicBezTo>
                    <a:pt x="619" y="172"/>
                    <a:pt x="646" y="176"/>
                    <a:pt x="669" y="183"/>
                  </a:cubicBezTo>
                  <a:cubicBezTo>
                    <a:pt x="731" y="199"/>
                    <a:pt x="794" y="230"/>
                    <a:pt x="840" y="261"/>
                  </a:cubicBezTo>
                  <a:cubicBezTo>
                    <a:pt x="887" y="292"/>
                    <a:pt x="934" y="354"/>
                    <a:pt x="965" y="401"/>
                  </a:cubicBezTo>
                  <a:cubicBezTo>
                    <a:pt x="996" y="463"/>
                    <a:pt x="1027" y="525"/>
                    <a:pt x="1042" y="603"/>
                  </a:cubicBezTo>
                  <a:cubicBezTo>
                    <a:pt x="1058" y="665"/>
                    <a:pt x="1058" y="743"/>
                    <a:pt x="1042" y="821"/>
                  </a:cubicBezTo>
                  <a:cubicBezTo>
                    <a:pt x="1027" y="883"/>
                    <a:pt x="1011" y="945"/>
                    <a:pt x="980" y="1007"/>
                  </a:cubicBezTo>
                  <a:cubicBezTo>
                    <a:pt x="949" y="1054"/>
                    <a:pt x="903" y="1101"/>
                    <a:pt x="856" y="1147"/>
                  </a:cubicBezTo>
                  <a:cubicBezTo>
                    <a:pt x="809" y="1178"/>
                    <a:pt x="763" y="1210"/>
                    <a:pt x="700" y="1210"/>
                  </a:cubicBezTo>
                  <a:lnTo>
                    <a:pt x="421" y="1272"/>
                  </a:lnTo>
                  <a:lnTo>
                    <a:pt x="218" y="230"/>
                  </a:lnTo>
                  <a:lnTo>
                    <a:pt x="498" y="183"/>
                  </a:lnTo>
                  <a:cubicBezTo>
                    <a:pt x="529" y="176"/>
                    <a:pt x="560" y="172"/>
                    <a:pt x="590" y="172"/>
                  </a:cubicBezTo>
                  <a:close/>
                  <a:moveTo>
                    <a:pt x="537" y="1"/>
                  </a:moveTo>
                  <a:cubicBezTo>
                    <a:pt x="487" y="1"/>
                    <a:pt x="436" y="5"/>
                    <a:pt x="389" y="12"/>
                  </a:cubicBezTo>
                  <a:lnTo>
                    <a:pt x="1" y="90"/>
                  </a:lnTo>
                  <a:lnTo>
                    <a:pt x="265" y="1474"/>
                  </a:lnTo>
                  <a:lnTo>
                    <a:pt x="731" y="1381"/>
                  </a:lnTo>
                  <a:cubicBezTo>
                    <a:pt x="918" y="1365"/>
                    <a:pt x="1074" y="1256"/>
                    <a:pt x="1167" y="1101"/>
                  </a:cubicBezTo>
                  <a:cubicBezTo>
                    <a:pt x="1214" y="1023"/>
                    <a:pt x="1229" y="930"/>
                    <a:pt x="1245" y="852"/>
                  </a:cubicBezTo>
                  <a:cubicBezTo>
                    <a:pt x="1260" y="759"/>
                    <a:pt x="1260" y="650"/>
                    <a:pt x="1245" y="557"/>
                  </a:cubicBezTo>
                  <a:cubicBezTo>
                    <a:pt x="1229" y="463"/>
                    <a:pt x="1182" y="370"/>
                    <a:pt x="1136" y="292"/>
                  </a:cubicBezTo>
                  <a:cubicBezTo>
                    <a:pt x="1074" y="214"/>
                    <a:pt x="1011" y="152"/>
                    <a:pt x="934" y="106"/>
                  </a:cubicBezTo>
                  <a:cubicBezTo>
                    <a:pt x="856" y="59"/>
                    <a:pt x="778" y="28"/>
                    <a:pt x="685" y="12"/>
                  </a:cubicBezTo>
                  <a:cubicBezTo>
                    <a:pt x="638" y="5"/>
                    <a:pt x="588" y="1"/>
                    <a:pt x="537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5" name="Google Shape;2625;p64"/>
            <p:cNvSpPr/>
            <p:nvPr/>
          </p:nvSpPr>
          <p:spPr>
            <a:xfrm>
              <a:off x="6434695" y="3109664"/>
              <a:ext cx="57202" cy="55598"/>
            </a:xfrm>
            <a:custGeom>
              <a:rect b="b" l="l" r="r" t="t"/>
              <a:pathLst>
                <a:path extrusionOk="0" h="1664" w="1712">
                  <a:moveTo>
                    <a:pt x="1462" y="0"/>
                  </a:moveTo>
                  <a:lnTo>
                    <a:pt x="1151" y="62"/>
                  </a:lnTo>
                  <a:lnTo>
                    <a:pt x="949" y="1291"/>
                  </a:lnTo>
                  <a:lnTo>
                    <a:pt x="312" y="218"/>
                  </a:lnTo>
                  <a:lnTo>
                    <a:pt x="1" y="280"/>
                  </a:lnTo>
                  <a:lnTo>
                    <a:pt x="265" y="1664"/>
                  </a:lnTo>
                  <a:lnTo>
                    <a:pt x="452" y="1633"/>
                  </a:lnTo>
                  <a:lnTo>
                    <a:pt x="234" y="435"/>
                  </a:lnTo>
                  <a:lnTo>
                    <a:pt x="234" y="435"/>
                  </a:lnTo>
                  <a:lnTo>
                    <a:pt x="872" y="1555"/>
                  </a:lnTo>
                  <a:lnTo>
                    <a:pt x="1105" y="1508"/>
                  </a:lnTo>
                  <a:cubicBezTo>
                    <a:pt x="1136" y="1275"/>
                    <a:pt x="1167" y="1057"/>
                    <a:pt x="1198" y="871"/>
                  </a:cubicBezTo>
                  <a:cubicBezTo>
                    <a:pt x="1214" y="793"/>
                    <a:pt x="1229" y="715"/>
                    <a:pt x="1245" y="638"/>
                  </a:cubicBezTo>
                  <a:cubicBezTo>
                    <a:pt x="1245" y="560"/>
                    <a:pt x="1260" y="498"/>
                    <a:pt x="1276" y="435"/>
                  </a:cubicBezTo>
                  <a:cubicBezTo>
                    <a:pt x="1276" y="373"/>
                    <a:pt x="1291" y="295"/>
                    <a:pt x="1307" y="233"/>
                  </a:cubicBezTo>
                  <a:lnTo>
                    <a:pt x="1525" y="1431"/>
                  </a:lnTo>
                  <a:lnTo>
                    <a:pt x="1711" y="1399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6" name="Google Shape;2626;p64"/>
            <p:cNvSpPr/>
            <p:nvPr/>
          </p:nvSpPr>
          <p:spPr>
            <a:xfrm>
              <a:off x="6507969" y="3103950"/>
              <a:ext cx="15102" cy="47813"/>
            </a:xfrm>
            <a:custGeom>
              <a:rect b="b" l="l" r="r" t="t"/>
              <a:pathLst>
                <a:path extrusionOk="0" h="1431" w="452">
                  <a:moveTo>
                    <a:pt x="187" y="0"/>
                  </a:moveTo>
                  <a:lnTo>
                    <a:pt x="0" y="31"/>
                  </a:lnTo>
                  <a:lnTo>
                    <a:pt x="249" y="1431"/>
                  </a:lnTo>
                  <a:lnTo>
                    <a:pt x="451" y="1384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7" name="Google Shape;2627;p64"/>
            <p:cNvSpPr/>
            <p:nvPr/>
          </p:nvSpPr>
          <p:spPr>
            <a:xfrm>
              <a:off x="6533931" y="3094595"/>
              <a:ext cx="35384" cy="49885"/>
            </a:xfrm>
            <a:custGeom>
              <a:rect b="b" l="l" r="r" t="t"/>
              <a:pathLst>
                <a:path extrusionOk="0" h="1493" w="1059">
                  <a:moveTo>
                    <a:pt x="1027" y="0"/>
                  </a:moveTo>
                  <a:lnTo>
                    <a:pt x="1" y="187"/>
                  </a:lnTo>
                  <a:lnTo>
                    <a:pt x="32" y="358"/>
                  </a:lnTo>
                  <a:lnTo>
                    <a:pt x="436" y="296"/>
                  </a:lnTo>
                  <a:lnTo>
                    <a:pt x="654" y="1493"/>
                  </a:lnTo>
                  <a:lnTo>
                    <a:pt x="856" y="1462"/>
                  </a:lnTo>
                  <a:lnTo>
                    <a:pt x="638" y="249"/>
                  </a:lnTo>
                  <a:lnTo>
                    <a:pt x="1058" y="187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8" name="Google Shape;2628;p64"/>
            <p:cNvSpPr/>
            <p:nvPr/>
          </p:nvSpPr>
          <p:spPr>
            <a:xfrm>
              <a:off x="6619133" y="3081697"/>
              <a:ext cx="44205" cy="48782"/>
            </a:xfrm>
            <a:custGeom>
              <a:rect b="b" l="l" r="r" t="t"/>
              <a:pathLst>
                <a:path extrusionOk="0" h="1460" w="1323">
                  <a:moveTo>
                    <a:pt x="747" y="184"/>
                  </a:moveTo>
                  <a:cubicBezTo>
                    <a:pt x="809" y="200"/>
                    <a:pt x="872" y="231"/>
                    <a:pt x="903" y="262"/>
                  </a:cubicBezTo>
                  <a:cubicBezTo>
                    <a:pt x="965" y="308"/>
                    <a:pt x="996" y="355"/>
                    <a:pt x="1027" y="417"/>
                  </a:cubicBezTo>
                  <a:cubicBezTo>
                    <a:pt x="1074" y="495"/>
                    <a:pt x="1089" y="573"/>
                    <a:pt x="1105" y="650"/>
                  </a:cubicBezTo>
                  <a:cubicBezTo>
                    <a:pt x="1120" y="744"/>
                    <a:pt x="1120" y="822"/>
                    <a:pt x="1120" y="915"/>
                  </a:cubicBezTo>
                  <a:cubicBezTo>
                    <a:pt x="1105" y="977"/>
                    <a:pt x="1089" y="1039"/>
                    <a:pt x="1043" y="1101"/>
                  </a:cubicBezTo>
                  <a:cubicBezTo>
                    <a:pt x="1012" y="1148"/>
                    <a:pt x="980" y="1179"/>
                    <a:pt x="918" y="1210"/>
                  </a:cubicBezTo>
                  <a:cubicBezTo>
                    <a:pt x="872" y="1241"/>
                    <a:pt x="809" y="1257"/>
                    <a:pt x="763" y="1272"/>
                  </a:cubicBezTo>
                  <a:cubicBezTo>
                    <a:pt x="732" y="1280"/>
                    <a:pt x="701" y="1284"/>
                    <a:pt x="669" y="1284"/>
                  </a:cubicBezTo>
                  <a:cubicBezTo>
                    <a:pt x="638" y="1284"/>
                    <a:pt x="607" y="1280"/>
                    <a:pt x="576" y="1272"/>
                  </a:cubicBezTo>
                  <a:cubicBezTo>
                    <a:pt x="530" y="1257"/>
                    <a:pt x="467" y="1241"/>
                    <a:pt x="421" y="1195"/>
                  </a:cubicBezTo>
                  <a:cubicBezTo>
                    <a:pt x="374" y="1164"/>
                    <a:pt x="327" y="1101"/>
                    <a:pt x="296" y="1055"/>
                  </a:cubicBezTo>
                  <a:cubicBezTo>
                    <a:pt x="265" y="977"/>
                    <a:pt x="234" y="884"/>
                    <a:pt x="219" y="806"/>
                  </a:cubicBezTo>
                  <a:cubicBezTo>
                    <a:pt x="203" y="728"/>
                    <a:pt x="203" y="635"/>
                    <a:pt x="219" y="557"/>
                  </a:cubicBezTo>
                  <a:cubicBezTo>
                    <a:pt x="219" y="495"/>
                    <a:pt x="250" y="433"/>
                    <a:pt x="281" y="371"/>
                  </a:cubicBezTo>
                  <a:cubicBezTo>
                    <a:pt x="312" y="324"/>
                    <a:pt x="358" y="277"/>
                    <a:pt x="405" y="246"/>
                  </a:cubicBezTo>
                  <a:cubicBezTo>
                    <a:pt x="452" y="215"/>
                    <a:pt x="514" y="200"/>
                    <a:pt x="576" y="184"/>
                  </a:cubicBezTo>
                  <a:close/>
                  <a:moveTo>
                    <a:pt x="648" y="1"/>
                  </a:moveTo>
                  <a:cubicBezTo>
                    <a:pt x="542" y="1"/>
                    <a:pt x="434" y="30"/>
                    <a:pt x="343" y="75"/>
                  </a:cubicBezTo>
                  <a:cubicBezTo>
                    <a:pt x="265" y="106"/>
                    <a:pt x="203" y="168"/>
                    <a:pt x="141" y="231"/>
                  </a:cubicBezTo>
                  <a:cubicBezTo>
                    <a:pt x="79" y="293"/>
                    <a:pt x="48" y="386"/>
                    <a:pt x="16" y="479"/>
                  </a:cubicBezTo>
                  <a:cubicBezTo>
                    <a:pt x="1" y="588"/>
                    <a:pt x="1" y="713"/>
                    <a:pt x="16" y="837"/>
                  </a:cubicBezTo>
                  <a:cubicBezTo>
                    <a:pt x="32" y="930"/>
                    <a:pt x="63" y="1008"/>
                    <a:pt x="94" y="1086"/>
                  </a:cubicBezTo>
                  <a:cubicBezTo>
                    <a:pt x="125" y="1164"/>
                    <a:pt x="156" y="1210"/>
                    <a:pt x="203" y="1272"/>
                  </a:cubicBezTo>
                  <a:cubicBezTo>
                    <a:pt x="234" y="1319"/>
                    <a:pt x="281" y="1350"/>
                    <a:pt x="343" y="1381"/>
                  </a:cubicBezTo>
                  <a:cubicBezTo>
                    <a:pt x="390" y="1412"/>
                    <a:pt x="436" y="1428"/>
                    <a:pt x="498" y="1443"/>
                  </a:cubicBezTo>
                  <a:cubicBezTo>
                    <a:pt x="545" y="1459"/>
                    <a:pt x="592" y="1459"/>
                    <a:pt x="638" y="1459"/>
                  </a:cubicBezTo>
                  <a:cubicBezTo>
                    <a:pt x="685" y="1459"/>
                    <a:pt x="732" y="1459"/>
                    <a:pt x="778" y="1443"/>
                  </a:cubicBezTo>
                  <a:cubicBezTo>
                    <a:pt x="825" y="1443"/>
                    <a:pt x="872" y="1428"/>
                    <a:pt x="918" y="1412"/>
                  </a:cubicBezTo>
                  <a:cubicBezTo>
                    <a:pt x="1027" y="1381"/>
                    <a:pt x="1105" y="1319"/>
                    <a:pt x="1183" y="1241"/>
                  </a:cubicBezTo>
                  <a:cubicBezTo>
                    <a:pt x="1214" y="1195"/>
                    <a:pt x="1245" y="1132"/>
                    <a:pt x="1276" y="1086"/>
                  </a:cubicBezTo>
                  <a:cubicBezTo>
                    <a:pt x="1307" y="1024"/>
                    <a:pt x="1323" y="946"/>
                    <a:pt x="1323" y="884"/>
                  </a:cubicBezTo>
                  <a:cubicBezTo>
                    <a:pt x="1323" y="790"/>
                    <a:pt x="1323" y="697"/>
                    <a:pt x="1307" y="619"/>
                  </a:cubicBezTo>
                  <a:cubicBezTo>
                    <a:pt x="1291" y="495"/>
                    <a:pt x="1245" y="371"/>
                    <a:pt x="1183" y="277"/>
                  </a:cubicBezTo>
                  <a:cubicBezTo>
                    <a:pt x="1136" y="200"/>
                    <a:pt x="1074" y="122"/>
                    <a:pt x="996" y="75"/>
                  </a:cubicBezTo>
                  <a:cubicBezTo>
                    <a:pt x="918" y="44"/>
                    <a:pt x="841" y="13"/>
                    <a:pt x="763" y="13"/>
                  </a:cubicBezTo>
                  <a:cubicBezTo>
                    <a:pt x="725" y="5"/>
                    <a:pt x="687" y="1"/>
                    <a:pt x="648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9" name="Google Shape;2629;p64"/>
            <p:cNvSpPr/>
            <p:nvPr/>
          </p:nvSpPr>
          <p:spPr>
            <a:xfrm>
              <a:off x="6680980" y="3070170"/>
              <a:ext cx="42634" cy="51990"/>
            </a:xfrm>
            <a:custGeom>
              <a:rect b="b" l="l" r="r" t="t"/>
              <a:pathLst>
                <a:path extrusionOk="0" h="1556" w="1276">
                  <a:moveTo>
                    <a:pt x="1058" y="0"/>
                  </a:moveTo>
                  <a:lnTo>
                    <a:pt x="855" y="31"/>
                  </a:lnTo>
                  <a:lnTo>
                    <a:pt x="1042" y="1135"/>
                  </a:lnTo>
                  <a:lnTo>
                    <a:pt x="265" y="109"/>
                  </a:lnTo>
                  <a:lnTo>
                    <a:pt x="0" y="156"/>
                  </a:lnTo>
                  <a:lnTo>
                    <a:pt x="218" y="1555"/>
                  </a:lnTo>
                  <a:lnTo>
                    <a:pt x="420" y="1524"/>
                  </a:lnTo>
                  <a:lnTo>
                    <a:pt x="233" y="373"/>
                  </a:lnTo>
                  <a:lnTo>
                    <a:pt x="1026" y="1431"/>
                  </a:lnTo>
                  <a:lnTo>
                    <a:pt x="1275" y="1384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0" name="Google Shape;2630;p64"/>
            <p:cNvSpPr/>
            <p:nvPr/>
          </p:nvSpPr>
          <p:spPr>
            <a:xfrm>
              <a:off x="6740722" y="3062385"/>
              <a:ext cx="32243" cy="50419"/>
            </a:xfrm>
            <a:custGeom>
              <a:rect b="b" l="l" r="r" t="t"/>
              <a:pathLst>
                <a:path extrusionOk="0" h="1509" w="965">
                  <a:moveTo>
                    <a:pt x="762" y="0"/>
                  </a:moveTo>
                  <a:lnTo>
                    <a:pt x="0" y="124"/>
                  </a:lnTo>
                  <a:lnTo>
                    <a:pt x="218" y="1508"/>
                  </a:lnTo>
                  <a:lnTo>
                    <a:pt x="964" y="1400"/>
                  </a:lnTo>
                  <a:lnTo>
                    <a:pt x="949" y="1228"/>
                  </a:lnTo>
                  <a:lnTo>
                    <a:pt x="389" y="1306"/>
                  </a:lnTo>
                  <a:lnTo>
                    <a:pt x="311" y="855"/>
                  </a:lnTo>
                  <a:lnTo>
                    <a:pt x="825" y="778"/>
                  </a:lnTo>
                  <a:lnTo>
                    <a:pt x="793" y="606"/>
                  </a:lnTo>
                  <a:lnTo>
                    <a:pt x="280" y="669"/>
                  </a:lnTo>
                  <a:lnTo>
                    <a:pt x="218" y="264"/>
                  </a:lnTo>
                  <a:lnTo>
                    <a:pt x="762" y="187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1" name="Google Shape;2631;p64"/>
            <p:cNvSpPr/>
            <p:nvPr/>
          </p:nvSpPr>
          <p:spPr>
            <a:xfrm>
              <a:off x="6290787" y="2961044"/>
              <a:ext cx="69665" cy="120285"/>
            </a:xfrm>
            <a:custGeom>
              <a:rect b="b" l="l" r="r" t="t"/>
              <a:pathLst>
                <a:path extrusionOk="0" h="3600" w="2085">
                  <a:moveTo>
                    <a:pt x="1042" y="1"/>
                  </a:moveTo>
                  <a:cubicBezTo>
                    <a:pt x="965" y="1"/>
                    <a:pt x="887" y="17"/>
                    <a:pt x="809" y="32"/>
                  </a:cubicBezTo>
                  <a:cubicBezTo>
                    <a:pt x="731" y="48"/>
                    <a:pt x="654" y="63"/>
                    <a:pt x="576" y="110"/>
                  </a:cubicBezTo>
                  <a:lnTo>
                    <a:pt x="592" y="110"/>
                  </a:lnTo>
                  <a:cubicBezTo>
                    <a:pt x="498" y="141"/>
                    <a:pt x="421" y="203"/>
                    <a:pt x="358" y="265"/>
                  </a:cubicBezTo>
                  <a:cubicBezTo>
                    <a:pt x="281" y="343"/>
                    <a:pt x="218" y="421"/>
                    <a:pt x="172" y="530"/>
                  </a:cubicBezTo>
                  <a:cubicBezTo>
                    <a:pt x="110" y="639"/>
                    <a:pt x="78" y="763"/>
                    <a:pt x="47" y="887"/>
                  </a:cubicBezTo>
                  <a:cubicBezTo>
                    <a:pt x="16" y="1058"/>
                    <a:pt x="1" y="1229"/>
                    <a:pt x="16" y="1385"/>
                  </a:cubicBezTo>
                  <a:cubicBezTo>
                    <a:pt x="16" y="1603"/>
                    <a:pt x="47" y="1820"/>
                    <a:pt x="94" y="2022"/>
                  </a:cubicBezTo>
                  <a:cubicBezTo>
                    <a:pt x="125" y="2240"/>
                    <a:pt x="187" y="2442"/>
                    <a:pt x="265" y="2644"/>
                  </a:cubicBezTo>
                  <a:cubicBezTo>
                    <a:pt x="327" y="2800"/>
                    <a:pt x="405" y="2955"/>
                    <a:pt x="483" y="3095"/>
                  </a:cubicBezTo>
                  <a:cubicBezTo>
                    <a:pt x="560" y="3204"/>
                    <a:pt x="654" y="3297"/>
                    <a:pt x="747" y="3375"/>
                  </a:cubicBezTo>
                  <a:cubicBezTo>
                    <a:pt x="825" y="3453"/>
                    <a:pt x="918" y="3500"/>
                    <a:pt x="1011" y="3546"/>
                  </a:cubicBezTo>
                  <a:cubicBezTo>
                    <a:pt x="1105" y="3577"/>
                    <a:pt x="1182" y="3593"/>
                    <a:pt x="1276" y="3593"/>
                  </a:cubicBezTo>
                  <a:cubicBezTo>
                    <a:pt x="1298" y="3597"/>
                    <a:pt x="1321" y="3599"/>
                    <a:pt x="1344" y="3599"/>
                  </a:cubicBezTo>
                  <a:cubicBezTo>
                    <a:pt x="1399" y="3599"/>
                    <a:pt x="1454" y="3588"/>
                    <a:pt x="1509" y="3577"/>
                  </a:cubicBezTo>
                  <a:cubicBezTo>
                    <a:pt x="1587" y="3577"/>
                    <a:pt x="1664" y="3546"/>
                    <a:pt x="1742" y="3515"/>
                  </a:cubicBezTo>
                  <a:cubicBezTo>
                    <a:pt x="1804" y="3484"/>
                    <a:pt x="1867" y="3453"/>
                    <a:pt x="1913" y="3406"/>
                  </a:cubicBezTo>
                  <a:cubicBezTo>
                    <a:pt x="1975" y="3375"/>
                    <a:pt x="2038" y="3329"/>
                    <a:pt x="2084" y="3282"/>
                  </a:cubicBezTo>
                  <a:lnTo>
                    <a:pt x="1975" y="2738"/>
                  </a:lnTo>
                  <a:cubicBezTo>
                    <a:pt x="1898" y="2815"/>
                    <a:pt x="1820" y="2878"/>
                    <a:pt x="1727" y="2924"/>
                  </a:cubicBezTo>
                  <a:cubicBezTo>
                    <a:pt x="1649" y="2971"/>
                    <a:pt x="1556" y="3002"/>
                    <a:pt x="1462" y="3018"/>
                  </a:cubicBezTo>
                  <a:cubicBezTo>
                    <a:pt x="1426" y="3027"/>
                    <a:pt x="1389" y="3031"/>
                    <a:pt x="1352" y="3031"/>
                  </a:cubicBezTo>
                  <a:cubicBezTo>
                    <a:pt x="1200" y="3031"/>
                    <a:pt x="1049" y="2956"/>
                    <a:pt x="949" y="2831"/>
                  </a:cubicBezTo>
                  <a:cubicBezTo>
                    <a:pt x="856" y="2738"/>
                    <a:pt x="778" y="2613"/>
                    <a:pt x="731" y="2489"/>
                  </a:cubicBezTo>
                  <a:cubicBezTo>
                    <a:pt x="576" y="2131"/>
                    <a:pt x="498" y="1742"/>
                    <a:pt x="498" y="1354"/>
                  </a:cubicBezTo>
                  <a:cubicBezTo>
                    <a:pt x="498" y="1214"/>
                    <a:pt x="529" y="1074"/>
                    <a:pt x="560" y="949"/>
                  </a:cubicBezTo>
                  <a:cubicBezTo>
                    <a:pt x="607" y="841"/>
                    <a:pt x="654" y="763"/>
                    <a:pt x="731" y="685"/>
                  </a:cubicBezTo>
                  <a:cubicBezTo>
                    <a:pt x="809" y="639"/>
                    <a:pt x="887" y="592"/>
                    <a:pt x="980" y="576"/>
                  </a:cubicBezTo>
                  <a:cubicBezTo>
                    <a:pt x="1035" y="558"/>
                    <a:pt x="1090" y="551"/>
                    <a:pt x="1144" y="551"/>
                  </a:cubicBezTo>
                  <a:cubicBezTo>
                    <a:pt x="1183" y="551"/>
                    <a:pt x="1222" y="554"/>
                    <a:pt x="1260" y="561"/>
                  </a:cubicBezTo>
                  <a:cubicBezTo>
                    <a:pt x="1369" y="561"/>
                    <a:pt x="1462" y="592"/>
                    <a:pt x="1556" y="623"/>
                  </a:cubicBezTo>
                  <a:lnTo>
                    <a:pt x="1447" y="79"/>
                  </a:lnTo>
                  <a:cubicBezTo>
                    <a:pt x="1385" y="63"/>
                    <a:pt x="1322" y="48"/>
                    <a:pt x="1260" y="32"/>
                  </a:cubicBezTo>
                  <a:cubicBezTo>
                    <a:pt x="1182" y="17"/>
                    <a:pt x="1120" y="17"/>
                    <a:pt x="1042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p64"/>
            <p:cNvSpPr/>
            <p:nvPr/>
          </p:nvSpPr>
          <p:spPr>
            <a:xfrm>
              <a:off x="6359383" y="2952758"/>
              <a:ext cx="37422" cy="118481"/>
            </a:xfrm>
            <a:custGeom>
              <a:rect b="b" l="l" r="r" t="t"/>
              <a:pathLst>
                <a:path extrusionOk="0" h="3546" w="1120">
                  <a:moveTo>
                    <a:pt x="451" y="0"/>
                  </a:moveTo>
                  <a:lnTo>
                    <a:pt x="0" y="93"/>
                  </a:lnTo>
                  <a:lnTo>
                    <a:pt x="669" y="3545"/>
                  </a:lnTo>
                  <a:lnTo>
                    <a:pt x="1120" y="3468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3" name="Google Shape;2633;p64"/>
            <p:cNvSpPr/>
            <p:nvPr/>
          </p:nvSpPr>
          <p:spPr>
            <a:xfrm>
              <a:off x="6400949" y="2936118"/>
              <a:ext cx="83665" cy="127335"/>
            </a:xfrm>
            <a:custGeom>
              <a:rect b="b" l="l" r="r" t="t"/>
              <a:pathLst>
                <a:path extrusionOk="0" h="3811" w="2504">
                  <a:moveTo>
                    <a:pt x="1866" y="1"/>
                  </a:moveTo>
                  <a:lnTo>
                    <a:pt x="1431" y="78"/>
                  </a:lnTo>
                  <a:lnTo>
                    <a:pt x="1913" y="2675"/>
                  </a:lnTo>
                  <a:lnTo>
                    <a:pt x="591" y="234"/>
                  </a:lnTo>
                  <a:lnTo>
                    <a:pt x="0" y="343"/>
                  </a:lnTo>
                  <a:lnTo>
                    <a:pt x="653" y="3810"/>
                  </a:lnTo>
                  <a:lnTo>
                    <a:pt x="1089" y="3732"/>
                  </a:lnTo>
                  <a:lnTo>
                    <a:pt x="591" y="1136"/>
                  </a:lnTo>
                  <a:lnTo>
                    <a:pt x="1913" y="3577"/>
                  </a:lnTo>
                  <a:lnTo>
                    <a:pt x="2504" y="3468"/>
                  </a:lnTo>
                  <a:lnTo>
                    <a:pt x="186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4" name="Google Shape;2634;p64"/>
            <p:cNvSpPr/>
            <p:nvPr/>
          </p:nvSpPr>
          <p:spPr>
            <a:xfrm>
              <a:off x="6491330" y="2923121"/>
              <a:ext cx="64987" cy="123693"/>
            </a:xfrm>
            <a:custGeom>
              <a:rect b="b" l="l" r="r" t="t"/>
              <a:pathLst>
                <a:path extrusionOk="0" h="3702" w="1945">
                  <a:moveTo>
                    <a:pt x="1338" y="1"/>
                  </a:moveTo>
                  <a:lnTo>
                    <a:pt x="1" y="234"/>
                  </a:lnTo>
                  <a:lnTo>
                    <a:pt x="623" y="3702"/>
                  </a:lnTo>
                  <a:lnTo>
                    <a:pt x="1944" y="3468"/>
                  </a:lnTo>
                  <a:lnTo>
                    <a:pt x="1851" y="2924"/>
                  </a:lnTo>
                  <a:lnTo>
                    <a:pt x="980" y="3064"/>
                  </a:lnTo>
                  <a:lnTo>
                    <a:pt x="809" y="2100"/>
                  </a:lnTo>
                  <a:lnTo>
                    <a:pt x="1618" y="1960"/>
                  </a:lnTo>
                  <a:lnTo>
                    <a:pt x="1509" y="1416"/>
                  </a:lnTo>
                  <a:lnTo>
                    <a:pt x="700" y="1556"/>
                  </a:lnTo>
                  <a:lnTo>
                    <a:pt x="560" y="701"/>
                  </a:lnTo>
                  <a:lnTo>
                    <a:pt x="1369" y="561"/>
                  </a:lnTo>
                  <a:lnTo>
                    <a:pt x="133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p64"/>
            <p:cNvSpPr/>
            <p:nvPr/>
          </p:nvSpPr>
          <p:spPr>
            <a:xfrm>
              <a:off x="6562499" y="2903909"/>
              <a:ext cx="104481" cy="130442"/>
            </a:xfrm>
            <a:custGeom>
              <a:rect b="b" l="l" r="r" t="t"/>
              <a:pathLst>
                <a:path extrusionOk="0" h="3904" w="3127">
                  <a:moveTo>
                    <a:pt x="2567" y="1"/>
                  </a:moveTo>
                  <a:lnTo>
                    <a:pt x="1867" y="125"/>
                  </a:lnTo>
                  <a:lnTo>
                    <a:pt x="1727" y="2831"/>
                  </a:lnTo>
                  <a:lnTo>
                    <a:pt x="701" y="312"/>
                  </a:lnTo>
                  <a:lnTo>
                    <a:pt x="1" y="436"/>
                  </a:lnTo>
                  <a:lnTo>
                    <a:pt x="607" y="3903"/>
                  </a:lnTo>
                  <a:lnTo>
                    <a:pt x="1027" y="3841"/>
                  </a:lnTo>
                  <a:lnTo>
                    <a:pt x="561" y="1027"/>
                  </a:lnTo>
                  <a:lnTo>
                    <a:pt x="1665" y="3732"/>
                  </a:lnTo>
                  <a:lnTo>
                    <a:pt x="2069" y="3655"/>
                  </a:lnTo>
                  <a:lnTo>
                    <a:pt x="2240" y="747"/>
                  </a:lnTo>
                  <a:lnTo>
                    <a:pt x="2707" y="3546"/>
                  </a:lnTo>
                  <a:lnTo>
                    <a:pt x="3126" y="3484"/>
                  </a:lnTo>
                  <a:lnTo>
                    <a:pt x="256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p64"/>
            <p:cNvSpPr/>
            <p:nvPr/>
          </p:nvSpPr>
          <p:spPr>
            <a:xfrm>
              <a:off x="6687729" y="2893517"/>
              <a:ext cx="74309" cy="123158"/>
            </a:xfrm>
            <a:custGeom>
              <a:rect b="b" l="l" r="r" t="t"/>
              <a:pathLst>
                <a:path extrusionOk="0" h="3686" w="2224">
                  <a:moveTo>
                    <a:pt x="716" y="902"/>
                  </a:moveTo>
                  <a:cubicBezTo>
                    <a:pt x="747" y="996"/>
                    <a:pt x="793" y="1105"/>
                    <a:pt x="856" y="1245"/>
                  </a:cubicBezTo>
                  <a:cubicBezTo>
                    <a:pt x="902" y="1369"/>
                    <a:pt x="949" y="1493"/>
                    <a:pt x="996" y="1618"/>
                  </a:cubicBezTo>
                  <a:cubicBezTo>
                    <a:pt x="1042" y="1727"/>
                    <a:pt x="1104" y="1866"/>
                    <a:pt x="1167" y="2038"/>
                  </a:cubicBezTo>
                  <a:lnTo>
                    <a:pt x="607" y="2115"/>
                  </a:lnTo>
                  <a:cubicBezTo>
                    <a:pt x="607" y="2053"/>
                    <a:pt x="622" y="1991"/>
                    <a:pt x="622" y="1929"/>
                  </a:cubicBezTo>
                  <a:cubicBezTo>
                    <a:pt x="622" y="1866"/>
                    <a:pt x="638" y="1804"/>
                    <a:pt x="638" y="1727"/>
                  </a:cubicBezTo>
                  <a:lnTo>
                    <a:pt x="653" y="1509"/>
                  </a:lnTo>
                  <a:lnTo>
                    <a:pt x="716" y="902"/>
                  </a:lnTo>
                  <a:close/>
                  <a:moveTo>
                    <a:pt x="856" y="1"/>
                  </a:moveTo>
                  <a:lnTo>
                    <a:pt x="280" y="78"/>
                  </a:lnTo>
                  <a:lnTo>
                    <a:pt x="0" y="3686"/>
                  </a:lnTo>
                  <a:lnTo>
                    <a:pt x="482" y="3624"/>
                  </a:lnTo>
                  <a:lnTo>
                    <a:pt x="560" y="2768"/>
                  </a:lnTo>
                  <a:lnTo>
                    <a:pt x="1415" y="2628"/>
                  </a:lnTo>
                  <a:lnTo>
                    <a:pt x="1742" y="3421"/>
                  </a:lnTo>
                  <a:lnTo>
                    <a:pt x="2224" y="3359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7" name="Google Shape;2637;p64"/>
            <p:cNvSpPr/>
            <p:nvPr/>
          </p:nvSpPr>
          <p:spPr>
            <a:xfrm>
              <a:off x="6936052" y="2645194"/>
              <a:ext cx="864047" cy="485784"/>
            </a:xfrm>
            <a:custGeom>
              <a:rect b="b" l="l" r="r" t="t"/>
              <a:pathLst>
                <a:path extrusionOk="0" h="14539" w="25860">
                  <a:moveTo>
                    <a:pt x="21910" y="0"/>
                  </a:moveTo>
                  <a:lnTo>
                    <a:pt x="19018" y="47"/>
                  </a:lnTo>
                  <a:cubicBezTo>
                    <a:pt x="17276" y="47"/>
                    <a:pt x="14975" y="202"/>
                    <a:pt x="12658" y="296"/>
                  </a:cubicBezTo>
                  <a:cubicBezTo>
                    <a:pt x="10357" y="451"/>
                    <a:pt x="8055" y="622"/>
                    <a:pt x="6330" y="778"/>
                  </a:cubicBezTo>
                  <a:cubicBezTo>
                    <a:pt x="4619" y="949"/>
                    <a:pt x="3468" y="1073"/>
                    <a:pt x="3468" y="1073"/>
                  </a:cubicBezTo>
                  <a:cubicBezTo>
                    <a:pt x="3671" y="3219"/>
                    <a:pt x="2147" y="5131"/>
                    <a:pt x="1" y="5411"/>
                  </a:cubicBezTo>
                  <a:lnTo>
                    <a:pt x="63" y="5893"/>
                  </a:lnTo>
                  <a:cubicBezTo>
                    <a:pt x="91" y="5890"/>
                    <a:pt x="118" y="5888"/>
                    <a:pt x="145" y="5888"/>
                  </a:cubicBezTo>
                  <a:cubicBezTo>
                    <a:pt x="472" y="5888"/>
                    <a:pt x="766" y="6138"/>
                    <a:pt x="810" y="6469"/>
                  </a:cubicBezTo>
                  <a:cubicBezTo>
                    <a:pt x="856" y="6842"/>
                    <a:pt x="592" y="7168"/>
                    <a:pt x="234" y="7230"/>
                  </a:cubicBezTo>
                  <a:lnTo>
                    <a:pt x="265" y="7588"/>
                  </a:lnTo>
                  <a:cubicBezTo>
                    <a:pt x="286" y="7586"/>
                    <a:pt x="307" y="7585"/>
                    <a:pt x="328" y="7585"/>
                  </a:cubicBezTo>
                  <a:cubicBezTo>
                    <a:pt x="674" y="7585"/>
                    <a:pt x="968" y="7827"/>
                    <a:pt x="1012" y="8179"/>
                  </a:cubicBezTo>
                  <a:cubicBezTo>
                    <a:pt x="1058" y="8537"/>
                    <a:pt x="794" y="8879"/>
                    <a:pt x="436" y="8925"/>
                  </a:cubicBezTo>
                  <a:lnTo>
                    <a:pt x="483" y="9298"/>
                  </a:lnTo>
                  <a:cubicBezTo>
                    <a:pt x="510" y="9295"/>
                    <a:pt x="538" y="9293"/>
                    <a:pt x="565" y="9293"/>
                  </a:cubicBezTo>
                  <a:cubicBezTo>
                    <a:pt x="891" y="9293"/>
                    <a:pt x="1185" y="9545"/>
                    <a:pt x="1214" y="9889"/>
                  </a:cubicBezTo>
                  <a:cubicBezTo>
                    <a:pt x="1260" y="10247"/>
                    <a:pt x="1012" y="10574"/>
                    <a:pt x="654" y="10636"/>
                  </a:cubicBezTo>
                  <a:lnTo>
                    <a:pt x="701" y="11071"/>
                  </a:lnTo>
                  <a:cubicBezTo>
                    <a:pt x="860" y="11050"/>
                    <a:pt x="1018" y="11039"/>
                    <a:pt x="1174" y="11039"/>
                  </a:cubicBezTo>
                  <a:cubicBezTo>
                    <a:pt x="3062" y="11039"/>
                    <a:pt x="4682" y="12557"/>
                    <a:pt x="4883" y="14539"/>
                  </a:cubicBezTo>
                  <a:lnTo>
                    <a:pt x="7558" y="14274"/>
                  </a:lnTo>
                  <a:cubicBezTo>
                    <a:pt x="9159" y="14134"/>
                    <a:pt x="11305" y="13963"/>
                    <a:pt x="13451" y="13823"/>
                  </a:cubicBezTo>
                  <a:cubicBezTo>
                    <a:pt x="15481" y="13749"/>
                    <a:pt x="17525" y="13605"/>
                    <a:pt x="19099" y="13605"/>
                  </a:cubicBezTo>
                  <a:cubicBezTo>
                    <a:pt x="19177" y="13605"/>
                    <a:pt x="19253" y="13605"/>
                    <a:pt x="19329" y="13606"/>
                  </a:cubicBezTo>
                  <a:lnTo>
                    <a:pt x="22003" y="13559"/>
                  </a:lnTo>
                  <a:cubicBezTo>
                    <a:pt x="21988" y="12517"/>
                    <a:pt x="22376" y="11522"/>
                    <a:pt x="23076" y="10776"/>
                  </a:cubicBezTo>
                  <a:cubicBezTo>
                    <a:pt x="23750" y="10087"/>
                    <a:pt x="24669" y="9701"/>
                    <a:pt x="25624" y="9701"/>
                  </a:cubicBezTo>
                  <a:cubicBezTo>
                    <a:pt x="25661" y="9701"/>
                    <a:pt x="25698" y="9702"/>
                    <a:pt x="25735" y="9703"/>
                  </a:cubicBezTo>
                  <a:lnTo>
                    <a:pt x="25751" y="9252"/>
                  </a:lnTo>
                  <a:cubicBezTo>
                    <a:pt x="25393" y="9236"/>
                    <a:pt x="25098" y="8925"/>
                    <a:pt x="25113" y="8552"/>
                  </a:cubicBezTo>
                  <a:cubicBezTo>
                    <a:pt x="25113" y="8194"/>
                    <a:pt x="25409" y="7899"/>
                    <a:pt x="25782" y="7899"/>
                  </a:cubicBezTo>
                  <a:lnTo>
                    <a:pt x="25782" y="7526"/>
                  </a:lnTo>
                  <a:cubicBezTo>
                    <a:pt x="25424" y="7510"/>
                    <a:pt x="25129" y="7215"/>
                    <a:pt x="25144" y="6842"/>
                  </a:cubicBezTo>
                  <a:cubicBezTo>
                    <a:pt x="25144" y="6478"/>
                    <a:pt x="25440" y="6188"/>
                    <a:pt x="25786" y="6188"/>
                  </a:cubicBezTo>
                  <a:cubicBezTo>
                    <a:pt x="25795" y="6188"/>
                    <a:pt x="25804" y="6188"/>
                    <a:pt x="25813" y="6189"/>
                  </a:cubicBezTo>
                  <a:lnTo>
                    <a:pt x="25828" y="5815"/>
                  </a:lnTo>
                  <a:cubicBezTo>
                    <a:pt x="25455" y="5800"/>
                    <a:pt x="25160" y="5489"/>
                    <a:pt x="25175" y="5131"/>
                  </a:cubicBezTo>
                  <a:cubicBezTo>
                    <a:pt x="25175" y="4768"/>
                    <a:pt x="25471" y="4478"/>
                    <a:pt x="25831" y="4478"/>
                  </a:cubicBezTo>
                  <a:cubicBezTo>
                    <a:pt x="25841" y="4478"/>
                    <a:pt x="25850" y="4478"/>
                    <a:pt x="25859" y="4478"/>
                  </a:cubicBezTo>
                  <a:lnTo>
                    <a:pt x="25859" y="3981"/>
                  </a:lnTo>
                  <a:cubicBezTo>
                    <a:pt x="24818" y="3950"/>
                    <a:pt x="23823" y="3514"/>
                    <a:pt x="23092" y="2768"/>
                  </a:cubicBezTo>
                  <a:cubicBezTo>
                    <a:pt x="22345" y="2037"/>
                    <a:pt x="21925" y="1042"/>
                    <a:pt x="21910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8" name="Google Shape;2638;p64"/>
            <p:cNvSpPr/>
            <p:nvPr/>
          </p:nvSpPr>
          <p:spPr>
            <a:xfrm>
              <a:off x="7098671" y="2698187"/>
              <a:ext cx="529454" cy="117946"/>
            </a:xfrm>
            <a:custGeom>
              <a:rect b="b" l="l" r="r" t="t"/>
              <a:pathLst>
                <a:path extrusionOk="0" h="3530" w="15846">
                  <a:moveTo>
                    <a:pt x="15815" y="0"/>
                  </a:moveTo>
                  <a:cubicBezTo>
                    <a:pt x="15815" y="0"/>
                    <a:pt x="14819" y="16"/>
                    <a:pt x="13327" y="47"/>
                  </a:cubicBezTo>
                  <a:cubicBezTo>
                    <a:pt x="11834" y="78"/>
                    <a:pt x="9859" y="202"/>
                    <a:pt x="7884" y="280"/>
                  </a:cubicBezTo>
                  <a:cubicBezTo>
                    <a:pt x="5910" y="404"/>
                    <a:pt x="3935" y="575"/>
                    <a:pt x="2458" y="669"/>
                  </a:cubicBezTo>
                  <a:cubicBezTo>
                    <a:pt x="980" y="809"/>
                    <a:pt x="1" y="917"/>
                    <a:pt x="1" y="917"/>
                  </a:cubicBezTo>
                  <a:lnTo>
                    <a:pt x="250" y="3530"/>
                  </a:lnTo>
                  <a:cubicBezTo>
                    <a:pt x="250" y="3530"/>
                    <a:pt x="1229" y="3405"/>
                    <a:pt x="2691" y="3281"/>
                  </a:cubicBezTo>
                  <a:cubicBezTo>
                    <a:pt x="4137" y="3188"/>
                    <a:pt x="6081" y="3017"/>
                    <a:pt x="8040" y="2892"/>
                  </a:cubicBezTo>
                  <a:cubicBezTo>
                    <a:pt x="9984" y="2814"/>
                    <a:pt x="11943" y="2690"/>
                    <a:pt x="13404" y="2659"/>
                  </a:cubicBezTo>
                  <a:lnTo>
                    <a:pt x="15846" y="2628"/>
                  </a:lnTo>
                  <a:lnTo>
                    <a:pt x="1581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9" name="Google Shape;2639;p64"/>
            <p:cNvSpPr/>
            <p:nvPr/>
          </p:nvSpPr>
          <p:spPr>
            <a:xfrm>
              <a:off x="7125167" y="2966791"/>
              <a:ext cx="506600" cy="116409"/>
            </a:xfrm>
            <a:custGeom>
              <a:rect b="b" l="l" r="r" t="t"/>
              <a:pathLst>
                <a:path extrusionOk="0" h="3484" w="15162">
                  <a:moveTo>
                    <a:pt x="15130" y="0"/>
                  </a:moveTo>
                  <a:lnTo>
                    <a:pt x="12767" y="47"/>
                  </a:lnTo>
                  <a:cubicBezTo>
                    <a:pt x="11336" y="62"/>
                    <a:pt x="9455" y="187"/>
                    <a:pt x="7558" y="264"/>
                  </a:cubicBezTo>
                  <a:cubicBezTo>
                    <a:pt x="5661" y="373"/>
                    <a:pt x="3779" y="544"/>
                    <a:pt x="2364" y="638"/>
                  </a:cubicBezTo>
                  <a:cubicBezTo>
                    <a:pt x="934" y="762"/>
                    <a:pt x="1" y="871"/>
                    <a:pt x="1" y="871"/>
                  </a:cubicBezTo>
                  <a:lnTo>
                    <a:pt x="250" y="3483"/>
                  </a:lnTo>
                  <a:cubicBezTo>
                    <a:pt x="250" y="3483"/>
                    <a:pt x="1183" y="3374"/>
                    <a:pt x="2582" y="3250"/>
                  </a:cubicBezTo>
                  <a:cubicBezTo>
                    <a:pt x="3982" y="3157"/>
                    <a:pt x="5847" y="2985"/>
                    <a:pt x="7713" y="2877"/>
                  </a:cubicBezTo>
                  <a:cubicBezTo>
                    <a:pt x="9579" y="2799"/>
                    <a:pt x="11430" y="2690"/>
                    <a:pt x="12829" y="2659"/>
                  </a:cubicBezTo>
                  <a:cubicBezTo>
                    <a:pt x="14229" y="2643"/>
                    <a:pt x="15161" y="2628"/>
                    <a:pt x="15161" y="2628"/>
                  </a:cubicBezTo>
                  <a:lnTo>
                    <a:pt x="1513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0" name="Google Shape;2640;p64"/>
            <p:cNvSpPr/>
            <p:nvPr/>
          </p:nvSpPr>
          <p:spPr>
            <a:xfrm>
              <a:off x="7632270" y="2837417"/>
              <a:ext cx="70667" cy="69130"/>
            </a:xfrm>
            <a:custGeom>
              <a:rect b="b" l="l" r="r" t="t"/>
              <a:pathLst>
                <a:path extrusionOk="0" h="2069" w="2115">
                  <a:moveTo>
                    <a:pt x="1057" y="0"/>
                  </a:moveTo>
                  <a:lnTo>
                    <a:pt x="731" y="684"/>
                  </a:lnTo>
                  <a:lnTo>
                    <a:pt x="0" y="809"/>
                  </a:lnTo>
                  <a:lnTo>
                    <a:pt x="529" y="1322"/>
                  </a:lnTo>
                  <a:lnTo>
                    <a:pt x="404" y="2068"/>
                  </a:lnTo>
                  <a:lnTo>
                    <a:pt x="1057" y="1711"/>
                  </a:lnTo>
                  <a:lnTo>
                    <a:pt x="1710" y="2053"/>
                  </a:lnTo>
                  <a:lnTo>
                    <a:pt x="1710" y="2053"/>
                  </a:lnTo>
                  <a:lnTo>
                    <a:pt x="1586" y="1306"/>
                  </a:lnTo>
                  <a:lnTo>
                    <a:pt x="2115" y="762"/>
                  </a:lnTo>
                  <a:lnTo>
                    <a:pt x="1384" y="669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1" name="Google Shape;2641;p64"/>
            <p:cNvSpPr/>
            <p:nvPr/>
          </p:nvSpPr>
          <p:spPr>
            <a:xfrm>
              <a:off x="7041535" y="2871699"/>
              <a:ext cx="70701" cy="70701"/>
            </a:xfrm>
            <a:custGeom>
              <a:rect b="b" l="l" r="r" t="t"/>
              <a:pathLst>
                <a:path extrusionOk="0" h="2116" w="2116">
                  <a:moveTo>
                    <a:pt x="980" y="1"/>
                  </a:moveTo>
                  <a:lnTo>
                    <a:pt x="716" y="700"/>
                  </a:lnTo>
                  <a:lnTo>
                    <a:pt x="0" y="887"/>
                  </a:lnTo>
                  <a:lnTo>
                    <a:pt x="576" y="1353"/>
                  </a:lnTo>
                  <a:lnTo>
                    <a:pt x="545" y="2115"/>
                  </a:lnTo>
                  <a:lnTo>
                    <a:pt x="1151" y="1695"/>
                  </a:lnTo>
                  <a:lnTo>
                    <a:pt x="1835" y="1975"/>
                  </a:lnTo>
                  <a:lnTo>
                    <a:pt x="1633" y="1244"/>
                  </a:lnTo>
                  <a:lnTo>
                    <a:pt x="2115" y="669"/>
                  </a:lnTo>
                  <a:lnTo>
                    <a:pt x="1369" y="63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2" name="Google Shape;2642;p64"/>
            <p:cNvSpPr/>
            <p:nvPr/>
          </p:nvSpPr>
          <p:spPr>
            <a:xfrm>
              <a:off x="7135057" y="2741824"/>
              <a:ext cx="36386" cy="48849"/>
            </a:xfrm>
            <a:custGeom>
              <a:rect b="b" l="l" r="r" t="t"/>
              <a:pathLst>
                <a:path extrusionOk="0" h="1462" w="1089">
                  <a:moveTo>
                    <a:pt x="1073" y="0"/>
                  </a:moveTo>
                  <a:lnTo>
                    <a:pt x="0" y="109"/>
                  </a:lnTo>
                  <a:lnTo>
                    <a:pt x="16" y="280"/>
                  </a:lnTo>
                  <a:lnTo>
                    <a:pt x="451" y="233"/>
                  </a:lnTo>
                  <a:lnTo>
                    <a:pt x="560" y="1462"/>
                  </a:lnTo>
                  <a:lnTo>
                    <a:pt x="762" y="1446"/>
                  </a:lnTo>
                  <a:lnTo>
                    <a:pt x="653" y="218"/>
                  </a:lnTo>
                  <a:lnTo>
                    <a:pt x="1089" y="171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3" name="Google Shape;2643;p64"/>
            <p:cNvSpPr/>
            <p:nvPr/>
          </p:nvSpPr>
          <p:spPr>
            <a:xfrm>
              <a:off x="7218188" y="2737647"/>
              <a:ext cx="10425" cy="47312"/>
            </a:xfrm>
            <a:custGeom>
              <a:rect b="b" l="l" r="r" t="t"/>
              <a:pathLst>
                <a:path extrusionOk="0" h="1416" w="312">
                  <a:moveTo>
                    <a:pt x="202" y="1"/>
                  </a:moveTo>
                  <a:lnTo>
                    <a:pt x="0" y="16"/>
                  </a:lnTo>
                  <a:lnTo>
                    <a:pt x="109" y="1416"/>
                  </a:lnTo>
                  <a:lnTo>
                    <a:pt x="311" y="1400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4" name="Google Shape;2644;p64"/>
            <p:cNvSpPr/>
            <p:nvPr/>
          </p:nvSpPr>
          <p:spPr>
            <a:xfrm>
              <a:off x="7276359" y="2731198"/>
              <a:ext cx="36921" cy="48816"/>
            </a:xfrm>
            <a:custGeom>
              <a:rect b="b" l="l" r="r" t="t"/>
              <a:pathLst>
                <a:path extrusionOk="0" h="1461" w="1105">
                  <a:moveTo>
                    <a:pt x="732" y="0"/>
                  </a:moveTo>
                  <a:cubicBezTo>
                    <a:pt x="700" y="0"/>
                    <a:pt x="669" y="7"/>
                    <a:pt x="638" y="7"/>
                  </a:cubicBezTo>
                  <a:cubicBezTo>
                    <a:pt x="561" y="7"/>
                    <a:pt x="483" y="23"/>
                    <a:pt x="421" y="54"/>
                  </a:cubicBezTo>
                  <a:cubicBezTo>
                    <a:pt x="327" y="85"/>
                    <a:pt x="265" y="116"/>
                    <a:pt x="203" y="178"/>
                  </a:cubicBezTo>
                  <a:cubicBezTo>
                    <a:pt x="141" y="240"/>
                    <a:pt x="79" y="334"/>
                    <a:pt x="47" y="412"/>
                  </a:cubicBezTo>
                  <a:cubicBezTo>
                    <a:pt x="16" y="536"/>
                    <a:pt x="1" y="660"/>
                    <a:pt x="16" y="785"/>
                  </a:cubicBezTo>
                  <a:cubicBezTo>
                    <a:pt x="16" y="862"/>
                    <a:pt x="32" y="956"/>
                    <a:pt x="63" y="1033"/>
                  </a:cubicBezTo>
                  <a:cubicBezTo>
                    <a:pt x="79" y="1111"/>
                    <a:pt x="110" y="1173"/>
                    <a:pt x="156" y="1220"/>
                  </a:cubicBezTo>
                  <a:cubicBezTo>
                    <a:pt x="187" y="1267"/>
                    <a:pt x="234" y="1313"/>
                    <a:pt x="281" y="1344"/>
                  </a:cubicBezTo>
                  <a:cubicBezTo>
                    <a:pt x="327" y="1376"/>
                    <a:pt x="374" y="1407"/>
                    <a:pt x="436" y="1422"/>
                  </a:cubicBezTo>
                  <a:cubicBezTo>
                    <a:pt x="483" y="1438"/>
                    <a:pt x="529" y="1453"/>
                    <a:pt x="592" y="1453"/>
                  </a:cubicBezTo>
                  <a:cubicBezTo>
                    <a:pt x="623" y="1453"/>
                    <a:pt x="654" y="1460"/>
                    <a:pt x="685" y="1460"/>
                  </a:cubicBezTo>
                  <a:cubicBezTo>
                    <a:pt x="700" y="1460"/>
                    <a:pt x="716" y="1458"/>
                    <a:pt x="732" y="1453"/>
                  </a:cubicBezTo>
                  <a:cubicBezTo>
                    <a:pt x="778" y="1453"/>
                    <a:pt x="825" y="1453"/>
                    <a:pt x="872" y="1438"/>
                  </a:cubicBezTo>
                  <a:cubicBezTo>
                    <a:pt x="918" y="1422"/>
                    <a:pt x="965" y="1422"/>
                    <a:pt x="996" y="1407"/>
                  </a:cubicBezTo>
                  <a:cubicBezTo>
                    <a:pt x="1027" y="1391"/>
                    <a:pt x="1074" y="1376"/>
                    <a:pt x="1105" y="1360"/>
                  </a:cubicBezTo>
                  <a:lnTo>
                    <a:pt x="1089" y="1205"/>
                  </a:lnTo>
                  <a:cubicBezTo>
                    <a:pt x="1027" y="1220"/>
                    <a:pt x="980" y="1236"/>
                    <a:pt x="918" y="1251"/>
                  </a:cubicBezTo>
                  <a:cubicBezTo>
                    <a:pt x="856" y="1267"/>
                    <a:pt x="778" y="1267"/>
                    <a:pt x="716" y="1282"/>
                  </a:cubicBezTo>
                  <a:cubicBezTo>
                    <a:pt x="669" y="1282"/>
                    <a:pt x="607" y="1267"/>
                    <a:pt x="545" y="1251"/>
                  </a:cubicBezTo>
                  <a:cubicBezTo>
                    <a:pt x="483" y="1236"/>
                    <a:pt x="436" y="1220"/>
                    <a:pt x="389" y="1173"/>
                  </a:cubicBezTo>
                  <a:cubicBezTo>
                    <a:pt x="343" y="1127"/>
                    <a:pt x="312" y="1080"/>
                    <a:pt x="281" y="1018"/>
                  </a:cubicBezTo>
                  <a:cubicBezTo>
                    <a:pt x="250" y="940"/>
                    <a:pt x="234" y="847"/>
                    <a:pt x="218" y="769"/>
                  </a:cubicBezTo>
                  <a:cubicBezTo>
                    <a:pt x="218" y="676"/>
                    <a:pt x="218" y="598"/>
                    <a:pt x="250" y="505"/>
                  </a:cubicBezTo>
                  <a:cubicBezTo>
                    <a:pt x="265" y="443"/>
                    <a:pt x="296" y="396"/>
                    <a:pt x="327" y="334"/>
                  </a:cubicBezTo>
                  <a:cubicBezTo>
                    <a:pt x="374" y="287"/>
                    <a:pt x="421" y="256"/>
                    <a:pt x="467" y="240"/>
                  </a:cubicBezTo>
                  <a:cubicBezTo>
                    <a:pt x="529" y="209"/>
                    <a:pt x="592" y="194"/>
                    <a:pt x="654" y="178"/>
                  </a:cubicBezTo>
                  <a:lnTo>
                    <a:pt x="840" y="178"/>
                  </a:lnTo>
                  <a:cubicBezTo>
                    <a:pt x="903" y="194"/>
                    <a:pt x="965" y="194"/>
                    <a:pt x="1027" y="209"/>
                  </a:cubicBezTo>
                  <a:lnTo>
                    <a:pt x="1011" y="38"/>
                  </a:lnTo>
                  <a:cubicBezTo>
                    <a:pt x="980" y="23"/>
                    <a:pt x="949" y="23"/>
                    <a:pt x="903" y="7"/>
                  </a:cubicBezTo>
                  <a:lnTo>
                    <a:pt x="778" y="7"/>
                  </a:lnTo>
                  <a:cubicBezTo>
                    <a:pt x="763" y="2"/>
                    <a:pt x="747" y="0"/>
                    <a:pt x="732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5" name="Google Shape;2645;p64"/>
            <p:cNvSpPr/>
            <p:nvPr/>
          </p:nvSpPr>
          <p:spPr>
            <a:xfrm>
              <a:off x="7358454" y="2726220"/>
              <a:ext cx="38491" cy="48882"/>
            </a:xfrm>
            <a:custGeom>
              <a:rect b="b" l="l" r="r" t="t"/>
              <a:pathLst>
                <a:path extrusionOk="0" h="1463" w="1152">
                  <a:moveTo>
                    <a:pt x="1058" y="1"/>
                  </a:moveTo>
                  <a:lnTo>
                    <a:pt x="825" y="16"/>
                  </a:lnTo>
                  <a:lnTo>
                    <a:pt x="420" y="607"/>
                  </a:lnTo>
                  <a:lnTo>
                    <a:pt x="234" y="623"/>
                  </a:lnTo>
                  <a:lnTo>
                    <a:pt x="203" y="47"/>
                  </a:lnTo>
                  <a:lnTo>
                    <a:pt x="1" y="47"/>
                  </a:lnTo>
                  <a:lnTo>
                    <a:pt x="78" y="1462"/>
                  </a:lnTo>
                  <a:lnTo>
                    <a:pt x="280" y="1447"/>
                  </a:lnTo>
                  <a:lnTo>
                    <a:pt x="249" y="794"/>
                  </a:lnTo>
                  <a:lnTo>
                    <a:pt x="436" y="794"/>
                  </a:lnTo>
                  <a:lnTo>
                    <a:pt x="918" y="1416"/>
                  </a:lnTo>
                  <a:lnTo>
                    <a:pt x="1151" y="1400"/>
                  </a:lnTo>
                  <a:lnTo>
                    <a:pt x="607" y="685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6" name="Google Shape;2646;p64"/>
            <p:cNvSpPr/>
            <p:nvPr/>
          </p:nvSpPr>
          <p:spPr>
            <a:xfrm>
              <a:off x="7442620" y="2722578"/>
              <a:ext cx="28601" cy="48348"/>
            </a:xfrm>
            <a:custGeom>
              <a:rect b="b" l="l" r="r" t="t"/>
              <a:pathLst>
                <a:path extrusionOk="0" h="1447" w="856">
                  <a:moveTo>
                    <a:pt x="794" y="1"/>
                  </a:moveTo>
                  <a:lnTo>
                    <a:pt x="1" y="48"/>
                  </a:lnTo>
                  <a:lnTo>
                    <a:pt x="63" y="1447"/>
                  </a:lnTo>
                  <a:lnTo>
                    <a:pt x="856" y="1416"/>
                  </a:lnTo>
                  <a:lnTo>
                    <a:pt x="840" y="1229"/>
                  </a:lnTo>
                  <a:lnTo>
                    <a:pt x="265" y="1260"/>
                  </a:lnTo>
                  <a:lnTo>
                    <a:pt x="234" y="809"/>
                  </a:lnTo>
                  <a:lnTo>
                    <a:pt x="778" y="778"/>
                  </a:lnTo>
                  <a:lnTo>
                    <a:pt x="762" y="592"/>
                  </a:lnTo>
                  <a:lnTo>
                    <a:pt x="234" y="623"/>
                  </a:lnTo>
                  <a:lnTo>
                    <a:pt x="218" y="219"/>
                  </a:lnTo>
                  <a:lnTo>
                    <a:pt x="762" y="187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7" name="Google Shape;2647;p64"/>
            <p:cNvSpPr/>
            <p:nvPr/>
          </p:nvSpPr>
          <p:spPr>
            <a:xfrm>
              <a:off x="7515360" y="2720005"/>
              <a:ext cx="36386" cy="47312"/>
            </a:xfrm>
            <a:custGeom>
              <a:rect b="b" l="l" r="r" t="t"/>
              <a:pathLst>
                <a:path extrusionOk="0" h="1416" w="1089">
                  <a:moveTo>
                    <a:pt x="545" y="0"/>
                  </a:moveTo>
                  <a:cubicBezTo>
                    <a:pt x="265" y="0"/>
                    <a:pt x="0" y="16"/>
                    <a:pt x="0" y="16"/>
                  </a:cubicBezTo>
                  <a:lnTo>
                    <a:pt x="16" y="202"/>
                  </a:lnTo>
                  <a:lnTo>
                    <a:pt x="451" y="187"/>
                  </a:lnTo>
                  <a:lnTo>
                    <a:pt x="482" y="1415"/>
                  </a:lnTo>
                  <a:lnTo>
                    <a:pt x="685" y="1415"/>
                  </a:lnTo>
                  <a:lnTo>
                    <a:pt x="654" y="187"/>
                  </a:lnTo>
                  <a:lnTo>
                    <a:pt x="1089" y="17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8" name="Google Shape;2648;p64"/>
            <p:cNvSpPr/>
            <p:nvPr/>
          </p:nvSpPr>
          <p:spPr>
            <a:xfrm>
              <a:off x="7145950" y="3013001"/>
              <a:ext cx="45241" cy="49918"/>
            </a:xfrm>
            <a:custGeom>
              <a:rect b="b" l="l" r="r" t="t"/>
              <a:pathLst>
                <a:path extrusionOk="0" h="1494" w="1354">
                  <a:moveTo>
                    <a:pt x="561" y="203"/>
                  </a:moveTo>
                  <a:lnTo>
                    <a:pt x="903" y="872"/>
                  </a:lnTo>
                  <a:lnTo>
                    <a:pt x="343" y="918"/>
                  </a:lnTo>
                  <a:lnTo>
                    <a:pt x="561" y="203"/>
                  </a:lnTo>
                  <a:close/>
                  <a:moveTo>
                    <a:pt x="654" y="1"/>
                  </a:moveTo>
                  <a:lnTo>
                    <a:pt x="452" y="32"/>
                  </a:lnTo>
                  <a:lnTo>
                    <a:pt x="1" y="1494"/>
                  </a:lnTo>
                  <a:lnTo>
                    <a:pt x="187" y="1463"/>
                  </a:lnTo>
                  <a:lnTo>
                    <a:pt x="296" y="1105"/>
                  </a:lnTo>
                  <a:lnTo>
                    <a:pt x="996" y="1027"/>
                  </a:lnTo>
                  <a:lnTo>
                    <a:pt x="1167" y="1369"/>
                  </a:lnTo>
                  <a:lnTo>
                    <a:pt x="1354" y="1354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9" name="Google Shape;2649;p64"/>
            <p:cNvSpPr/>
            <p:nvPr/>
          </p:nvSpPr>
          <p:spPr>
            <a:xfrm>
              <a:off x="7205725" y="3008323"/>
              <a:ext cx="39494" cy="48381"/>
            </a:xfrm>
            <a:custGeom>
              <a:rect b="b" l="l" r="r" t="t"/>
              <a:pathLst>
                <a:path extrusionOk="0" h="1448" w="1182">
                  <a:moveTo>
                    <a:pt x="498" y="172"/>
                  </a:moveTo>
                  <a:cubicBezTo>
                    <a:pt x="544" y="172"/>
                    <a:pt x="606" y="188"/>
                    <a:pt x="669" y="203"/>
                  </a:cubicBezTo>
                  <a:cubicBezTo>
                    <a:pt x="715" y="219"/>
                    <a:pt x="778" y="265"/>
                    <a:pt x="809" y="296"/>
                  </a:cubicBezTo>
                  <a:cubicBezTo>
                    <a:pt x="855" y="343"/>
                    <a:pt x="902" y="390"/>
                    <a:pt x="917" y="452"/>
                  </a:cubicBezTo>
                  <a:cubicBezTo>
                    <a:pt x="949" y="514"/>
                    <a:pt x="964" y="592"/>
                    <a:pt x="980" y="654"/>
                  </a:cubicBezTo>
                  <a:cubicBezTo>
                    <a:pt x="980" y="732"/>
                    <a:pt x="980" y="810"/>
                    <a:pt x="964" y="872"/>
                  </a:cubicBezTo>
                  <a:cubicBezTo>
                    <a:pt x="949" y="934"/>
                    <a:pt x="917" y="996"/>
                    <a:pt x="871" y="1058"/>
                  </a:cubicBezTo>
                  <a:cubicBezTo>
                    <a:pt x="840" y="1105"/>
                    <a:pt x="793" y="1152"/>
                    <a:pt x="746" y="1183"/>
                  </a:cubicBezTo>
                  <a:cubicBezTo>
                    <a:pt x="700" y="1214"/>
                    <a:pt x="638" y="1229"/>
                    <a:pt x="575" y="1229"/>
                  </a:cubicBezTo>
                  <a:lnTo>
                    <a:pt x="311" y="1260"/>
                  </a:lnTo>
                  <a:lnTo>
                    <a:pt x="218" y="203"/>
                  </a:lnTo>
                  <a:lnTo>
                    <a:pt x="498" y="172"/>
                  </a:lnTo>
                  <a:close/>
                  <a:moveTo>
                    <a:pt x="404" y="1"/>
                  </a:moveTo>
                  <a:lnTo>
                    <a:pt x="0" y="32"/>
                  </a:lnTo>
                  <a:lnTo>
                    <a:pt x="124" y="1447"/>
                  </a:lnTo>
                  <a:lnTo>
                    <a:pt x="591" y="1400"/>
                  </a:lnTo>
                  <a:cubicBezTo>
                    <a:pt x="684" y="1400"/>
                    <a:pt x="778" y="1369"/>
                    <a:pt x="855" y="1338"/>
                  </a:cubicBezTo>
                  <a:cubicBezTo>
                    <a:pt x="933" y="1292"/>
                    <a:pt x="995" y="1229"/>
                    <a:pt x="1042" y="1167"/>
                  </a:cubicBezTo>
                  <a:cubicBezTo>
                    <a:pt x="1104" y="1089"/>
                    <a:pt x="1135" y="1012"/>
                    <a:pt x="1151" y="934"/>
                  </a:cubicBezTo>
                  <a:cubicBezTo>
                    <a:pt x="1182" y="841"/>
                    <a:pt x="1182" y="747"/>
                    <a:pt x="1182" y="638"/>
                  </a:cubicBezTo>
                  <a:cubicBezTo>
                    <a:pt x="1166" y="545"/>
                    <a:pt x="1151" y="452"/>
                    <a:pt x="1104" y="359"/>
                  </a:cubicBezTo>
                  <a:cubicBezTo>
                    <a:pt x="1057" y="281"/>
                    <a:pt x="995" y="203"/>
                    <a:pt x="933" y="156"/>
                  </a:cubicBezTo>
                  <a:cubicBezTo>
                    <a:pt x="855" y="94"/>
                    <a:pt x="778" y="63"/>
                    <a:pt x="684" y="32"/>
                  </a:cubicBezTo>
                  <a:cubicBezTo>
                    <a:pt x="591" y="1"/>
                    <a:pt x="498" y="1"/>
                    <a:pt x="404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0" name="Google Shape;2650;p64"/>
            <p:cNvSpPr/>
            <p:nvPr/>
          </p:nvSpPr>
          <p:spPr>
            <a:xfrm>
              <a:off x="7265968" y="3001073"/>
              <a:ext cx="52524" cy="50954"/>
            </a:xfrm>
            <a:custGeom>
              <a:rect b="b" l="l" r="r" t="t"/>
              <a:pathLst>
                <a:path extrusionOk="0" h="1525" w="1572">
                  <a:moveTo>
                    <a:pt x="1478" y="0"/>
                  </a:moveTo>
                  <a:lnTo>
                    <a:pt x="1167" y="31"/>
                  </a:lnTo>
                  <a:lnTo>
                    <a:pt x="825" y="1229"/>
                  </a:lnTo>
                  <a:lnTo>
                    <a:pt x="312" y="94"/>
                  </a:lnTo>
                  <a:lnTo>
                    <a:pt x="1" y="125"/>
                  </a:lnTo>
                  <a:lnTo>
                    <a:pt x="110" y="1524"/>
                  </a:lnTo>
                  <a:lnTo>
                    <a:pt x="312" y="1509"/>
                  </a:lnTo>
                  <a:lnTo>
                    <a:pt x="218" y="296"/>
                  </a:lnTo>
                  <a:lnTo>
                    <a:pt x="732" y="1477"/>
                  </a:lnTo>
                  <a:lnTo>
                    <a:pt x="949" y="1462"/>
                  </a:lnTo>
                  <a:cubicBezTo>
                    <a:pt x="1011" y="1229"/>
                    <a:pt x="1074" y="1027"/>
                    <a:pt x="1120" y="840"/>
                  </a:cubicBezTo>
                  <a:cubicBezTo>
                    <a:pt x="1151" y="762"/>
                    <a:pt x="1167" y="684"/>
                    <a:pt x="1183" y="607"/>
                  </a:cubicBezTo>
                  <a:cubicBezTo>
                    <a:pt x="1214" y="544"/>
                    <a:pt x="1229" y="467"/>
                    <a:pt x="1245" y="405"/>
                  </a:cubicBezTo>
                  <a:cubicBezTo>
                    <a:pt x="1260" y="342"/>
                    <a:pt x="1276" y="280"/>
                    <a:pt x="1291" y="218"/>
                  </a:cubicBezTo>
                  <a:lnTo>
                    <a:pt x="1385" y="1431"/>
                  </a:lnTo>
                  <a:lnTo>
                    <a:pt x="1571" y="1415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1" name="Google Shape;2651;p64"/>
            <p:cNvSpPr/>
            <p:nvPr/>
          </p:nvSpPr>
          <p:spPr>
            <a:xfrm>
              <a:off x="7339743" y="2999001"/>
              <a:ext cx="9924" cy="47312"/>
            </a:xfrm>
            <a:custGeom>
              <a:rect b="b" l="l" r="r" t="t"/>
              <a:pathLst>
                <a:path extrusionOk="0" h="1416" w="297">
                  <a:moveTo>
                    <a:pt x="203" y="0"/>
                  </a:moveTo>
                  <a:lnTo>
                    <a:pt x="1" y="16"/>
                  </a:lnTo>
                  <a:lnTo>
                    <a:pt x="94" y="1415"/>
                  </a:lnTo>
                  <a:lnTo>
                    <a:pt x="296" y="140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2" name="Google Shape;2652;p64"/>
            <p:cNvSpPr/>
            <p:nvPr/>
          </p:nvSpPr>
          <p:spPr>
            <a:xfrm>
              <a:off x="7365738" y="2995860"/>
              <a:ext cx="35350" cy="48348"/>
            </a:xfrm>
            <a:custGeom>
              <a:rect b="b" l="l" r="r" t="t"/>
              <a:pathLst>
                <a:path extrusionOk="0" h="1447" w="1058">
                  <a:moveTo>
                    <a:pt x="1042" y="1"/>
                  </a:moveTo>
                  <a:lnTo>
                    <a:pt x="0" y="47"/>
                  </a:lnTo>
                  <a:lnTo>
                    <a:pt x="16" y="234"/>
                  </a:lnTo>
                  <a:lnTo>
                    <a:pt x="436" y="218"/>
                  </a:lnTo>
                  <a:lnTo>
                    <a:pt x="513" y="1447"/>
                  </a:lnTo>
                  <a:lnTo>
                    <a:pt x="700" y="1431"/>
                  </a:lnTo>
                  <a:lnTo>
                    <a:pt x="622" y="203"/>
                  </a:lnTo>
                  <a:lnTo>
                    <a:pt x="1058" y="187"/>
                  </a:lnTo>
                  <a:lnTo>
                    <a:pt x="104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3" name="Google Shape;2653;p64"/>
            <p:cNvSpPr/>
            <p:nvPr/>
          </p:nvSpPr>
          <p:spPr>
            <a:xfrm>
              <a:off x="7449370" y="2991717"/>
              <a:ext cx="43670" cy="48849"/>
            </a:xfrm>
            <a:custGeom>
              <a:rect b="b" l="l" r="r" t="t"/>
              <a:pathLst>
                <a:path extrusionOk="0" h="1462" w="1307">
                  <a:moveTo>
                    <a:pt x="638" y="187"/>
                  </a:moveTo>
                  <a:cubicBezTo>
                    <a:pt x="700" y="187"/>
                    <a:pt x="747" y="187"/>
                    <a:pt x="809" y="203"/>
                  </a:cubicBezTo>
                  <a:cubicBezTo>
                    <a:pt x="871" y="218"/>
                    <a:pt x="918" y="249"/>
                    <a:pt x="949" y="296"/>
                  </a:cubicBezTo>
                  <a:cubicBezTo>
                    <a:pt x="996" y="342"/>
                    <a:pt x="1042" y="405"/>
                    <a:pt x="1058" y="467"/>
                  </a:cubicBezTo>
                  <a:cubicBezTo>
                    <a:pt x="1089" y="545"/>
                    <a:pt x="1105" y="622"/>
                    <a:pt x="1105" y="716"/>
                  </a:cubicBezTo>
                  <a:cubicBezTo>
                    <a:pt x="1105" y="793"/>
                    <a:pt x="1105" y="887"/>
                    <a:pt x="1074" y="964"/>
                  </a:cubicBezTo>
                  <a:cubicBezTo>
                    <a:pt x="1058" y="1027"/>
                    <a:pt x="1027" y="1089"/>
                    <a:pt x="996" y="1135"/>
                  </a:cubicBezTo>
                  <a:cubicBezTo>
                    <a:pt x="949" y="1182"/>
                    <a:pt x="903" y="1229"/>
                    <a:pt x="856" y="1244"/>
                  </a:cubicBezTo>
                  <a:cubicBezTo>
                    <a:pt x="796" y="1270"/>
                    <a:pt x="731" y="1282"/>
                    <a:pt x="667" y="1282"/>
                  </a:cubicBezTo>
                  <a:cubicBezTo>
                    <a:pt x="615" y="1282"/>
                    <a:pt x="563" y="1274"/>
                    <a:pt x="514" y="1260"/>
                  </a:cubicBezTo>
                  <a:cubicBezTo>
                    <a:pt x="452" y="1244"/>
                    <a:pt x="405" y="1213"/>
                    <a:pt x="358" y="1167"/>
                  </a:cubicBezTo>
                  <a:cubicBezTo>
                    <a:pt x="312" y="1120"/>
                    <a:pt x="281" y="1073"/>
                    <a:pt x="265" y="1011"/>
                  </a:cubicBezTo>
                  <a:cubicBezTo>
                    <a:pt x="234" y="933"/>
                    <a:pt x="218" y="840"/>
                    <a:pt x="218" y="762"/>
                  </a:cubicBezTo>
                  <a:cubicBezTo>
                    <a:pt x="203" y="669"/>
                    <a:pt x="218" y="591"/>
                    <a:pt x="234" y="498"/>
                  </a:cubicBezTo>
                  <a:cubicBezTo>
                    <a:pt x="249" y="436"/>
                    <a:pt x="281" y="374"/>
                    <a:pt x="327" y="327"/>
                  </a:cubicBezTo>
                  <a:cubicBezTo>
                    <a:pt x="358" y="280"/>
                    <a:pt x="405" y="249"/>
                    <a:pt x="467" y="218"/>
                  </a:cubicBezTo>
                  <a:cubicBezTo>
                    <a:pt x="514" y="203"/>
                    <a:pt x="576" y="187"/>
                    <a:pt x="638" y="187"/>
                  </a:cubicBezTo>
                  <a:close/>
                  <a:moveTo>
                    <a:pt x="623" y="0"/>
                  </a:moveTo>
                  <a:cubicBezTo>
                    <a:pt x="560" y="16"/>
                    <a:pt x="483" y="31"/>
                    <a:pt x="421" y="47"/>
                  </a:cubicBezTo>
                  <a:cubicBezTo>
                    <a:pt x="343" y="78"/>
                    <a:pt x="265" y="109"/>
                    <a:pt x="203" y="171"/>
                  </a:cubicBezTo>
                  <a:cubicBezTo>
                    <a:pt x="141" y="234"/>
                    <a:pt x="94" y="311"/>
                    <a:pt x="47" y="405"/>
                  </a:cubicBezTo>
                  <a:cubicBezTo>
                    <a:pt x="16" y="514"/>
                    <a:pt x="1" y="638"/>
                    <a:pt x="1" y="762"/>
                  </a:cubicBezTo>
                  <a:cubicBezTo>
                    <a:pt x="16" y="856"/>
                    <a:pt x="32" y="933"/>
                    <a:pt x="47" y="1027"/>
                  </a:cubicBezTo>
                  <a:cubicBezTo>
                    <a:pt x="63" y="1089"/>
                    <a:pt x="94" y="1151"/>
                    <a:pt x="141" y="1213"/>
                  </a:cubicBezTo>
                  <a:cubicBezTo>
                    <a:pt x="172" y="1260"/>
                    <a:pt x="218" y="1307"/>
                    <a:pt x="265" y="1338"/>
                  </a:cubicBezTo>
                  <a:cubicBezTo>
                    <a:pt x="296" y="1369"/>
                    <a:pt x="358" y="1400"/>
                    <a:pt x="405" y="1415"/>
                  </a:cubicBezTo>
                  <a:cubicBezTo>
                    <a:pt x="452" y="1431"/>
                    <a:pt x="498" y="1446"/>
                    <a:pt x="545" y="1462"/>
                  </a:cubicBezTo>
                  <a:lnTo>
                    <a:pt x="685" y="1462"/>
                  </a:lnTo>
                  <a:cubicBezTo>
                    <a:pt x="731" y="1462"/>
                    <a:pt x="778" y="1462"/>
                    <a:pt x="825" y="1446"/>
                  </a:cubicBezTo>
                  <a:cubicBezTo>
                    <a:pt x="871" y="1431"/>
                    <a:pt x="934" y="1415"/>
                    <a:pt x="980" y="1384"/>
                  </a:cubicBezTo>
                  <a:cubicBezTo>
                    <a:pt x="1027" y="1369"/>
                    <a:pt x="1074" y="1338"/>
                    <a:pt x="1105" y="1307"/>
                  </a:cubicBezTo>
                  <a:cubicBezTo>
                    <a:pt x="1151" y="1260"/>
                    <a:pt x="1182" y="1213"/>
                    <a:pt x="1214" y="1167"/>
                  </a:cubicBezTo>
                  <a:cubicBezTo>
                    <a:pt x="1245" y="1104"/>
                    <a:pt x="1276" y="1027"/>
                    <a:pt x="1291" y="964"/>
                  </a:cubicBezTo>
                  <a:cubicBezTo>
                    <a:pt x="1307" y="871"/>
                    <a:pt x="1307" y="793"/>
                    <a:pt x="1307" y="700"/>
                  </a:cubicBezTo>
                  <a:cubicBezTo>
                    <a:pt x="1307" y="576"/>
                    <a:pt x="1276" y="451"/>
                    <a:pt x="1229" y="342"/>
                  </a:cubicBezTo>
                  <a:cubicBezTo>
                    <a:pt x="1182" y="265"/>
                    <a:pt x="1136" y="187"/>
                    <a:pt x="1058" y="125"/>
                  </a:cubicBezTo>
                  <a:cubicBezTo>
                    <a:pt x="996" y="78"/>
                    <a:pt x="918" y="47"/>
                    <a:pt x="840" y="31"/>
                  </a:cubicBezTo>
                  <a:cubicBezTo>
                    <a:pt x="778" y="16"/>
                    <a:pt x="700" y="0"/>
                    <a:pt x="623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4" name="Google Shape;2654;p64"/>
            <p:cNvSpPr/>
            <p:nvPr/>
          </p:nvSpPr>
          <p:spPr>
            <a:xfrm>
              <a:off x="7514324" y="2989645"/>
              <a:ext cx="36386" cy="48348"/>
            </a:xfrm>
            <a:custGeom>
              <a:rect b="b" l="l" r="r" t="t"/>
              <a:pathLst>
                <a:path extrusionOk="0" h="1447" w="1089">
                  <a:moveTo>
                    <a:pt x="856" y="0"/>
                  </a:moveTo>
                  <a:lnTo>
                    <a:pt x="887" y="1135"/>
                  </a:lnTo>
                  <a:lnTo>
                    <a:pt x="265" y="16"/>
                  </a:lnTo>
                  <a:lnTo>
                    <a:pt x="0" y="31"/>
                  </a:lnTo>
                  <a:lnTo>
                    <a:pt x="47" y="1446"/>
                  </a:lnTo>
                  <a:lnTo>
                    <a:pt x="234" y="1431"/>
                  </a:lnTo>
                  <a:lnTo>
                    <a:pt x="202" y="280"/>
                  </a:lnTo>
                  <a:lnTo>
                    <a:pt x="856" y="1415"/>
                  </a:lnTo>
                  <a:lnTo>
                    <a:pt x="1089" y="1415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5" name="Google Shape;2655;p64"/>
            <p:cNvSpPr/>
            <p:nvPr/>
          </p:nvSpPr>
          <p:spPr>
            <a:xfrm>
              <a:off x="7574066" y="2988610"/>
              <a:ext cx="26530" cy="47813"/>
            </a:xfrm>
            <a:custGeom>
              <a:rect b="b" l="l" r="r" t="t"/>
              <a:pathLst>
                <a:path extrusionOk="0" h="1431" w="794">
                  <a:moveTo>
                    <a:pt x="762" y="0"/>
                  </a:moveTo>
                  <a:lnTo>
                    <a:pt x="1" y="16"/>
                  </a:lnTo>
                  <a:lnTo>
                    <a:pt x="32" y="1431"/>
                  </a:lnTo>
                  <a:lnTo>
                    <a:pt x="794" y="1415"/>
                  </a:lnTo>
                  <a:lnTo>
                    <a:pt x="794" y="1244"/>
                  </a:lnTo>
                  <a:lnTo>
                    <a:pt x="234" y="1244"/>
                  </a:lnTo>
                  <a:lnTo>
                    <a:pt x="218" y="793"/>
                  </a:lnTo>
                  <a:lnTo>
                    <a:pt x="731" y="778"/>
                  </a:lnTo>
                  <a:lnTo>
                    <a:pt x="731" y="591"/>
                  </a:lnTo>
                  <a:lnTo>
                    <a:pt x="218" y="607"/>
                  </a:lnTo>
                  <a:lnTo>
                    <a:pt x="203" y="202"/>
                  </a:lnTo>
                  <a:lnTo>
                    <a:pt x="731" y="187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6" name="Google Shape;2656;p64"/>
            <p:cNvSpPr/>
            <p:nvPr/>
          </p:nvSpPr>
          <p:spPr>
            <a:xfrm>
              <a:off x="7135057" y="2835847"/>
              <a:ext cx="62882" cy="121087"/>
            </a:xfrm>
            <a:custGeom>
              <a:rect b="b" l="l" r="r" t="t"/>
              <a:pathLst>
                <a:path extrusionOk="0" h="3624" w="1882">
                  <a:moveTo>
                    <a:pt x="964" y="1"/>
                  </a:moveTo>
                  <a:cubicBezTo>
                    <a:pt x="871" y="16"/>
                    <a:pt x="793" y="32"/>
                    <a:pt x="731" y="63"/>
                  </a:cubicBezTo>
                  <a:cubicBezTo>
                    <a:pt x="638" y="94"/>
                    <a:pt x="560" y="141"/>
                    <a:pt x="482" y="203"/>
                  </a:cubicBezTo>
                  <a:cubicBezTo>
                    <a:pt x="405" y="265"/>
                    <a:pt x="327" y="343"/>
                    <a:pt x="265" y="436"/>
                  </a:cubicBezTo>
                  <a:cubicBezTo>
                    <a:pt x="202" y="545"/>
                    <a:pt x="140" y="669"/>
                    <a:pt x="109" y="794"/>
                  </a:cubicBezTo>
                  <a:cubicBezTo>
                    <a:pt x="63" y="949"/>
                    <a:pt x="31" y="1120"/>
                    <a:pt x="16" y="1276"/>
                  </a:cubicBezTo>
                  <a:cubicBezTo>
                    <a:pt x="0" y="1493"/>
                    <a:pt x="0" y="1711"/>
                    <a:pt x="31" y="1913"/>
                  </a:cubicBezTo>
                  <a:cubicBezTo>
                    <a:pt x="47" y="2131"/>
                    <a:pt x="78" y="2349"/>
                    <a:pt x="140" y="2551"/>
                  </a:cubicBezTo>
                  <a:cubicBezTo>
                    <a:pt x="187" y="2722"/>
                    <a:pt x="249" y="2877"/>
                    <a:pt x="327" y="3017"/>
                  </a:cubicBezTo>
                  <a:cubicBezTo>
                    <a:pt x="374" y="3142"/>
                    <a:pt x="451" y="3235"/>
                    <a:pt x="545" y="3328"/>
                  </a:cubicBezTo>
                  <a:cubicBezTo>
                    <a:pt x="622" y="3406"/>
                    <a:pt x="700" y="3468"/>
                    <a:pt x="793" y="3530"/>
                  </a:cubicBezTo>
                  <a:cubicBezTo>
                    <a:pt x="871" y="3561"/>
                    <a:pt x="964" y="3592"/>
                    <a:pt x="1042" y="3608"/>
                  </a:cubicBezTo>
                  <a:cubicBezTo>
                    <a:pt x="1120" y="3624"/>
                    <a:pt x="1213" y="3624"/>
                    <a:pt x="1291" y="3624"/>
                  </a:cubicBezTo>
                  <a:cubicBezTo>
                    <a:pt x="1369" y="3608"/>
                    <a:pt x="1446" y="3592"/>
                    <a:pt x="1509" y="3561"/>
                  </a:cubicBezTo>
                  <a:cubicBezTo>
                    <a:pt x="1586" y="3546"/>
                    <a:pt x="1649" y="3515"/>
                    <a:pt x="1711" y="3484"/>
                  </a:cubicBezTo>
                  <a:cubicBezTo>
                    <a:pt x="1757" y="3453"/>
                    <a:pt x="1820" y="3421"/>
                    <a:pt x="1882" y="3375"/>
                  </a:cubicBezTo>
                  <a:lnTo>
                    <a:pt x="1820" y="2815"/>
                  </a:lnTo>
                  <a:cubicBezTo>
                    <a:pt x="1742" y="2877"/>
                    <a:pt x="1664" y="2939"/>
                    <a:pt x="1571" y="2971"/>
                  </a:cubicBezTo>
                  <a:cubicBezTo>
                    <a:pt x="1478" y="3017"/>
                    <a:pt x="1384" y="3048"/>
                    <a:pt x="1291" y="3048"/>
                  </a:cubicBezTo>
                  <a:cubicBezTo>
                    <a:pt x="1268" y="3052"/>
                    <a:pt x="1245" y="3054"/>
                    <a:pt x="1223" y="3054"/>
                  </a:cubicBezTo>
                  <a:cubicBezTo>
                    <a:pt x="1158" y="3054"/>
                    <a:pt x="1097" y="3037"/>
                    <a:pt x="1027" y="3002"/>
                  </a:cubicBezTo>
                  <a:cubicBezTo>
                    <a:pt x="933" y="2971"/>
                    <a:pt x="856" y="2908"/>
                    <a:pt x="793" y="2815"/>
                  </a:cubicBezTo>
                  <a:cubicBezTo>
                    <a:pt x="716" y="2706"/>
                    <a:pt x="653" y="2582"/>
                    <a:pt x="622" y="2442"/>
                  </a:cubicBezTo>
                  <a:cubicBezTo>
                    <a:pt x="560" y="2255"/>
                    <a:pt x="529" y="2069"/>
                    <a:pt x="513" y="1867"/>
                  </a:cubicBezTo>
                  <a:cubicBezTo>
                    <a:pt x="482" y="1680"/>
                    <a:pt x="482" y="1478"/>
                    <a:pt x="513" y="1291"/>
                  </a:cubicBezTo>
                  <a:cubicBezTo>
                    <a:pt x="529" y="1151"/>
                    <a:pt x="560" y="1011"/>
                    <a:pt x="622" y="887"/>
                  </a:cubicBezTo>
                  <a:cubicBezTo>
                    <a:pt x="669" y="794"/>
                    <a:pt x="731" y="716"/>
                    <a:pt x="809" y="654"/>
                  </a:cubicBezTo>
                  <a:cubicBezTo>
                    <a:pt x="887" y="607"/>
                    <a:pt x="980" y="576"/>
                    <a:pt x="1073" y="560"/>
                  </a:cubicBezTo>
                  <a:cubicBezTo>
                    <a:pt x="1112" y="554"/>
                    <a:pt x="1151" y="550"/>
                    <a:pt x="1189" y="550"/>
                  </a:cubicBezTo>
                  <a:cubicBezTo>
                    <a:pt x="1244" y="550"/>
                    <a:pt x="1298" y="558"/>
                    <a:pt x="1353" y="576"/>
                  </a:cubicBezTo>
                  <a:cubicBezTo>
                    <a:pt x="1446" y="591"/>
                    <a:pt x="1540" y="623"/>
                    <a:pt x="1633" y="669"/>
                  </a:cubicBezTo>
                  <a:lnTo>
                    <a:pt x="1586" y="125"/>
                  </a:lnTo>
                  <a:cubicBezTo>
                    <a:pt x="1524" y="94"/>
                    <a:pt x="1462" y="78"/>
                    <a:pt x="1400" y="47"/>
                  </a:cubicBezTo>
                  <a:cubicBezTo>
                    <a:pt x="1338" y="32"/>
                    <a:pt x="1260" y="16"/>
                    <a:pt x="119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7" name="Google Shape;2657;p64"/>
            <p:cNvSpPr/>
            <p:nvPr/>
          </p:nvSpPr>
          <p:spPr>
            <a:xfrm>
              <a:off x="7208832" y="2833241"/>
              <a:ext cx="24959" cy="118514"/>
            </a:xfrm>
            <a:custGeom>
              <a:rect b="b" l="l" r="r" t="t"/>
              <a:pathLst>
                <a:path extrusionOk="0" h="3547" w="747">
                  <a:moveTo>
                    <a:pt x="467" y="1"/>
                  </a:moveTo>
                  <a:lnTo>
                    <a:pt x="0" y="32"/>
                  </a:lnTo>
                  <a:lnTo>
                    <a:pt x="296" y="3546"/>
                  </a:lnTo>
                  <a:lnTo>
                    <a:pt x="747" y="3499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8" name="Google Shape;2658;p64"/>
            <p:cNvSpPr/>
            <p:nvPr/>
          </p:nvSpPr>
          <p:spPr>
            <a:xfrm>
              <a:off x="7251433" y="2825990"/>
              <a:ext cx="71737" cy="122624"/>
            </a:xfrm>
            <a:custGeom>
              <a:rect b="b" l="l" r="r" t="t"/>
              <a:pathLst>
                <a:path extrusionOk="0" h="3670" w="2147">
                  <a:moveTo>
                    <a:pt x="1913" y="0"/>
                  </a:moveTo>
                  <a:lnTo>
                    <a:pt x="1462" y="47"/>
                  </a:lnTo>
                  <a:lnTo>
                    <a:pt x="1649" y="2675"/>
                  </a:lnTo>
                  <a:lnTo>
                    <a:pt x="607" y="109"/>
                  </a:lnTo>
                  <a:lnTo>
                    <a:pt x="0" y="156"/>
                  </a:lnTo>
                  <a:lnTo>
                    <a:pt x="265" y="3670"/>
                  </a:lnTo>
                  <a:lnTo>
                    <a:pt x="700" y="3623"/>
                  </a:lnTo>
                  <a:lnTo>
                    <a:pt x="514" y="995"/>
                  </a:lnTo>
                  <a:lnTo>
                    <a:pt x="1540" y="3561"/>
                  </a:lnTo>
                  <a:lnTo>
                    <a:pt x="2146" y="3514"/>
                  </a:lnTo>
                  <a:lnTo>
                    <a:pt x="1913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9" name="Google Shape;2659;p64"/>
            <p:cNvSpPr/>
            <p:nvPr/>
          </p:nvSpPr>
          <p:spPr>
            <a:xfrm>
              <a:off x="7343385" y="2821814"/>
              <a:ext cx="52524" cy="119550"/>
            </a:xfrm>
            <a:custGeom>
              <a:rect b="b" l="l" r="r" t="t"/>
              <a:pathLst>
                <a:path extrusionOk="0" h="3578" w="1572">
                  <a:moveTo>
                    <a:pt x="1369" y="1"/>
                  </a:moveTo>
                  <a:lnTo>
                    <a:pt x="685" y="32"/>
                  </a:lnTo>
                  <a:cubicBezTo>
                    <a:pt x="343" y="47"/>
                    <a:pt x="1" y="63"/>
                    <a:pt x="1" y="63"/>
                  </a:cubicBezTo>
                  <a:lnTo>
                    <a:pt x="218" y="3577"/>
                  </a:lnTo>
                  <a:cubicBezTo>
                    <a:pt x="218" y="3577"/>
                    <a:pt x="560" y="3562"/>
                    <a:pt x="887" y="3546"/>
                  </a:cubicBezTo>
                  <a:cubicBezTo>
                    <a:pt x="1229" y="3530"/>
                    <a:pt x="1571" y="3515"/>
                    <a:pt x="1571" y="3515"/>
                  </a:cubicBezTo>
                  <a:lnTo>
                    <a:pt x="1540" y="2955"/>
                  </a:lnTo>
                  <a:lnTo>
                    <a:pt x="638" y="3002"/>
                  </a:lnTo>
                  <a:lnTo>
                    <a:pt x="591" y="2022"/>
                  </a:lnTo>
                  <a:lnTo>
                    <a:pt x="1400" y="1976"/>
                  </a:lnTo>
                  <a:lnTo>
                    <a:pt x="1369" y="1416"/>
                  </a:lnTo>
                  <a:lnTo>
                    <a:pt x="545" y="1462"/>
                  </a:lnTo>
                  <a:lnTo>
                    <a:pt x="498" y="592"/>
                  </a:lnTo>
                  <a:lnTo>
                    <a:pt x="1322" y="561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0" name="Google Shape;2660;p64"/>
            <p:cNvSpPr/>
            <p:nvPr/>
          </p:nvSpPr>
          <p:spPr>
            <a:xfrm>
              <a:off x="7416124" y="2816635"/>
              <a:ext cx="90949" cy="121588"/>
            </a:xfrm>
            <a:custGeom>
              <a:rect b="b" l="l" r="r" t="t"/>
              <a:pathLst>
                <a:path extrusionOk="0" h="3639" w="2722">
                  <a:moveTo>
                    <a:pt x="2597" y="0"/>
                  </a:moveTo>
                  <a:lnTo>
                    <a:pt x="1898" y="31"/>
                  </a:lnTo>
                  <a:lnTo>
                    <a:pt x="1416" y="2690"/>
                  </a:lnTo>
                  <a:lnTo>
                    <a:pt x="700" y="78"/>
                  </a:lnTo>
                  <a:lnTo>
                    <a:pt x="1" y="109"/>
                  </a:lnTo>
                  <a:lnTo>
                    <a:pt x="172" y="3639"/>
                  </a:lnTo>
                  <a:lnTo>
                    <a:pt x="607" y="3608"/>
                  </a:lnTo>
                  <a:lnTo>
                    <a:pt x="483" y="762"/>
                  </a:lnTo>
                  <a:lnTo>
                    <a:pt x="1244" y="3577"/>
                  </a:lnTo>
                  <a:lnTo>
                    <a:pt x="1664" y="3561"/>
                  </a:lnTo>
                  <a:lnTo>
                    <a:pt x="2193" y="684"/>
                  </a:lnTo>
                  <a:lnTo>
                    <a:pt x="2302" y="3530"/>
                  </a:lnTo>
                  <a:lnTo>
                    <a:pt x="2722" y="3514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1" name="Google Shape;2661;p64"/>
            <p:cNvSpPr/>
            <p:nvPr/>
          </p:nvSpPr>
          <p:spPr>
            <a:xfrm>
              <a:off x="7527823" y="2814563"/>
              <a:ext cx="75379" cy="118481"/>
            </a:xfrm>
            <a:custGeom>
              <a:rect b="b" l="l" r="r" t="t"/>
              <a:pathLst>
                <a:path extrusionOk="0" h="3546" w="2256">
                  <a:moveTo>
                    <a:pt x="1058" y="871"/>
                  </a:moveTo>
                  <a:cubicBezTo>
                    <a:pt x="1089" y="980"/>
                    <a:pt x="1120" y="1089"/>
                    <a:pt x="1167" y="1228"/>
                  </a:cubicBezTo>
                  <a:cubicBezTo>
                    <a:pt x="1198" y="1368"/>
                    <a:pt x="1229" y="1493"/>
                    <a:pt x="1260" y="1617"/>
                  </a:cubicBezTo>
                  <a:cubicBezTo>
                    <a:pt x="1291" y="1742"/>
                    <a:pt x="1338" y="1882"/>
                    <a:pt x="1385" y="2053"/>
                  </a:cubicBezTo>
                  <a:lnTo>
                    <a:pt x="809" y="2068"/>
                  </a:lnTo>
                  <a:cubicBezTo>
                    <a:pt x="825" y="2006"/>
                    <a:pt x="840" y="1944"/>
                    <a:pt x="840" y="1882"/>
                  </a:cubicBezTo>
                  <a:lnTo>
                    <a:pt x="887" y="1695"/>
                  </a:lnTo>
                  <a:lnTo>
                    <a:pt x="934" y="1462"/>
                  </a:lnTo>
                  <a:lnTo>
                    <a:pt x="1058" y="871"/>
                  </a:lnTo>
                  <a:close/>
                  <a:moveTo>
                    <a:pt x="1338" y="0"/>
                  </a:moveTo>
                  <a:lnTo>
                    <a:pt x="747" y="16"/>
                  </a:lnTo>
                  <a:lnTo>
                    <a:pt x="1" y="3545"/>
                  </a:lnTo>
                  <a:lnTo>
                    <a:pt x="498" y="3545"/>
                  </a:lnTo>
                  <a:lnTo>
                    <a:pt x="669" y="2706"/>
                  </a:lnTo>
                  <a:lnTo>
                    <a:pt x="1540" y="2690"/>
                  </a:lnTo>
                  <a:lnTo>
                    <a:pt x="1758" y="3514"/>
                  </a:lnTo>
                  <a:lnTo>
                    <a:pt x="2255" y="3514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2" name="Google Shape;2662;p64"/>
            <p:cNvSpPr/>
            <p:nvPr/>
          </p:nvSpPr>
          <p:spPr>
            <a:xfrm>
              <a:off x="7795925" y="2650908"/>
              <a:ext cx="868157" cy="523206"/>
            </a:xfrm>
            <a:custGeom>
              <a:rect b="b" l="l" r="r" t="t"/>
              <a:pathLst>
                <a:path extrusionOk="0" h="15659" w="25983">
                  <a:moveTo>
                    <a:pt x="4276" y="0"/>
                  </a:moveTo>
                  <a:cubicBezTo>
                    <a:pt x="4138" y="2147"/>
                    <a:pt x="2351" y="3811"/>
                    <a:pt x="213" y="3811"/>
                  </a:cubicBezTo>
                  <a:cubicBezTo>
                    <a:pt x="184" y="3811"/>
                    <a:pt x="154" y="3810"/>
                    <a:pt x="124" y="3810"/>
                  </a:cubicBezTo>
                  <a:lnTo>
                    <a:pt x="124" y="4307"/>
                  </a:lnTo>
                  <a:cubicBezTo>
                    <a:pt x="995" y="4338"/>
                    <a:pt x="964" y="5644"/>
                    <a:pt x="93" y="5644"/>
                  </a:cubicBezTo>
                  <a:lnTo>
                    <a:pt x="78" y="6018"/>
                  </a:lnTo>
                  <a:cubicBezTo>
                    <a:pt x="959" y="6049"/>
                    <a:pt x="933" y="7355"/>
                    <a:pt x="62" y="7355"/>
                  </a:cubicBezTo>
                  <a:cubicBezTo>
                    <a:pt x="57" y="7355"/>
                    <a:pt x="52" y="7355"/>
                    <a:pt x="47" y="7355"/>
                  </a:cubicBezTo>
                  <a:lnTo>
                    <a:pt x="47" y="7728"/>
                  </a:lnTo>
                  <a:cubicBezTo>
                    <a:pt x="917" y="7775"/>
                    <a:pt x="886" y="9065"/>
                    <a:pt x="16" y="9081"/>
                  </a:cubicBezTo>
                  <a:lnTo>
                    <a:pt x="0" y="9532"/>
                  </a:lnTo>
                  <a:cubicBezTo>
                    <a:pt x="2099" y="9578"/>
                    <a:pt x="3685" y="11382"/>
                    <a:pt x="3561" y="13543"/>
                  </a:cubicBezTo>
                  <a:cubicBezTo>
                    <a:pt x="3561" y="13543"/>
                    <a:pt x="3825" y="13543"/>
                    <a:pt x="4276" y="13590"/>
                  </a:cubicBezTo>
                  <a:cubicBezTo>
                    <a:pt x="4743" y="13621"/>
                    <a:pt x="5396" y="13683"/>
                    <a:pt x="6189" y="13746"/>
                  </a:cubicBezTo>
                  <a:lnTo>
                    <a:pt x="8879" y="13963"/>
                  </a:lnTo>
                  <a:cubicBezTo>
                    <a:pt x="9361" y="14010"/>
                    <a:pt x="9874" y="14025"/>
                    <a:pt x="10387" y="14103"/>
                  </a:cubicBezTo>
                  <a:cubicBezTo>
                    <a:pt x="10900" y="14165"/>
                    <a:pt x="11429" y="14243"/>
                    <a:pt x="11942" y="14305"/>
                  </a:cubicBezTo>
                  <a:lnTo>
                    <a:pt x="15005" y="14725"/>
                  </a:lnTo>
                  <a:cubicBezTo>
                    <a:pt x="15503" y="14803"/>
                    <a:pt x="15969" y="14865"/>
                    <a:pt x="16420" y="14927"/>
                  </a:cubicBezTo>
                  <a:cubicBezTo>
                    <a:pt x="16871" y="15005"/>
                    <a:pt x="17291" y="15083"/>
                    <a:pt x="17680" y="15161"/>
                  </a:cubicBezTo>
                  <a:cubicBezTo>
                    <a:pt x="19235" y="15456"/>
                    <a:pt x="20261" y="15658"/>
                    <a:pt x="20261" y="15658"/>
                  </a:cubicBezTo>
                  <a:cubicBezTo>
                    <a:pt x="20463" y="14647"/>
                    <a:pt x="21038" y="13746"/>
                    <a:pt x="21878" y="13139"/>
                  </a:cubicBezTo>
                  <a:cubicBezTo>
                    <a:pt x="22282" y="12859"/>
                    <a:pt x="22733" y="12657"/>
                    <a:pt x="23215" y="12548"/>
                  </a:cubicBezTo>
                  <a:cubicBezTo>
                    <a:pt x="23439" y="12499"/>
                    <a:pt x="23666" y="12476"/>
                    <a:pt x="23892" y="12476"/>
                  </a:cubicBezTo>
                  <a:cubicBezTo>
                    <a:pt x="24168" y="12476"/>
                    <a:pt x="24443" y="12511"/>
                    <a:pt x="24708" y="12579"/>
                  </a:cubicBezTo>
                  <a:lnTo>
                    <a:pt x="24801" y="12144"/>
                  </a:lnTo>
                  <a:cubicBezTo>
                    <a:pt x="24459" y="12051"/>
                    <a:pt x="24241" y="11693"/>
                    <a:pt x="24319" y="11335"/>
                  </a:cubicBezTo>
                  <a:cubicBezTo>
                    <a:pt x="24385" y="11031"/>
                    <a:pt x="24654" y="10817"/>
                    <a:pt x="24952" y="10817"/>
                  </a:cubicBezTo>
                  <a:cubicBezTo>
                    <a:pt x="25005" y="10817"/>
                    <a:pt x="25059" y="10824"/>
                    <a:pt x="25112" y="10838"/>
                  </a:cubicBezTo>
                  <a:lnTo>
                    <a:pt x="25190" y="10465"/>
                  </a:lnTo>
                  <a:cubicBezTo>
                    <a:pt x="24832" y="10371"/>
                    <a:pt x="24615" y="10014"/>
                    <a:pt x="24692" y="9656"/>
                  </a:cubicBezTo>
                  <a:cubicBezTo>
                    <a:pt x="24760" y="9347"/>
                    <a:pt x="25035" y="9143"/>
                    <a:pt x="25340" y="9143"/>
                  </a:cubicBezTo>
                  <a:cubicBezTo>
                    <a:pt x="25388" y="9143"/>
                    <a:pt x="25437" y="9148"/>
                    <a:pt x="25485" y="9159"/>
                  </a:cubicBezTo>
                  <a:lnTo>
                    <a:pt x="25563" y="8801"/>
                  </a:lnTo>
                  <a:cubicBezTo>
                    <a:pt x="25206" y="8708"/>
                    <a:pt x="24988" y="8350"/>
                    <a:pt x="25066" y="7992"/>
                  </a:cubicBezTo>
                  <a:cubicBezTo>
                    <a:pt x="25133" y="7670"/>
                    <a:pt x="25421" y="7464"/>
                    <a:pt x="25728" y="7464"/>
                  </a:cubicBezTo>
                  <a:cubicBezTo>
                    <a:pt x="25777" y="7464"/>
                    <a:pt x="25826" y="7469"/>
                    <a:pt x="25874" y="7479"/>
                  </a:cubicBezTo>
                  <a:lnTo>
                    <a:pt x="25983" y="7013"/>
                  </a:lnTo>
                  <a:cubicBezTo>
                    <a:pt x="25470" y="6888"/>
                    <a:pt x="24988" y="6671"/>
                    <a:pt x="24552" y="6360"/>
                  </a:cubicBezTo>
                  <a:cubicBezTo>
                    <a:pt x="24133" y="6080"/>
                    <a:pt x="23775" y="5722"/>
                    <a:pt x="23495" y="5302"/>
                  </a:cubicBezTo>
                  <a:cubicBezTo>
                    <a:pt x="22904" y="4447"/>
                    <a:pt x="22687" y="3390"/>
                    <a:pt x="22889" y="2364"/>
                  </a:cubicBezTo>
                  <a:lnTo>
                    <a:pt x="20012" y="1819"/>
                  </a:lnTo>
                  <a:cubicBezTo>
                    <a:pt x="19577" y="1726"/>
                    <a:pt x="19110" y="1648"/>
                    <a:pt x="18613" y="1555"/>
                  </a:cubicBezTo>
                  <a:cubicBezTo>
                    <a:pt x="18115" y="1477"/>
                    <a:pt x="17586" y="1400"/>
                    <a:pt x="17042" y="1337"/>
                  </a:cubicBezTo>
                  <a:lnTo>
                    <a:pt x="13621" y="871"/>
                  </a:lnTo>
                  <a:lnTo>
                    <a:pt x="11895" y="622"/>
                  </a:lnTo>
                  <a:cubicBezTo>
                    <a:pt x="11320" y="560"/>
                    <a:pt x="10745" y="529"/>
                    <a:pt x="10200" y="482"/>
                  </a:cubicBezTo>
                  <a:cubicBezTo>
                    <a:pt x="9096" y="389"/>
                    <a:pt x="8070" y="296"/>
                    <a:pt x="7199" y="233"/>
                  </a:cubicBezTo>
                  <a:cubicBezTo>
                    <a:pt x="6329" y="156"/>
                    <a:pt x="5582" y="93"/>
                    <a:pt x="5069" y="62"/>
                  </a:cubicBezTo>
                  <a:cubicBezTo>
                    <a:pt x="4572" y="16"/>
                    <a:pt x="4276" y="0"/>
                    <a:pt x="4276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3" name="Google Shape;2663;p64"/>
            <p:cNvSpPr/>
            <p:nvPr/>
          </p:nvSpPr>
          <p:spPr>
            <a:xfrm>
              <a:off x="7972545" y="2706473"/>
              <a:ext cx="536738" cy="152795"/>
            </a:xfrm>
            <a:custGeom>
              <a:rect b="b" l="l" r="r" t="t"/>
              <a:pathLst>
                <a:path extrusionOk="0" h="4573" w="16064">
                  <a:moveTo>
                    <a:pt x="156" y="1"/>
                  </a:moveTo>
                  <a:lnTo>
                    <a:pt x="1" y="2613"/>
                  </a:lnTo>
                  <a:cubicBezTo>
                    <a:pt x="1" y="2613"/>
                    <a:pt x="980" y="2691"/>
                    <a:pt x="2442" y="2815"/>
                  </a:cubicBezTo>
                  <a:cubicBezTo>
                    <a:pt x="3919" y="2940"/>
                    <a:pt x="5878" y="3049"/>
                    <a:pt x="7822" y="3360"/>
                  </a:cubicBezTo>
                  <a:cubicBezTo>
                    <a:pt x="9766" y="3639"/>
                    <a:pt x="11709" y="3857"/>
                    <a:pt x="13171" y="4121"/>
                  </a:cubicBezTo>
                  <a:lnTo>
                    <a:pt x="15581" y="4572"/>
                  </a:lnTo>
                  <a:lnTo>
                    <a:pt x="16063" y="2007"/>
                  </a:lnTo>
                  <a:cubicBezTo>
                    <a:pt x="16063" y="2007"/>
                    <a:pt x="15084" y="1820"/>
                    <a:pt x="13607" y="1540"/>
                  </a:cubicBezTo>
                  <a:cubicBezTo>
                    <a:pt x="12129" y="1276"/>
                    <a:pt x="10123" y="1043"/>
                    <a:pt x="8149" y="763"/>
                  </a:cubicBezTo>
                  <a:cubicBezTo>
                    <a:pt x="6158" y="436"/>
                    <a:pt x="4153" y="343"/>
                    <a:pt x="2660" y="203"/>
                  </a:cubicBezTo>
                  <a:cubicBezTo>
                    <a:pt x="1152" y="79"/>
                    <a:pt x="156" y="1"/>
                    <a:pt x="15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4" name="Google Shape;2664;p64"/>
            <p:cNvSpPr/>
            <p:nvPr/>
          </p:nvSpPr>
          <p:spPr>
            <a:xfrm>
              <a:off x="7955938" y="2974576"/>
              <a:ext cx="503994" cy="148619"/>
            </a:xfrm>
            <a:custGeom>
              <a:rect b="b" l="l" r="r" t="t"/>
              <a:pathLst>
                <a:path extrusionOk="0" h="4448" w="15084">
                  <a:moveTo>
                    <a:pt x="156" y="0"/>
                  </a:moveTo>
                  <a:lnTo>
                    <a:pt x="0" y="2613"/>
                  </a:lnTo>
                  <a:lnTo>
                    <a:pt x="2286" y="2799"/>
                  </a:lnTo>
                  <a:cubicBezTo>
                    <a:pt x="3654" y="2924"/>
                    <a:pt x="5505" y="3017"/>
                    <a:pt x="7324" y="3312"/>
                  </a:cubicBezTo>
                  <a:cubicBezTo>
                    <a:pt x="9143" y="3577"/>
                    <a:pt x="10978" y="3779"/>
                    <a:pt x="12331" y="4028"/>
                  </a:cubicBezTo>
                  <a:cubicBezTo>
                    <a:pt x="13684" y="4276"/>
                    <a:pt x="14601" y="4447"/>
                    <a:pt x="14601" y="4447"/>
                  </a:cubicBezTo>
                  <a:lnTo>
                    <a:pt x="15083" y="1882"/>
                  </a:lnTo>
                  <a:lnTo>
                    <a:pt x="12766" y="1431"/>
                  </a:lnTo>
                  <a:cubicBezTo>
                    <a:pt x="11382" y="1198"/>
                    <a:pt x="9501" y="980"/>
                    <a:pt x="7651" y="700"/>
                  </a:cubicBezTo>
                  <a:cubicBezTo>
                    <a:pt x="5785" y="405"/>
                    <a:pt x="3903" y="311"/>
                    <a:pt x="2504" y="187"/>
                  </a:cubicBezTo>
                  <a:cubicBezTo>
                    <a:pt x="1089" y="78"/>
                    <a:pt x="156" y="0"/>
                    <a:pt x="15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5" name="Google Shape;2665;p64"/>
            <p:cNvSpPr/>
            <p:nvPr/>
          </p:nvSpPr>
          <p:spPr>
            <a:xfrm>
              <a:off x="8481185" y="2917942"/>
              <a:ext cx="70166" cy="71202"/>
            </a:xfrm>
            <a:custGeom>
              <a:rect b="b" l="l" r="r" t="t"/>
              <a:pathLst>
                <a:path extrusionOk="0" h="2131" w="2100">
                  <a:moveTo>
                    <a:pt x="1198" y="0"/>
                  </a:moveTo>
                  <a:lnTo>
                    <a:pt x="747" y="607"/>
                  </a:lnTo>
                  <a:lnTo>
                    <a:pt x="1" y="576"/>
                  </a:lnTo>
                  <a:lnTo>
                    <a:pt x="436" y="1182"/>
                  </a:lnTo>
                  <a:lnTo>
                    <a:pt x="172" y="1897"/>
                  </a:lnTo>
                  <a:lnTo>
                    <a:pt x="871" y="1664"/>
                  </a:lnTo>
                  <a:lnTo>
                    <a:pt x="1447" y="2131"/>
                  </a:lnTo>
                  <a:lnTo>
                    <a:pt x="1478" y="1384"/>
                  </a:lnTo>
                  <a:lnTo>
                    <a:pt x="2100" y="964"/>
                  </a:lnTo>
                  <a:lnTo>
                    <a:pt x="1400" y="73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6" name="Google Shape;2666;p64"/>
            <p:cNvSpPr/>
            <p:nvPr/>
          </p:nvSpPr>
          <p:spPr>
            <a:xfrm>
              <a:off x="7893590" y="2843131"/>
              <a:ext cx="71202" cy="69632"/>
            </a:xfrm>
            <a:custGeom>
              <a:rect b="b" l="l" r="r" t="t"/>
              <a:pathLst>
                <a:path extrusionOk="0" h="2084" w="2131">
                  <a:moveTo>
                    <a:pt x="1104" y="0"/>
                  </a:moveTo>
                  <a:lnTo>
                    <a:pt x="747" y="669"/>
                  </a:lnTo>
                  <a:lnTo>
                    <a:pt x="0" y="747"/>
                  </a:lnTo>
                  <a:lnTo>
                    <a:pt x="513" y="1291"/>
                  </a:lnTo>
                  <a:lnTo>
                    <a:pt x="342" y="2037"/>
                  </a:lnTo>
                  <a:lnTo>
                    <a:pt x="1011" y="1695"/>
                  </a:lnTo>
                  <a:cubicBezTo>
                    <a:pt x="1011" y="1695"/>
                    <a:pt x="1182" y="1788"/>
                    <a:pt x="1338" y="1897"/>
                  </a:cubicBezTo>
                  <a:lnTo>
                    <a:pt x="1649" y="2084"/>
                  </a:lnTo>
                  <a:lnTo>
                    <a:pt x="1571" y="1338"/>
                  </a:lnTo>
                  <a:lnTo>
                    <a:pt x="2131" y="856"/>
                  </a:lnTo>
                  <a:lnTo>
                    <a:pt x="1400" y="684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7" name="Google Shape;2667;p64"/>
            <p:cNvSpPr/>
            <p:nvPr/>
          </p:nvSpPr>
          <p:spPr>
            <a:xfrm>
              <a:off x="8011002" y="2729361"/>
              <a:ext cx="36921" cy="48849"/>
            </a:xfrm>
            <a:custGeom>
              <a:rect b="b" l="l" r="r" t="t"/>
              <a:pathLst>
                <a:path extrusionOk="0" h="1462" w="1105">
                  <a:moveTo>
                    <a:pt x="16" y="0"/>
                  </a:moveTo>
                  <a:lnTo>
                    <a:pt x="1" y="171"/>
                  </a:lnTo>
                  <a:lnTo>
                    <a:pt x="451" y="218"/>
                  </a:lnTo>
                  <a:lnTo>
                    <a:pt x="358" y="1446"/>
                  </a:lnTo>
                  <a:lnTo>
                    <a:pt x="560" y="1462"/>
                  </a:lnTo>
                  <a:lnTo>
                    <a:pt x="654" y="233"/>
                  </a:lnTo>
                  <a:lnTo>
                    <a:pt x="1089" y="264"/>
                  </a:lnTo>
                  <a:lnTo>
                    <a:pt x="1105" y="9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8" name="Google Shape;2668;p64"/>
            <p:cNvSpPr/>
            <p:nvPr/>
          </p:nvSpPr>
          <p:spPr>
            <a:xfrm>
              <a:off x="8091527" y="2736110"/>
              <a:ext cx="11460" cy="47813"/>
            </a:xfrm>
            <a:custGeom>
              <a:rect b="b" l="l" r="r" t="t"/>
              <a:pathLst>
                <a:path extrusionOk="0" h="1431" w="343">
                  <a:moveTo>
                    <a:pt x="125" y="0"/>
                  </a:moveTo>
                  <a:lnTo>
                    <a:pt x="1" y="1415"/>
                  </a:lnTo>
                  <a:lnTo>
                    <a:pt x="203" y="1431"/>
                  </a:lnTo>
                  <a:lnTo>
                    <a:pt x="343" y="16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9" name="Google Shape;2669;p64"/>
            <p:cNvSpPr/>
            <p:nvPr/>
          </p:nvSpPr>
          <p:spPr>
            <a:xfrm>
              <a:off x="8150767" y="2741824"/>
              <a:ext cx="37957" cy="48849"/>
            </a:xfrm>
            <a:custGeom>
              <a:rect b="b" l="l" r="r" t="t"/>
              <a:pathLst>
                <a:path extrusionOk="0" h="1462" w="1136">
                  <a:moveTo>
                    <a:pt x="762" y="0"/>
                  </a:moveTo>
                  <a:cubicBezTo>
                    <a:pt x="684" y="0"/>
                    <a:pt x="607" y="0"/>
                    <a:pt x="544" y="16"/>
                  </a:cubicBezTo>
                  <a:lnTo>
                    <a:pt x="529" y="16"/>
                  </a:lnTo>
                  <a:cubicBezTo>
                    <a:pt x="451" y="31"/>
                    <a:pt x="373" y="62"/>
                    <a:pt x="296" y="109"/>
                  </a:cubicBezTo>
                  <a:cubicBezTo>
                    <a:pt x="218" y="171"/>
                    <a:pt x="156" y="233"/>
                    <a:pt x="109" y="327"/>
                  </a:cubicBezTo>
                  <a:cubicBezTo>
                    <a:pt x="47" y="436"/>
                    <a:pt x="16" y="544"/>
                    <a:pt x="0" y="669"/>
                  </a:cubicBezTo>
                  <a:cubicBezTo>
                    <a:pt x="0" y="762"/>
                    <a:pt x="0" y="855"/>
                    <a:pt x="16" y="933"/>
                  </a:cubicBezTo>
                  <a:cubicBezTo>
                    <a:pt x="16" y="1011"/>
                    <a:pt x="47" y="1073"/>
                    <a:pt x="78" y="1135"/>
                  </a:cubicBezTo>
                  <a:cubicBezTo>
                    <a:pt x="94" y="1182"/>
                    <a:pt x="140" y="1244"/>
                    <a:pt x="187" y="1275"/>
                  </a:cubicBezTo>
                  <a:cubicBezTo>
                    <a:pt x="218" y="1322"/>
                    <a:pt x="265" y="1353"/>
                    <a:pt x="311" y="1369"/>
                  </a:cubicBezTo>
                  <a:cubicBezTo>
                    <a:pt x="358" y="1400"/>
                    <a:pt x="405" y="1415"/>
                    <a:pt x="467" y="1431"/>
                  </a:cubicBezTo>
                  <a:cubicBezTo>
                    <a:pt x="513" y="1446"/>
                    <a:pt x="560" y="1446"/>
                    <a:pt x="607" y="1462"/>
                  </a:cubicBezTo>
                  <a:lnTo>
                    <a:pt x="871" y="1462"/>
                  </a:lnTo>
                  <a:cubicBezTo>
                    <a:pt x="918" y="1462"/>
                    <a:pt x="949" y="1446"/>
                    <a:pt x="995" y="1446"/>
                  </a:cubicBezTo>
                  <a:lnTo>
                    <a:pt x="1011" y="1275"/>
                  </a:lnTo>
                  <a:lnTo>
                    <a:pt x="1011" y="1275"/>
                  </a:lnTo>
                  <a:cubicBezTo>
                    <a:pt x="949" y="1283"/>
                    <a:pt x="883" y="1287"/>
                    <a:pt x="817" y="1287"/>
                  </a:cubicBezTo>
                  <a:cubicBezTo>
                    <a:pt x="751" y="1287"/>
                    <a:pt x="684" y="1283"/>
                    <a:pt x="622" y="1275"/>
                  </a:cubicBezTo>
                  <a:cubicBezTo>
                    <a:pt x="560" y="1275"/>
                    <a:pt x="513" y="1244"/>
                    <a:pt x="451" y="1229"/>
                  </a:cubicBezTo>
                  <a:cubicBezTo>
                    <a:pt x="405" y="1198"/>
                    <a:pt x="358" y="1166"/>
                    <a:pt x="311" y="1120"/>
                  </a:cubicBezTo>
                  <a:cubicBezTo>
                    <a:pt x="280" y="1073"/>
                    <a:pt x="249" y="1011"/>
                    <a:pt x="234" y="949"/>
                  </a:cubicBezTo>
                  <a:cubicBezTo>
                    <a:pt x="218" y="871"/>
                    <a:pt x="218" y="778"/>
                    <a:pt x="218" y="700"/>
                  </a:cubicBezTo>
                  <a:cubicBezTo>
                    <a:pt x="234" y="607"/>
                    <a:pt x="249" y="529"/>
                    <a:pt x="280" y="451"/>
                  </a:cubicBezTo>
                  <a:cubicBezTo>
                    <a:pt x="311" y="389"/>
                    <a:pt x="358" y="327"/>
                    <a:pt x="405" y="296"/>
                  </a:cubicBezTo>
                  <a:cubicBezTo>
                    <a:pt x="451" y="249"/>
                    <a:pt x="498" y="218"/>
                    <a:pt x="560" y="202"/>
                  </a:cubicBezTo>
                  <a:cubicBezTo>
                    <a:pt x="622" y="187"/>
                    <a:pt x="684" y="187"/>
                    <a:pt x="747" y="187"/>
                  </a:cubicBezTo>
                  <a:cubicBezTo>
                    <a:pt x="809" y="187"/>
                    <a:pt x="871" y="202"/>
                    <a:pt x="933" y="218"/>
                  </a:cubicBezTo>
                  <a:cubicBezTo>
                    <a:pt x="995" y="249"/>
                    <a:pt x="1058" y="265"/>
                    <a:pt x="1120" y="280"/>
                  </a:cubicBezTo>
                  <a:lnTo>
                    <a:pt x="1135" y="125"/>
                  </a:lnTo>
                  <a:lnTo>
                    <a:pt x="1027" y="78"/>
                  </a:lnTo>
                  <a:cubicBezTo>
                    <a:pt x="995" y="62"/>
                    <a:pt x="949" y="47"/>
                    <a:pt x="918" y="31"/>
                  </a:cubicBezTo>
                  <a:cubicBezTo>
                    <a:pt x="855" y="16"/>
                    <a:pt x="809" y="16"/>
                    <a:pt x="762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0" name="Google Shape;2670;p64"/>
            <p:cNvSpPr/>
            <p:nvPr/>
          </p:nvSpPr>
          <p:spPr>
            <a:xfrm>
              <a:off x="8231793" y="2751179"/>
              <a:ext cx="41097" cy="51455"/>
            </a:xfrm>
            <a:custGeom>
              <a:rect b="b" l="l" r="r" t="t"/>
              <a:pathLst>
                <a:path extrusionOk="0" h="1540" w="1230">
                  <a:moveTo>
                    <a:pt x="172" y="0"/>
                  </a:moveTo>
                  <a:lnTo>
                    <a:pt x="1" y="1400"/>
                  </a:lnTo>
                  <a:lnTo>
                    <a:pt x="203" y="1431"/>
                  </a:lnTo>
                  <a:lnTo>
                    <a:pt x="281" y="778"/>
                  </a:lnTo>
                  <a:lnTo>
                    <a:pt x="467" y="809"/>
                  </a:lnTo>
                  <a:lnTo>
                    <a:pt x="825" y="1508"/>
                  </a:lnTo>
                  <a:lnTo>
                    <a:pt x="1058" y="1539"/>
                  </a:lnTo>
                  <a:lnTo>
                    <a:pt x="654" y="731"/>
                  </a:lnTo>
                  <a:lnTo>
                    <a:pt x="1229" y="140"/>
                  </a:lnTo>
                  <a:lnTo>
                    <a:pt x="996" y="109"/>
                  </a:lnTo>
                  <a:lnTo>
                    <a:pt x="483" y="622"/>
                  </a:lnTo>
                  <a:lnTo>
                    <a:pt x="296" y="607"/>
                  </a:lnTo>
                  <a:lnTo>
                    <a:pt x="374" y="31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1" name="Google Shape;2671;p64"/>
            <p:cNvSpPr/>
            <p:nvPr/>
          </p:nvSpPr>
          <p:spPr>
            <a:xfrm>
              <a:off x="8314924" y="2762606"/>
              <a:ext cx="33312" cy="50419"/>
            </a:xfrm>
            <a:custGeom>
              <a:rect b="b" l="l" r="r" t="t"/>
              <a:pathLst>
                <a:path extrusionOk="0" h="1509" w="997">
                  <a:moveTo>
                    <a:pt x="203" y="0"/>
                  </a:moveTo>
                  <a:lnTo>
                    <a:pt x="1" y="1400"/>
                  </a:lnTo>
                  <a:lnTo>
                    <a:pt x="794" y="1508"/>
                  </a:lnTo>
                  <a:lnTo>
                    <a:pt x="825" y="1322"/>
                  </a:lnTo>
                  <a:lnTo>
                    <a:pt x="234" y="1244"/>
                  </a:lnTo>
                  <a:lnTo>
                    <a:pt x="296" y="793"/>
                  </a:lnTo>
                  <a:lnTo>
                    <a:pt x="825" y="871"/>
                  </a:lnTo>
                  <a:lnTo>
                    <a:pt x="856" y="684"/>
                  </a:lnTo>
                  <a:lnTo>
                    <a:pt x="327" y="607"/>
                  </a:lnTo>
                  <a:lnTo>
                    <a:pt x="390" y="202"/>
                  </a:lnTo>
                  <a:lnTo>
                    <a:pt x="949" y="280"/>
                  </a:lnTo>
                  <a:lnTo>
                    <a:pt x="996" y="10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2" name="Google Shape;2672;p64"/>
            <p:cNvSpPr/>
            <p:nvPr/>
          </p:nvSpPr>
          <p:spPr>
            <a:xfrm>
              <a:off x="8393911" y="2772463"/>
              <a:ext cx="36921" cy="49918"/>
            </a:xfrm>
            <a:custGeom>
              <a:rect b="b" l="l" r="r" t="t"/>
              <a:pathLst>
                <a:path extrusionOk="0" h="1494" w="1105">
                  <a:moveTo>
                    <a:pt x="31" y="1"/>
                  </a:moveTo>
                  <a:lnTo>
                    <a:pt x="0" y="187"/>
                  </a:lnTo>
                  <a:lnTo>
                    <a:pt x="436" y="249"/>
                  </a:lnTo>
                  <a:lnTo>
                    <a:pt x="234" y="1462"/>
                  </a:lnTo>
                  <a:lnTo>
                    <a:pt x="436" y="1493"/>
                  </a:lnTo>
                  <a:lnTo>
                    <a:pt x="638" y="281"/>
                  </a:lnTo>
                  <a:lnTo>
                    <a:pt x="1073" y="374"/>
                  </a:lnTo>
                  <a:lnTo>
                    <a:pt x="1104" y="187"/>
                  </a:lnTo>
                  <a:lnTo>
                    <a:pt x="560" y="94"/>
                  </a:lnTo>
                  <a:cubicBezTo>
                    <a:pt x="296" y="32"/>
                    <a:pt x="31" y="1"/>
                    <a:pt x="31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3" name="Google Shape;2673;p64"/>
            <p:cNvSpPr/>
            <p:nvPr/>
          </p:nvSpPr>
          <p:spPr>
            <a:xfrm>
              <a:off x="7971008" y="2998466"/>
              <a:ext cx="44171" cy="49384"/>
            </a:xfrm>
            <a:custGeom>
              <a:rect b="b" l="l" r="r" t="t"/>
              <a:pathLst>
                <a:path extrusionOk="0" h="1478" w="1322">
                  <a:moveTo>
                    <a:pt x="747" y="203"/>
                  </a:moveTo>
                  <a:lnTo>
                    <a:pt x="980" y="918"/>
                  </a:lnTo>
                  <a:lnTo>
                    <a:pt x="420" y="871"/>
                  </a:lnTo>
                  <a:lnTo>
                    <a:pt x="747" y="203"/>
                  </a:lnTo>
                  <a:close/>
                  <a:moveTo>
                    <a:pt x="669" y="1"/>
                  </a:moveTo>
                  <a:lnTo>
                    <a:pt x="0" y="1353"/>
                  </a:lnTo>
                  <a:lnTo>
                    <a:pt x="187" y="1369"/>
                  </a:lnTo>
                  <a:lnTo>
                    <a:pt x="342" y="1027"/>
                  </a:lnTo>
                  <a:lnTo>
                    <a:pt x="1026" y="1089"/>
                  </a:lnTo>
                  <a:lnTo>
                    <a:pt x="1135" y="1462"/>
                  </a:lnTo>
                  <a:lnTo>
                    <a:pt x="1322" y="1478"/>
                  </a:lnTo>
                  <a:lnTo>
                    <a:pt x="871" y="16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4" name="Google Shape;2674;p64"/>
            <p:cNvSpPr/>
            <p:nvPr/>
          </p:nvSpPr>
          <p:spPr>
            <a:xfrm>
              <a:off x="8033857" y="3002108"/>
              <a:ext cx="39527" cy="48348"/>
            </a:xfrm>
            <a:custGeom>
              <a:rect b="b" l="l" r="r" t="t"/>
              <a:pathLst>
                <a:path extrusionOk="0" h="1447" w="1183">
                  <a:moveTo>
                    <a:pt x="296" y="203"/>
                  </a:moveTo>
                  <a:lnTo>
                    <a:pt x="576" y="218"/>
                  </a:lnTo>
                  <a:cubicBezTo>
                    <a:pt x="623" y="218"/>
                    <a:pt x="685" y="234"/>
                    <a:pt x="731" y="265"/>
                  </a:cubicBezTo>
                  <a:cubicBezTo>
                    <a:pt x="794" y="296"/>
                    <a:pt x="825" y="342"/>
                    <a:pt x="871" y="389"/>
                  </a:cubicBezTo>
                  <a:cubicBezTo>
                    <a:pt x="903" y="436"/>
                    <a:pt x="934" y="498"/>
                    <a:pt x="949" y="560"/>
                  </a:cubicBezTo>
                  <a:cubicBezTo>
                    <a:pt x="965" y="622"/>
                    <a:pt x="965" y="700"/>
                    <a:pt x="965" y="762"/>
                  </a:cubicBezTo>
                  <a:cubicBezTo>
                    <a:pt x="949" y="840"/>
                    <a:pt x="934" y="902"/>
                    <a:pt x="903" y="980"/>
                  </a:cubicBezTo>
                  <a:cubicBezTo>
                    <a:pt x="887" y="1042"/>
                    <a:pt x="840" y="1089"/>
                    <a:pt x="794" y="1135"/>
                  </a:cubicBezTo>
                  <a:cubicBezTo>
                    <a:pt x="763" y="1182"/>
                    <a:pt x="700" y="1213"/>
                    <a:pt x="654" y="1244"/>
                  </a:cubicBezTo>
                  <a:cubicBezTo>
                    <a:pt x="592" y="1260"/>
                    <a:pt x="545" y="1275"/>
                    <a:pt x="483" y="1275"/>
                  </a:cubicBezTo>
                  <a:lnTo>
                    <a:pt x="203" y="1244"/>
                  </a:lnTo>
                  <a:lnTo>
                    <a:pt x="296" y="203"/>
                  </a:lnTo>
                  <a:close/>
                  <a:moveTo>
                    <a:pt x="125" y="0"/>
                  </a:moveTo>
                  <a:lnTo>
                    <a:pt x="1" y="1400"/>
                  </a:lnTo>
                  <a:lnTo>
                    <a:pt x="467" y="1446"/>
                  </a:lnTo>
                  <a:cubicBezTo>
                    <a:pt x="560" y="1446"/>
                    <a:pt x="654" y="1446"/>
                    <a:pt x="731" y="1415"/>
                  </a:cubicBezTo>
                  <a:cubicBezTo>
                    <a:pt x="809" y="1384"/>
                    <a:pt x="887" y="1338"/>
                    <a:pt x="949" y="1275"/>
                  </a:cubicBezTo>
                  <a:cubicBezTo>
                    <a:pt x="1011" y="1213"/>
                    <a:pt x="1058" y="1135"/>
                    <a:pt x="1089" y="1058"/>
                  </a:cubicBezTo>
                  <a:cubicBezTo>
                    <a:pt x="1136" y="980"/>
                    <a:pt x="1151" y="887"/>
                    <a:pt x="1167" y="778"/>
                  </a:cubicBezTo>
                  <a:cubicBezTo>
                    <a:pt x="1182" y="685"/>
                    <a:pt x="1167" y="591"/>
                    <a:pt x="1136" y="482"/>
                  </a:cubicBezTo>
                  <a:cubicBezTo>
                    <a:pt x="1105" y="405"/>
                    <a:pt x="1058" y="327"/>
                    <a:pt x="996" y="265"/>
                  </a:cubicBezTo>
                  <a:cubicBezTo>
                    <a:pt x="934" y="187"/>
                    <a:pt x="871" y="140"/>
                    <a:pt x="794" y="109"/>
                  </a:cubicBezTo>
                  <a:cubicBezTo>
                    <a:pt x="700" y="63"/>
                    <a:pt x="607" y="47"/>
                    <a:pt x="514" y="31"/>
                  </a:cubicBezTo>
                  <a:lnTo>
                    <a:pt x="125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5" name="Google Shape;2675;p64"/>
            <p:cNvSpPr/>
            <p:nvPr/>
          </p:nvSpPr>
          <p:spPr>
            <a:xfrm>
              <a:off x="8092563" y="3007287"/>
              <a:ext cx="53560" cy="50453"/>
            </a:xfrm>
            <a:custGeom>
              <a:rect b="b" l="l" r="r" t="t"/>
              <a:pathLst>
                <a:path extrusionOk="0" h="1510" w="1603">
                  <a:moveTo>
                    <a:pt x="141" y="1"/>
                  </a:moveTo>
                  <a:lnTo>
                    <a:pt x="1" y="1400"/>
                  </a:lnTo>
                  <a:lnTo>
                    <a:pt x="203" y="1416"/>
                  </a:lnTo>
                  <a:lnTo>
                    <a:pt x="312" y="203"/>
                  </a:lnTo>
                  <a:lnTo>
                    <a:pt x="623" y="1447"/>
                  </a:lnTo>
                  <a:lnTo>
                    <a:pt x="840" y="1462"/>
                  </a:lnTo>
                  <a:cubicBezTo>
                    <a:pt x="934" y="1245"/>
                    <a:pt x="1027" y="1043"/>
                    <a:pt x="1120" y="872"/>
                  </a:cubicBezTo>
                  <a:cubicBezTo>
                    <a:pt x="1151" y="809"/>
                    <a:pt x="1182" y="732"/>
                    <a:pt x="1214" y="654"/>
                  </a:cubicBezTo>
                  <a:cubicBezTo>
                    <a:pt x="1245" y="592"/>
                    <a:pt x="1276" y="530"/>
                    <a:pt x="1307" y="467"/>
                  </a:cubicBezTo>
                  <a:cubicBezTo>
                    <a:pt x="1338" y="405"/>
                    <a:pt x="1369" y="343"/>
                    <a:pt x="1385" y="296"/>
                  </a:cubicBezTo>
                  <a:lnTo>
                    <a:pt x="1385" y="296"/>
                  </a:lnTo>
                  <a:lnTo>
                    <a:pt x="1260" y="1494"/>
                  </a:lnTo>
                  <a:lnTo>
                    <a:pt x="1447" y="1509"/>
                  </a:lnTo>
                  <a:lnTo>
                    <a:pt x="1602" y="110"/>
                  </a:lnTo>
                  <a:lnTo>
                    <a:pt x="1291" y="94"/>
                  </a:lnTo>
                  <a:lnTo>
                    <a:pt x="747" y="1214"/>
                  </a:lnTo>
                  <a:lnTo>
                    <a:pt x="452" y="16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6" name="Google Shape;2676;p64"/>
            <p:cNvSpPr/>
            <p:nvPr/>
          </p:nvSpPr>
          <p:spPr>
            <a:xfrm>
              <a:off x="8164801" y="3014070"/>
              <a:ext cx="11962" cy="47813"/>
            </a:xfrm>
            <a:custGeom>
              <a:rect b="b" l="l" r="r" t="t"/>
              <a:pathLst>
                <a:path extrusionOk="0" h="1431" w="358">
                  <a:moveTo>
                    <a:pt x="171" y="0"/>
                  </a:moveTo>
                  <a:lnTo>
                    <a:pt x="0" y="1399"/>
                  </a:lnTo>
                  <a:lnTo>
                    <a:pt x="202" y="1431"/>
                  </a:lnTo>
                  <a:lnTo>
                    <a:pt x="358" y="31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7" name="Google Shape;2677;p64"/>
            <p:cNvSpPr/>
            <p:nvPr/>
          </p:nvSpPr>
          <p:spPr>
            <a:xfrm>
              <a:off x="8195440" y="3017679"/>
              <a:ext cx="34315" cy="49417"/>
            </a:xfrm>
            <a:custGeom>
              <a:rect b="b" l="l" r="r" t="t"/>
              <a:pathLst>
                <a:path extrusionOk="0" h="1479" w="1027">
                  <a:moveTo>
                    <a:pt x="16" y="1"/>
                  </a:moveTo>
                  <a:lnTo>
                    <a:pt x="1" y="187"/>
                  </a:lnTo>
                  <a:lnTo>
                    <a:pt x="405" y="234"/>
                  </a:lnTo>
                  <a:lnTo>
                    <a:pt x="249" y="1462"/>
                  </a:lnTo>
                  <a:lnTo>
                    <a:pt x="436" y="1478"/>
                  </a:lnTo>
                  <a:lnTo>
                    <a:pt x="591" y="265"/>
                  </a:lnTo>
                  <a:lnTo>
                    <a:pt x="1011" y="312"/>
                  </a:lnTo>
                  <a:lnTo>
                    <a:pt x="1027" y="14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8" name="Google Shape;2678;p64"/>
            <p:cNvSpPr/>
            <p:nvPr/>
          </p:nvSpPr>
          <p:spPr>
            <a:xfrm>
              <a:off x="8273358" y="3030810"/>
              <a:ext cx="43704" cy="48749"/>
            </a:xfrm>
            <a:custGeom>
              <a:rect b="b" l="l" r="r" t="t"/>
              <a:pathLst>
                <a:path extrusionOk="0" h="1459" w="1308">
                  <a:moveTo>
                    <a:pt x="732" y="183"/>
                  </a:moveTo>
                  <a:cubicBezTo>
                    <a:pt x="794" y="199"/>
                    <a:pt x="856" y="214"/>
                    <a:pt x="903" y="230"/>
                  </a:cubicBezTo>
                  <a:cubicBezTo>
                    <a:pt x="949" y="261"/>
                    <a:pt x="996" y="308"/>
                    <a:pt x="1027" y="354"/>
                  </a:cubicBezTo>
                  <a:cubicBezTo>
                    <a:pt x="1058" y="401"/>
                    <a:pt x="1089" y="463"/>
                    <a:pt x="1089" y="541"/>
                  </a:cubicBezTo>
                  <a:cubicBezTo>
                    <a:pt x="1105" y="619"/>
                    <a:pt x="1105" y="696"/>
                    <a:pt x="1089" y="790"/>
                  </a:cubicBezTo>
                  <a:cubicBezTo>
                    <a:pt x="1074" y="867"/>
                    <a:pt x="1058" y="945"/>
                    <a:pt x="1012" y="1023"/>
                  </a:cubicBezTo>
                  <a:cubicBezTo>
                    <a:pt x="996" y="1085"/>
                    <a:pt x="949" y="1147"/>
                    <a:pt x="903" y="1194"/>
                  </a:cubicBezTo>
                  <a:cubicBezTo>
                    <a:pt x="856" y="1225"/>
                    <a:pt x="809" y="1256"/>
                    <a:pt x="747" y="1272"/>
                  </a:cubicBezTo>
                  <a:cubicBezTo>
                    <a:pt x="706" y="1272"/>
                    <a:pt x="671" y="1279"/>
                    <a:pt x="634" y="1279"/>
                  </a:cubicBezTo>
                  <a:cubicBezTo>
                    <a:pt x="616" y="1279"/>
                    <a:pt x="597" y="1277"/>
                    <a:pt x="576" y="1272"/>
                  </a:cubicBezTo>
                  <a:cubicBezTo>
                    <a:pt x="514" y="1272"/>
                    <a:pt x="452" y="1241"/>
                    <a:pt x="405" y="1225"/>
                  </a:cubicBezTo>
                  <a:cubicBezTo>
                    <a:pt x="359" y="1194"/>
                    <a:pt x="312" y="1147"/>
                    <a:pt x="281" y="1101"/>
                  </a:cubicBezTo>
                  <a:cubicBezTo>
                    <a:pt x="250" y="1054"/>
                    <a:pt x="234" y="992"/>
                    <a:pt x="219" y="930"/>
                  </a:cubicBezTo>
                  <a:cubicBezTo>
                    <a:pt x="203" y="836"/>
                    <a:pt x="203" y="758"/>
                    <a:pt x="219" y="665"/>
                  </a:cubicBezTo>
                  <a:cubicBezTo>
                    <a:pt x="234" y="587"/>
                    <a:pt x="250" y="494"/>
                    <a:pt x="296" y="416"/>
                  </a:cubicBezTo>
                  <a:cubicBezTo>
                    <a:pt x="312" y="370"/>
                    <a:pt x="359" y="308"/>
                    <a:pt x="405" y="261"/>
                  </a:cubicBezTo>
                  <a:cubicBezTo>
                    <a:pt x="452" y="230"/>
                    <a:pt x="498" y="199"/>
                    <a:pt x="561" y="183"/>
                  </a:cubicBezTo>
                  <a:close/>
                  <a:moveTo>
                    <a:pt x="654" y="0"/>
                  </a:moveTo>
                  <a:cubicBezTo>
                    <a:pt x="619" y="0"/>
                    <a:pt x="584" y="4"/>
                    <a:pt x="545" y="12"/>
                  </a:cubicBezTo>
                  <a:cubicBezTo>
                    <a:pt x="467" y="12"/>
                    <a:pt x="390" y="43"/>
                    <a:pt x="327" y="90"/>
                  </a:cubicBezTo>
                  <a:cubicBezTo>
                    <a:pt x="250" y="137"/>
                    <a:pt x="172" y="214"/>
                    <a:pt x="125" y="292"/>
                  </a:cubicBezTo>
                  <a:cubicBezTo>
                    <a:pt x="63" y="401"/>
                    <a:pt x="32" y="510"/>
                    <a:pt x="16" y="634"/>
                  </a:cubicBezTo>
                  <a:cubicBezTo>
                    <a:pt x="1" y="727"/>
                    <a:pt x="1" y="821"/>
                    <a:pt x="1" y="898"/>
                  </a:cubicBezTo>
                  <a:cubicBezTo>
                    <a:pt x="16" y="976"/>
                    <a:pt x="32" y="1038"/>
                    <a:pt x="63" y="1101"/>
                  </a:cubicBezTo>
                  <a:cubicBezTo>
                    <a:pt x="79" y="1163"/>
                    <a:pt x="110" y="1209"/>
                    <a:pt x="156" y="1256"/>
                  </a:cubicBezTo>
                  <a:cubicBezTo>
                    <a:pt x="188" y="1287"/>
                    <a:pt x="234" y="1318"/>
                    <a:pt x="281" y="1349"/>
                  </a:cubicBezTo>
                  <a:cubicBezTo>
                    <a:pt x="312" y="1380"/>
                    <a:pt x="359" y="1396"/>
                    <a:pt x="405" y="1412"/>
                  </a:cubicBezTo>
                  <a:cubicBezTo>
                    <a:pt x="452" y="1427"/>
                    <a:pt x="498" y="1443"/>
                    <a:pt x="545" y="1443"/>
                  </a:cubicBezTo>
                  <a:cubicBezTo>
                    <a:pt x="592" y="1458"/>
                    <a:pt x="638" y="1458"/>
                    <a:pt x="685" y="1458"/>
                  </a:cubicBezTo>
                  <a:cubicBezTo>
                    <a:pt x="732" y="1458"/>
                    <a:pt x="794" y="1443"/>
                    <a:pt x="841" y="1427"/>
                  </a:cubicBezTo>
                  <a:cubicBezTo>
                    <a:pt x="887" y="1412"/>
                    <a:pt x="934" y="1396"/>
                    <a:pt x="981" y="1365"/>
                  </a:cubicBezTo>
                  <a:cubicBezTo>
                    <a:pt x="1027" y="1334"/>
                    <a:pt x="1074" y="1287"/>
                    <a:pt x="1120" y="1241"/>
                  </a:cubicBezTo>
                  <a:cubicBezTo>
                    <a:pt x="1167" y="1194"/>
                    <a:pt x="1198" y="1132"/>
                    <a:pt x="1229" y="1069"/>
                  </a:cubicBezTo>
                  <a:cubicBezTo>
                    <a:pt x="1260" y="976"/>
                    <a:pt x="1276" y="898"/>
                    <a:pt x="1292" y="805"/>
                  </a:cubicBezTo>
                  <a:cubicBezTo>
                    <a:pt x="1307" y="696"/>
                    <a:pt x="1307" y="572"/>
                    <a:pt x="1276" y="448"/>
                  </a:cubicBezTo>
                  <a:cubicBezTo>
                    <a:pt x="1260" y="354"/>
                    <a:pt x="1214" y="276"/>
                    <a:pt x="1152" y="199"/>
                  </a:cubicBezTo>
                  <a:cubicBezTo>
                    <a:pt x="1105" y="152"/>
                    <a:pt x="1043" y="105"/>
                    <a:pt x="965" y="59"/>
                  </a:cubicBezTo>
                  <a:cubicBezTo>
                    <a:pt x="903" y="43"/>
                    <a:pt x="841" y="12"/>
                    <a:pt x="763" y="12"/>
                  </a:cubicBezTo>
                  <a:cubicBezTo>
                    <a:pt x="724" y="4"/>
                    <a:pt x="689" y="0"/>
                    <a:pt x="654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9" name="Google Shape;2679;p64"/>
            <p:cNvSpPr/>
            <p:nvPr/>
          </p:nvSpPr>
          <p:spPr>
            <a:xfrm>
              <a:off x="8334169" y="3037425"/>
              <a:ext cx="42100" cy="51990"/>
            </a:xfrm>
            <a:custGeom>
              <a:rect b="b" l="l" r="r" t="t"/>
              <a:pathLst>
                <a:path extrusionOk="0" h="1556" w="1260">
                  <a:moveTo>
                    <a:pt x="233" y="1"/>
                  </a:moveTo>
                  <a:lnTo>
                    <a:pt x="0" y="1400"/>
                  </a:lnTo>
                  <a:lnTo>
                    <a:pt x="187" y="1431"/>
                  </a:lnTo>
                  <a:lnTo>
                    <a:pt x="373" y="281"/>
                  </a:lnTo>
                  <a:lnTo>
                    <a:pt x="793" y="1525"/>
                  </a:lnTo>
                  <a:lnTo>
                    <a:pt x="1026" y="1556"/>
                  </a:lnTo>
                  <a:lnTo>
                    <a:pt x="1260" y="172"/>
                  </a:lnTo>
                  <a:lnTo>
                    <a:pt x="1073" y="141"/>
                  </a:lnTo>
                  <a:lnTo>
                    <a:pt x="886" y="1245"/>
                  </a:lnTo>
                  <a:lnTo>
                    <a:pt x="482" y="47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0" name="Google Shape;2680;p64"/>
            <p:cNvSpPr/>
            <p:nvPr/>
          </p:nvSpPr>
          <p:spPr>
            <a:xfrm>
              <a:off x="8392341" y="3047817"/>
              <a:ext cx="32778" cy="50954"/>
            </a:xfrm>
            <a:custGeom>
              <a:rect b="b" l="l" r="r" t="t"/>
              <a:pathLst>
                <a:path extrusionOk="0" h="1525" w="981">
                  <a:moveTo>
                    <a:pt x="249" y="1"/>
                  </a:moveTo>
                  <a:lnTo>
                    <a:pt x="1" y="1385"/>
                  </a:lnTo>
                  <a:lnTo>
                    <a:pt x="732" y="1525"/>
                  </a:lnTo>
                  <a:lnTo>
                    <a:pt x="763" y="1353"/>
                  </a:lnTo>
                  <a:lnTo>
                    <a:pt x="218" y="1245"/>
                  </a:lnTo>
                  <a:lnTo>
                    <a:pt x="296" y="794"/>
                  </a:lnTo>
                  <a:lnTo>
                    <a:pt x="794" y="887"/>
                  </a:lnTo>
                  <a:lnTo>
                    <a:pt x="825" y="716"/>
                  </a:lnTo>
                  <a:lnTo>
                    <a:pt x="327" y="623"/>
                  </a:lnTo>
                  <a:lnTo>
                    <a:pt x="405" y="218"/>
                  </a:lnTo>
                  <a:lnTo>
                    <a:pt x="918" y="312"/>
                  </a:lnTo>
                  <a:lnTo>
                    <a:pt x="980" y="141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1" name="Google Shape;2681;p64"/>
            <p:cNvSpPr/>
            <p:nvPr/>
          </p:nvSpPr>
          <p:spPr>
            <a:xfrm>
              <a:off x="7986578" y="2824420"/>
              <a:ext cx="62381" cy="121087"/>
            </a:xfrm>
            <a:custGeom>
              <a:rect b="b" l="l" r="r" t="t"/>
              <a:pathLst>
                <a:path extrusionOk="0" h="3624" w="1867">
                  <a:moveTo>
                    <a:pt x="1260" y="1"/>
                  </a:moveTo>
                  <a:cubicBezTo>
                    <a:pt x="1167" y="1"/>
                    <a:pt x="1089" y="1"/>
                    <a:pt x="1011" y="16"/>
                  </a:cubicBezTo>
                  <a:cubicBezTo>
                    <a:pt x="918" y="32"/>
                    <a:pt x="840" y="63"/>
                    <a:pt x="747" y="109"/>
                  </a:cubicBezTo>
                  <a:cubicBezTo>
                    <a:pt x="654" y="156"/>
                    <a:pt x="576" y="218"/>
                    <a:pt x="498" y="296"/>
                  </a:cubicBezTo>
                  <a:cubicBezTo>
                    <a:pt x="421" y="389"/>
                    <a:pt x="343" y="498"/>
                    <a:pt x="281" y="623"/>
                  </a:cubicBezTo>
                  <a:cubicBezTo>
                    <a:pt x="203" y="762"/>
                    <a:pt x="156" y="918"/>
                    <a:pt x="110" y="1089"/>
                  </a:cubicBezTo>
                  <a:cubicBezTo>
                    <a:pt x="63" y="1291"/>
                    <a:pt x="32" y="1509"/>
                    <a:pt x="16" y="1727"/>
                  </a:cubicBezTo>
                  <a:cubicBezTo>
                    <a:pt x="1" y="1944"/>
                    <a:pt x="1" y="2146"/>
                    <a:pt x="32" y="2364"/>
                  </a:cubicBezTo>
                  <a:cubicBezTo>
                    <a:pt x="47" y="2535"/>
                    <a:pt x="78" y="2706"/>
                    <a:pt x="125" y="2862"/>
                  </a:cubicBezTo>
                  <a:cubicBezTo>
                    <a:pt x="172" y="2986"/>
                    <a:pt x="234" y="3095"/>
                    <a:pt x="296" y="3204"/>
                  </a:cubicBezTo>
                  <a:cubicBezTo>
                    <a:pt x="358" y="3297"/>
                    <a:pt x="436" y="3375"/>
                    <a:pt x="514" y="3437"/>
                  </a:cubicBezTo>
                  <a:cubicBezTo>
                    <a:pt x="592" y="3499"/>
                    <a:pt x="669" y="3530"/>
                    <a:pt x="747" y="3561"/>
                  </a:cubicBezTo>
                  <a:cubicBezTo>
                    <a:pt x="825" y="3592"/>
                    <a:pt x="903" y="3608"/>
                    <a:pt x="980" y="3624"/>
                  </a:cubicBezTo>
                  <a:cubicBezTo>
                    <a:pt x="1058" y="3624"/>
                    <a:pt x="1136" y="3624"/>
                    <a:pt x="1214" y="3608"/>
                  </a:cubicBezTo>
                  <a:cubicBezTo>
                    <a:pt x="1276" y="3608"/>
                    <a:pt x="1353" y="3577"/>
                    <a:pt x="1416" y="3561"/>
                  </a:cubicBezTo>
                  <a:cubicBezTo>
                    <a:pt x="1478" y="3546"/>
                    <a:pt x="1540" y="3515"/>
                    <a:pt x="1602" y="3484"/>
                  </a:cubicBezTo>
                  <a:lnTo>
                    <a:pt x="1649" y="2924"/>
                  </a:lnTo>
                  <a:lnTo>
                    <a:pt x="1649" y="2924"/>
                  </a:lnTo>
                  <a:cubicBezTo>
                    <a:pt x="1556" y="2970"/>
                    <a:pt x="1462" y="3017"/>
                    <a:pt x="1353" y="3033"/>
                  </a:cubicBezTo>
                  <a:cubicBezTo>
                    <a:pt x="1285" y="3055"/>
                    <a:pt x="1217" y="3070"/>
                    <a:pt x="1149" y="3070"/>
                  </a:cubicBezTo>
                  <a:cubicBezTo>
                    <a:pt x="1124" y="3070"/>
                    <a:pt x="1099" y="3068"/>
                    <a:pt x="1074" y="3064"/>
                  </a:cubicBezTo>
                  <a:cubicBezTo>
                    <a:pt x="996" y="3048"/>
                    <a:pt x="903" y="3033"/>
                    <a:pt x="825" y="2970"/>
                  </a:cubicBezTo>
                  <a:cubicBezTo>
                    <a:pt x="747" y="2924"/>
                    <a:pt x="669" y="2830"/>
                    <a:pt x="638" y="2737"/>
                  </a:cubicBezTo>
                  <a:cubicBezTo>
                    <a:pt x="576" y="2613"/>
                    <a:pt x="529" y="2488"/>
                    <a:pt x="514" y="2348"/>
                  </a:cubicBezTo>
                  <a:cubicBezTo>
                    <a:pt x="483" y="2146"/>
                    <a:pt x="483" y="1960"/>
                    <a:pt x="498" y="1758"/>
                  </a:cubicBezTo>
                  <a:cubicBezTo>
                    <a:pt x="514" y="1571"/>
                    <a:pt x="545" y="1369"/>
                    <a:pt x="592" y="1182"/>
                  </a:cubicBezTo>
                  <a:cubicBezTo>
                    <a:pt x="638" y="1058"/>
                    <a:pt x="700" y="933"/>
                    <a:pt x="778" y="825"/>
                  </a:cubicBezTo>
                  <a:cubicBezTo>
                    <a:pt x="825" y="731"/>
                    <a:pt x="903" y="669"/>
                    <a:pt x="996" y="623"/>
                  </a:cubicBezTo>
                  <a:cubicBezTo>
                    <a:pt x="1089" y="591"/>
                    <a:pt x="1182" y="576"/>
                    <a:pt x="1276" y="576"/>
                  </a:cubicBezTo>
                  <a:cubicBezTo>
                    <a:pt x="1369" y="576"/>
                    <a:pt x="1462" y="591"/>
                    <a:pt x="1556" y="638"/>
                  </a:cubicBezTo>
                  <a:cubicBezTo>
                    <a:pt x="1649" y="669"/>
                    <a:pt x="1727" y="716"/>
                    <a:pt x="1820" y="778"/>
                  </a:cubicBezTo>
                  <a:lnTo>
                    <a:pt x="1867" y="234"/>
                  </a:lnTo>
                  <a:cubicBezTo>
                    <a:pt x="1804" y="187"/>
                    <a:pt x="1742" y="156"/>
                    <a:pt x="1680" y="125"/>
                  </a:cubicBezTo>
                  <a:cubicBezTo>
                    <a:pt x="1618" y="94"/>
                    <a:pt x="1556" y="78"/>
                    <a:pt x="1493" y="47"/>
                  </a:cubicBezTo>
                  <a:cubicBezTo>
                    <a:pt x="1416" y="32"/>
                    <a:pt x="1338" y="16"/>
                    <a:pt x="126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2" name="Google Shape;2682;p64"/>
            <p:cNvSpPr/>
            <p:nvPr/>
          </p:nvSpPr>
          <p:spPr>
            <a:xfrm>
              <a:off x="8060353" y="2829632"/>
              <a:ext cx="25494" cy="118481"/>
            </a:xfrm>
            <a:custGeom>
              <a:rect b="b" l="l" r="r" t="t"/>
              <a:pathLst>
                <a:path extrusionOk="0" h="3546" w="763">
                  <a:moveTo>
                    <a:pt x="296" y="0"/>
                  </a:moveTo>
                  <a:lnTo>
                    <a:pt x="1" y="3514"/>
                  </a:lnTo>
                  <a:lnTo>
                    <a:pt x="452" y="3545"/>
                  </a:lnTo>
                  <a:lnTo>
                    <a:pt x="763" y="31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3" name="Google Shape;2683;p64"/>
            <p:cNvSpPr/>
            <p:nvPr/>
          </p:nvSpPr>
          <p:spPr>
            <a:xfrm>
              <a:off x="8101417" y="2833241"/>
              <a:ext cx="75345" cy="122657"/>
            </a:xfrm>
            <a:custGeom>
              <a:rect b="b" l="l" r="r" t="t"/>
              <a:pathLst>
                <a:path extrusionOk="0" h="3671" w="2255">
                  <a:moveTo>
                    <a:pt x="342" y="1"/>
                  </a:moveTo>
                  <a:lnTo>
                    <a:pt x="0" y="3499"/>
                  </a:lnTo>
                  <a:lnTo>
                    <a:pt x="435" y="3531"/>
                  </a:lnTo>
                  <a:lnTo>
                    <a:pt x="700" y="903"/>
                  </a:lnTo>
                  <a:lnTo>
                    <a:pt x="1275" y="3608"/>
                  </a:lnTo>
                  <a:lnTo>
                    <a:pt x="1571" y="3624"/>
                  </a:lnTo>
                  <a:lnTo>
                    <a:pt x="1866" y="3670"/>
                  </a:lnTo>
                  <a:lnTo>
                    <a:pt x="2255" y="172"/>
                  </a:lnTo>
                  <a:lnTo>
                    <a:pt x="2037" y="141"/>
                  </a:lnTo>
                  <a:cubicBezTo>
                    <a:pt x="1928" y="125"/>
                    <a:pt x="1819" y="110"/>
                    <a:pt x="1819" y="110"/>
                  </a:cubicBezTo>
                  <a:lnTo>
                    <a:pt x="1524" y="2738"/>
                  </a:lnTo>
                  <a:lnTo>
                    <a:pt x="964" y="48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4" name="Google Shape;2684;p64"/>
            <p:cNvSpPr/>
            <p:nvPr/>
          </p:nvSpPr>
          <p:spPr>
            <a:xfrm>
              <a:off x="8191297" y="2842596"/>
              <a:ext cx="59240" cy="123158"/>
            </a:xfrm>
            <a:custGeom>
              <a:rect b="b" l="l" r="r" t="t"/>
              <a:pathLst>
                <a:path extrusionOk="0" h="3686" w="1773">
                  <a:moveTo>
                    <a:pt x="420" y="1"/>
                  </a:moveTo>
                  <a:lnTo>
                    <a:pt x="0" y="3499"/>
                  </a:lnTo>
                  <a:lnTo>
                    <a:pt x="1322" y="3686"/>
                  </a:lnTo>
                  <a:lnTo>
                    <a:pt x="1400" y="3126"/>
                  </a:lnTo>
                  <a:lnTo>
                    <a:pt x="513" y="3017"/>
                  </a:lnTo>
                  <a:lnTo>
                    <a:pt x="638" y="2038"/>
                  </a:lnTo>
                  <a:lnTo>
                    <a:pt x="1446" y="2147"/>
                  </a:lnTo>
                  <a:lnTo>
                    <a:pt x="1524" y="1587"/>
                  </a:lnTo>
                  <a:lnTo>
                    <a:pt x="700" y="1478"/>
                  </a:lnTo>
                  <a:lnTo>
                    <a:pt x="809" y="623"/>
                  </a:lnTo>
                  <a:lnTo>
                    <a:pt x="1633" y="732"/>
                  </a:lnTo>
                  <a:lnTo>
                    <a:pt x="1773" y="187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5" name="Google Shape;2685;p64"/>
            <p:cNvSpPr/>
            <p:nvPr/>
          </p:nvSpPr>
          <p:spPr>
            <a:xfrm>
              <a:off x="8261430" y="2852486"/>
              <a:ext cx="102910" cy="128337"/>
            </a:xfrm>
            <a:custGeom>
              <a:rect b="b" l="l" r="r" t="t"/>
              <a:pathLst>
                <a:path extrusionOk="0" h="3841" w="3080">
                  <a:moveTo>
                    <a:pt x="482" y="0"/>
                  </a:moveTo>
                  <a:lnTo>
                    <a:pt x="0" y="3499"/>
                  </a:lnTo>
                  <a:lnTo>
                    <a:pt x="436" y="3561"/>
                  </a:lnTo>
                  <a:lnTo>
                    <a:pt x="824" y="731"/>
                  </a:lnTo>
                  <a:lnTo>
                    <a:pt x="1058" y="3639"/>
                  </a:lnTo>
                  <a:lnTo>
                    <a:pt x="1477" y="3701"/>
                  </a:lnTo>
                  <a:lnTo>
                    <a:pt x="2535" y="964"/>
                  </a:lnTo>
                  <a:lnTo>
                    <a:pt x="2099" y="3779"/>
                  </a:lnTo>
                  <a:lnTo>
                    <a:pt x="2519" y="3841"/>
                  </a:lnTo>
                  <a:lnTo>
                    <a:pt x="3079" y="358"/>
                  </a:lnTo>
                  <a:lnTo>
                    <a:pt x="2379" y="265"/>
                  </a:lnTo>
                  <a:lnTo>
                    <a:pt x="1400" y="2799"/>
                  </a:lnTo>
                  <a:lnTo>
                    <a:pt x="1182" y="93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6" name="Google Shape;2686;p64"/>
            <p:cNvSpPr/>
            <p:nvPr/>
          </p:nvSpPr>
          <p:spPr>
            <a:xfrm>
              <a:off x="8366379" y="2872233"/>
              <a:ext cx="73808" cy="125230"/>
            </a:xfrm>
            <a:custGeom>
              <a:rect b="b" l="l" r="r" t="t"/>
              <a:pathLst>
                <a:path extrusionOk="0" h="3748" w="2209">
                  <a:moveTo>
                    <a:pt x="1555" y="917"/>
                  </a:moveTo>
                  <a:cubicBezTo>
                    <a:pt x="1555" y="1026"/>
                    <a:pt x="1571" y="1151"/>
                    <a:pt x="1571" y="1291"/>
                  </a:cubicBezTo>
                  <a:cubicBezTo>
                    <a:pt x="1586" y="1431"/>
                    <a:pt x="1586" y="1571"/>
                    <a:pt x="1602" y="1695"/>
                  </a:cubicBezTo>
                  <a:cubicBezTo>
                    <a:pt x="1602" y="1819"/>
                    <a:pt x="1617" y="1975"/>
                    <a:pt x="1633" y="2146"/>
                  </a:cubicBezTo>
                  <a:lnTo>
                    <a:pt x="1073" y="2037"/>
                  </a:lnTo>
                  <a:cubicBezTo>
                    <a:pt x="1089" y="1975"/>
                    <a:pt x="1120" y="1913"/>
                    <a:pt x="1135" y="1866"/>
                  </a:cubicBezTo>
                  <a:cubicBezTo>
                    <a:pt x="1166" y="1804"/>
                    <a:pt x="1198" y="1757"/>
                    <a:pt x="1213" y="1679"/>
                  </a:cubicBezTo>
                  <a:lnTo>
                    <a:pt x="1306" y="1477"/>
                  </a:lnTo>
                  <a:lnTo>
                    <a:pt x="1555" y="917"/>
                  </a:lnTo>
                  <a:close/>
                  <a:moveTo>
                    <a:pt x="1415" y="0"/>
                  </a:moveTo>
                  <a:lnTo>
                    <a:pt x="0" y="3328"/>
                  </a:lnTo>
                  <a:cubicBezTo>
                    <a:pt x="0" y="3328"/>
                    <a:pt x="125" y="3343"/>
                    <a:pt x="249" y="3374"/>
                  </a:cubicBezTo>
                  <a:cubicBezTo>
                    <a:pt x="358" y="3390"/>
                    <a:pt x="482" y="3421"/>
                    <a:pt x="482" y="3421"/>
                  </a:cubicBezTo>
                  <a:lnTo>
                    <a:pt x="809" y="2628"/>
                  </a:lnTo>
                  <a:lnTo>
                    <a:pt x="1664" y="2799"/>
                  </a:lnTo>
                  <a:lnTo>
                    <a:pt x="1711" y="3654"/>
                  </a:lnTo>
                  <a:lnTo>
                    <a:pt x="2208" y="3747"/>
                  </a:lnTo>
                  <a:lnTo>
                    <a:pt x="1991" y="124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7" name="Google Shape;2687;p64"/>
            <p:cNvSpPr/>
            <p:nvPr/>
          </p:nvSpPr>
          <p:spPr>
            <a:xfrm>
              <a:off x="8621451" y="2789103"/>
              <a:ext cx="868190" cy="612050"/>
            </a:xfrm>
            <a:custGeom>
              <a:rect b="b" l="l" r="r" t="t"/>
              <a:pathLst>
                <a:path extrusionOk="0" h="18318" w="25984">
                  <a:moveTo>
                    <a:pt x="6065" y="0"/>
                  </a:moveTo>
                  <a:cubicBezTo>
                    <a:pt x="5587" y="1793"/>
                    <a:pt x="3964" y="2984"/>
                    <a:pt x="2183" y="2984"/>
                  </a:cubicBezTo>
                  <a:cubicBezTo>
                    <a:pt x="1879" y="2984"/>
                    <a:pt x="1569" y="2949"/>
                    <a:pt x="1260" y="2877"/>
                  </a:cubicBezTo>
                  <a:lnTo>
                    <a:pt x="1167" y="3343"/>
                  </a:lnTo>
                  <a:cubicBezTo>
                    <a:pt x="1525" y="3437"/>
                    <a:pt x="1742" y="3794"/>
                    <a:pt x="1665" y="4167"/>
                  </a:cubicBezTo>
                  <a:cubicBezTo>
                    <a:pt x="1584" y="4476"/>
                    <a:pt x="1307" y="4681"/>
                    <a:pt x="1002" y="4681"/>
                  </a:cubicBezTo>
                  <a:cubicBezTo>
                    <a:pt x="954" y="4681"/>
                    <a:pt x="905" y="4676"/>
                    <a:pt x="856" y="4665"/>
                  </a:cubicBezTo>
                  <a:lnTo>
                    <a:pt x="778" y="5023"/>
                  </a:lnTo>
                  <a:cubicBezTo>
                    <a:pt x="1136" y="5116"/>
                    <a:pt x="1354" y="5474"/>
                    <a:pt x="1276" y="5831"/>
                  </a:cubicBezTo>
                  <a:cubicBezTo>
                    <a:pt x="1210" y="6135"/>
                    <a:pt x="941" y="6349"/>
                    <a:pt x="643" y="6349"/>
                  </a:cubicBezTo>
                  <a:cubicBezTo>
                    <a:pt x="590" y="6349"/>
                    <a:pt x="537" y="6343"/>
                    <a:pt x="483" y="6329"/>
                  </a:cubicBezTo>
                  <a:lnTo>
                    <a:pt x="405" y="6702"/>
                  </a:lnTo>
                  <a:cubicBezTo>
                    <a:pt x="747" y="6795"/>
                    <a:pt x="965" y="7153"/>
                    <a:pt x="887" y="7510"/>
                  </a:cubicBezTo>
                  <a:cubicBezTo>
                    <a:pt x="820" y="7819"/>
                    <a:pt x="544" y="8024"/>
                    <a:pt x="240" y="8024"/>
                  </a:cubicBezTo>
                  <a:cubicBezTo>
                    <a:pt x="192" y="8024"/>
                    <a:pt x="143" y="8019"/>
                    <a:pt x="94" y="8008"/>
                  </a:cubicBezTo>
                  <a:lnTo>
                    <a:pt x="1" y="8443"/>
                  </a:lnTo>
                  <a:cubicBezTo>
                    <a:pt x="2038" y="8941"/>
                    <a:pt x="3235" y="11040"/>
                    <a:pt x="2691" y="13139"/>
                  </a:cubicBezTo>
                  <a:lnTo>
                    <a:pt x="3391" y="13310"/>
                  </a:lnTo>
                  <a:cubicBezTo>
                    <a:pt x="3842" y="13404"/>
                    <a:pt x="4479" y="13590"/>
                    <a:pt x="5257" y="13823"/>
                  </a:cubicBezTo>
                  <a:cubicBezTo>
                    <a:pt x="6780" y="14274"/>
                    <a:pt x="8833" y="14819"/>
                    <a:pt x="10870" y="15487"/>
                  </a:cubicBezTo>
                  <a:cubicBezTo>
                    <a:pt x="12891" y="16171"/>
                    <a:pt x="14928" y="16856"/>
                    <a:pt x="16452" y="17369"/>
                  </a:cubicBezTo>
                  <a:cubicBezTo>
                    <a:pt x="17960" y="17944"/>
                    <a:pt x="18971" y="18317"/>
                    <a:pt x="18971" y="18317"/>
                  </a:cubicBezTo>
                  <a:cubicBezTo>
                    <a:pt x="19556" y="16734"/>
                    <a:pt x="21037" y="15751"/>
                    <a:pt x="22601" y="15751"/>
                  </a:cubicBezTo>
                  <a:cubicBezTo>
                    <a:pt x="23034" y="15751"/>
                    <a:pt x="23472" y="15826"/>
                    <a:pt x="23900" y="15985"/>
                  </a:cubicBezTo>
                  <a:lnTo>
                    <a:pt x="24056" y="15565"/>
                  </a:lnTo>
                  <a:cubicBezTo>
                    <a:pt x="23714" y="15441"/>
                    <a:pt x="23558" y="15052"/>
                    <a:pt x="23698" y="14710"/>
                  </a:cubicBezTo>
                  <a:cubicBezTo>
                    <a:pt x="23795" y="14443"/>
                    <a:pt x="24053" y="14280"/>
                    <a:pt x="24323" y="14280"/>
                  </a:cubicBezTo>
                  <a:cubicBezTo>
                    <a:pt x="24400" y="14280"/>
                    <a:pt x="24478" y="14294"/>
                    <a:pt x="24553" y="14321"/>
                  </a:cubicBezTo>
                  <a:lnTo>
                    <a:pt x="24693" y="13979"/>
                  </a:lnTo>
                  <a:cubicBezTo>
                    <a:pt x="24351" y="13839"/>
                    <a:pt x="24180" y="13450"/>
                    <a:pt x="24320" y="13124"/>
                  </a:cubicBezTo>
                  <a:cubicBezTo>
                    <a:pt x="24429" y="12845"/>
                    <a:pt x="24681" y="12679"/>
                    <a:pt x="24956" y="12679"/>
                  </a:cubicBezTo>
                  <a:cubicBezTo>
                    <a:pt x="25033" y="12679"/>
                    <a:pt x="25112" y="12692"/>
                    <a:pt x="25191" y="12719"/>
                  </a:cubicBezTo>
                  <a:lnTo>
                    <a:pt x="25315" y="12377"/>
                  </a:lnTo>
                  <a:cubicBezTo>
                    <a:pt x="24973" y="12237"/>
                    <a:pt x="24802" y="11864"/>
                    <a:pt x="24942" y="11522"/>
                  </a:cubicBezTo>
                  <a:cubicBezTo>
                    <a:pt x="25051" y="11243"/>
                    <a:pt x="25312" y="11078"/>
                    <a:pt x="25584" y="11078"/>
                  </a:cubicBezTo>
                  <a:cubicBezTo>
                    <a:pt x="25661" y="11078"/>
                    <a:pt x="25738" y="11091"/>
                    <a:pt x="25813" y="11118"/>
                  </a:cubicBezTo>
                  <a:lnTo>
                    <a:pt x="25984" y="10667"/>
                  </a:lnTo>
                  <a:cubicBezTo>
                    <a:pt x="23978" y="9905"/>
                    <a:pt x="22952" y="7650"/>
                    <a:pt x="23714" y="5629"/>
                  </a:cubicBezTo>
                  <a:lnTo>
                    <a:pt x="21024" y="4618"/>
                  </a:lnTo>
                  <a:cubicBezTo>
                    <a:pt x="19375" y="4059"/>
                    <a:pt x="17183" y="3328"/>
                    <a:pt x="14991" y="2581"/>
                  </a:cubicBezTo>
                  <a:cubicBezTo>
                    <a:pt x="12798" y="1866"/>
                    <a:pt x="10543" y="1260"/>
                    <a:pt x="8880" y="762"/>
                  </a:cubicBezTo>
                  <a:cubicBezTo>
                    <a:pt x="8040" y="513"/>
                    <a:pt x="7340" y="311"/>
                    <a:pt x="6843" y="202"/>
                  </a:cubicBezTo>
                  <a:lnTo>
                    <a:pt x="6065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8" name="Google Shape;2688;p64"/>
            <p:cNvSpPr/>
            <p:nvPr/>
          </p:nvSpPr>
          <p:spPr>
            <a:xfrm>
              <a:off x="8829277" y="2849880"/>
              <a:ext cx="527383" cy="244212"/>
            </a:xfrm>
            <a:custGeom>
              <a:rect b="b" l="l" r="r" t="t"/>
              <a:pathLst>
                <a:path extrusionOk="0" h="7309" w="15784">
                  <a:moveTo>
                    <a:pt x="669" y="0"/>
                  </a:moveTo>
                  <a:lnTo>
                    <a:pt x="1" y="2535"/>
                  </a:lnTo>
                  <a:cubicBezTo>
                    <a:pt x="1" y="2535"/>
                    <a:pt x="234" y="2597"/>
                    <a:pt x="638" y="2722"/>
                  </a:cubicBezTo>
                  <a:lnTo>
                    <a:pt x="2349" y="3219"/>
                  </a:lnTo>
                  <a:cubicBezTo>
                    <a:pt x="3748" y="3639"/>
                    <a:pt x="5645" y="4137"/>
                    <a:pt x="7495" y="4759"/>
                  </a:cubicBezTo>
                  <a:cubicBezTo>
                    <a:pt x="9346" y="5380"/>
                    <a:pt x="11212" y="6002"/>
                    <a:pt x="12596" y="6469"/>
                  </a:cubicBezTo>
                  <a:cubicBezTo>
                    <a:pt x="13295" y="6687"/>
                    <a:pt x="13855" y="6920"/>
                    <a:pt x="14259" y="7060"/>
                  </a:cubicBezTo>
                  <a:lnTo>
                    <a:pt x="14881" y="7309"/>
                  </a:lnTo>
                  <a:lnTo>
                    <a:pt x="15783" y="4836"/>
                  </a:lnTo>
                  <a:lnTo>
                    <a:pt x="15146" y="4603"/>
                  </a:lnTo>
                  <a:cubicBezTo>
                    <a:pt x="14741" y="4463"/>
                    <a:pt x="14182" y="4214"/>
                    <a:pt x="13466" y="3997"/>
                  </a:cubicBezTo>
                  <a:cubicBezTo>
                    <a:pt x="12051" y="3515"/>
                    <a:pt x="10186" y="2893"/>
                    <a:pt x="8304" y="2255"/>
                  </a:cubicBezTo>
                  <a:cubicBezTo>
                    <a:pt x="6423" y="1633"/>
                    <a:pt x="4494" y="1120"/>
                    <a:pt x="3064" y="685"/>
                  </a:cubicBezTo>
                  <a:cubicBezTo>
                    <a:pt x="2349" y="482"/>
                    <a:pt x="1742" y="311"/>
                    <a:pt x="1338" y="187"/>
                  </a:cubicBezTo>
                  <a:cubicBezTo>
                    <a:pt x="918" y="63"/>
                    <a:pt x="669" y="0"/>
                    <a:pt x="669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9" name="Google Shape;2689;p64"/>
            <p:cNvSpPr/>
            <p:nvPr/>
          </p:nvSpPr>
          <p:spPr>
            <a:xfrm>
              <a:off x="8760180" y="3109664"/>
              <a:ext cx="503994" cy="236393"/>
            </a:xfrm>
            <a:custGeom>
              <a:rect b="b" l="l" r="r" t="t"/>
              <a:pathLst>
                <a:path extrusionOk="0" h="7075" w="15084">
                  <a:moveTo>
                    <a:pt x="669" y="0"/>
                  </a:moveTo>
                  <a:lnTo>
                    <a:pt x="1" y="2535"/>
                  </a:lnTo>
                  <a:cubicBezTo>
                    <a:pt x="1" y="2535"/>
                    <a:pt x="218" y="2581"/>
                    <a:pt x="607" y="2706"/>
                  </a:cubicBezTo>
                  <a:cubicBezTo>
                    <a:pt x="996" y="2814"/>
                    <a:pt x="1556" y="2970"/>
                    <a:pt x="2224" y="3172"/>
                  </a:cubicBezTo>
                  <a:cubicBezTo>
                    <a:pt x="3561" y="3576"/>
                    <a:pt x="5350" y="4043"/>
                    <a:pt x="7122" y="4634"/>
                  </a:cubicBezTo>
                  <a:lnTo>
                    <a:pt x="11989" y="6266"/>
                  </a:lnTo>
                  <a:cubicBezTo>
                    <a:pt x="12658" y="6484"/>
                    <a:pt x="13186" y="6702"/>
                    <a:pt x="13575" y="6842"/>
                  </a:cubicBezTo>
                  <a:cubicBezTo>
                    <a:pt x="13964" y="6997"/>
                    <a:pt x="14182" y="7075"/>
                    <a:pt x="14182" y="7075"/>
                  </a:cubicBezTo>
                  <a:lnTo>
                    <a:pt x="15083" y="4618"/>
                  </a:lnTo>
                  <a:lnTo>
                    <a:pt x="14477" y="4385"/>
                  </a:lnTo>
                  <a:cubicBezTo>
                    <a:pt x="14088" y="4245"/>
                    <a:pt x="13529" y="4012"/>
                    <a:pt x="12860" y="3794"/>
                  </a:cubicBezTo>
                  <a:cubicBezTo>
                    <a:pt x="11507" y="3343"/>
                    <a:pt x="9719" y="2737"/>
                    <a:pt x="7915" y="2130"/>
                  </a:cubicBezTo>
                  <a:cubicBezTo>
                    <a:pt x="6127" y="1539"/>
                    <a:pt x="4292" y="1057"/>
                    <a:pt x="2939" y="653"/>
                  </a:cubicBezTo>
                  <a:cubicBezTo>
                    <a:pt x="2255" y="451"/>
                    <a:pt x="1696" y="280"/>
                    <a:pt x="1291" y="171"/>
                  </a:cubicBezTo>
                  <a:cubicBezTo>
                    <a:pt x="903" y="47"/>
                    <a:pt x="669" y="0"/>
                    <a:pt x="669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0" name="Google Shape;2690;p64"/>
            <p:cNvSpPr/>
            <p:nvPr/>
          </p:nvSpPr>
          <p:spPr>
            <a:xfrm>
              <a:off x="9299994" y="3156408"/>
              <a:ext cx="68596" cy="71737"/>
            </a:xfrm>
            <a:custGeom>
              <a:rect b="b" l="l" r="r" t="t"/>
              <a:pathLst>
                <a:path extrusionOk="0" h="2147" w="2053">
                  <a:moveTo>
                    <a:pt x="1338" y="0"/>
                  </a:moveTo>
                  <a:lnTo>
                    <a:pt x="793" y="514"/>
                  </a:lnTo>
                  <a:lnTo>
                    <a:pt x="63" y="358"/>
                  </a:lnTo>
                  <a:lnTo>
                    <a:pt x="389" y="1042"/>
                  </a:lnTo>
                  <a:lnTo>
                    <a:pt x="0" y="1695"/>
                  </a:lnTo>
                  <a:lnTo>
                    <a:pt x="747" y="1602"/>
                  </a:lnTo>
                  <a:lnTo>
                    <a:pt x="1229" y="2146"/>
                  </a:lnTo>
                  <a:lnTo>
                    <a:pt x="1369" y="1415"/>
                  </a:lnTo>
                  <a:lnTo>
                    <a:pt x="2053" y="1104"/>
                  </a:lnTo>
                  <a:lnTo>
                    <a:pt x="1400" y="747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1" name="Google Shape;2691;p64"/>
            <p:cNvSpPr/>
            <p:nvPr/>
          </p:nvSpPr>
          <p:spPr>
            <a:xfrm>
              <a:off x="8737326" y="2975612"/>
              <a:ext cx="69130" cy="71737"/>
            </a:xfrm>
            <a:custGeom>
              <a:rect b="b" l="l" r="r" t="t"/>
              <a:pathLst>
                <a:path extrusionOk="0" h="2147" w="2069">
                  <a:moveTo>
                    <a:pt x="1229" y="0"/>
                  </a:moveTo>
                  <a:lnTo>
                    <a:pt x="731" y="591"/>
                  </a:lnTo>
                  <a:lnTo>
                    <a:pt x="0" y="513"/>
                  </a:lnTo>
                  <a:lnTo>
                    <a:pt x="389" y="1151"/>
                  </a:lnTo>
                  <a:lnTo>
                    <a:pt x="78" y="1851"/>
                  </a:lnTo>
                  <a:lnTo>
                    <a:pt x="793" y="1664"/>
                  </a:lnTo>
                  <a:lnTo>
                    <a:pt x="1338" y="2146"/>
                  </a:lnTo>
                  <a:lnTo>
                    <a:pt x="1415" y="1400"/>
                  </a:lnTo>
                  <a:lnTo>
                    <a:pt x="2069" y="1011"/>
                  </a:lnTo>
                  <a:lnTo>
                    <a:pt x="1369" y="747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2" name="Google Shape;2692;p64"/>
            <p:cNvSpPr/>
            <p:nvPr/>
          </p:nvSpPr>
          <p:spPr>
            <a:xfrm>
              <a:off x="8878628" y="2878983"/>
              <a:ext cx="36420" cy="51455"/>
            </a:xfrm>
            <a:custGeom>
              <a:rect b="b" l="l" r="r" t="t"/>
              <a:pathLst>
                <a:path extrusionOk="0" h="1540" w="1090">
                  <a:moveTo>
                    <a:pt x="48" y="0"/>
                  </a:moveTo>
                  <a:lnTo>
                    <a:pt x="1" y="171"/>
                  </a:lnTo>
                  <a:lnTo>
                    <a:pt x="421" y="296"/>
                  </a:lnTo>
                  <a:lnTo>
                    <a:pt x="94" y="1477"/>
                  </a:lnTo>
                  <a:lnTo>
                    <a:pt x="281" y="1540"/>
                  </a:lnTo>
                  <a:lnTo>
                    <a:pt x="607" y="358"/>
                  </a:lnTo>
                  <a:lnTo>
                    <a:pt x="1043" y="482"/>
                  </a:lnTo>
                  <a:lnTo>
                    <a:pt x="1089" y="29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3" name="Google Shape;2693;p64"/>
            <p:cNvSpPr/>
            <p:nvPr/>
          </p:nvSpPr>
          <p:spPr>
            <a:xfrm>
              <a:off x="8947725" y="2902338"/>
              <a:ext cx="19780" cy="47312"/>
            </a:xfrm>
            <a:custGeom>
              <a:rect b="b" l="l" r="r" t="t"/>
              <a:pathLst>
                <a:path extrusionOk="0" h="1416" w="592">
                  <a:moveTo>
                    <a:pt x="390" y="1"/>
                  </a:moveTo>
                  <a:lnTo>
                    <a:pt x="1" y="1354"/>
                  </a:lnTo>
                  <a:lnTo>
                    <a:pt x="188" y="1416"/>
                  </a:lnTo>
                  <a:lnTo>
                    <a:pt x="592" y="63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4" name="Google Shape;2694;p64"/>
            <p:cNvSpPr/>
            <p:nvPr/>
          </p:nvSpPr>
          <p:spPr>
            <a:xfrm>
              <a:off x="9007500" y="2923121"/>
              <a:ext cx="42100" cy="48882"/>
            </a:xfrm>
            <a:custGeom>
              <a:rect b="b" l="l" r="r" t="t"/>
              <a:pathLst>
                <a:path extrusionOk="0" h="1463" w="1260">
                  <a:moveTo>
                    <a:pt x="684" y="1"/>
                  </a:moveTo>
                  <a:cubicBezTo>
                    <a:pt x="591" y="1"/>
                    <a:pt x="513" y="16"/>
                    <a:pt x="436" y="48"/>
                  </a:cubicBezTo>
                  <a:cubicBezTo>
                    <a:pt x="342" y="79"/>
                    <a:pt x="280" y="141"/>
                    <a:pt x="218" y="203"/>
                  </a:cubicBezTo>
                  <a:cubicBezTo>
                    <a:pt x="125" y="312"/>
                    <a:pt x="78" y="421"/>
                    <a:pt x="47" y="530"/>
                  </a:cubicBezTo>
                  <a:cubicBezTo>
                    <a:pt x="16" y="623"/>
                    <a:pt x="0" y="701"/>
                    <a:pt x="0" y="794"/>
                  </a:cubicBezTo>
                  <a:cubicBezTo>
                    <a:pt x="0" y="856"/>
                    <a:pt x="0" y="934"/>
                    <a:pt x="16" y="996"/>
                  </a:cubicBezTo>
                  <a:cubicBezTo>
                    <a:pt x="47" y="1105"/>
                    <a:pt x="125" y="1214"/>
                    <a:pt x="202" y="1276"/>
                  </a:cubicBezTo>
                  <a:cubicBezTo>
                    <a:pt x="249" y="1323"/>
                    <a:pt x="296" y="1338"/>
                    <a:pt x="342" y="1369"/>
                  </a:cubicBezTo>
                  <a:cubicBezTo>
                    <a:pt x="389" y="1385"/>
                    <a:pt x="436" y="1400"/>
                    <a:pt x="482" y="1416"/>
                  </a:cubicBezTo>
                  <a:cubicBezTo>
                    <a:pt x="529" y="1431"/>
                    <a:pt x="575" y="1447"/>
                    <a:pt x="622" y="1447"/>
                  </a:cubicBezTo>
                  <a:cubicBezTo>
                    <a:pt x="669" y="1463"/>
                    <a:pt x="700" y="1463"/>
                    <a:pt x="746" y="1463"/>
                  </a:cubicBezTo>
                  <a:lnTo>
                    <a:pt x="855" y="1463"/>
                  </a:lnTo>
                  <a:lnTo>
                    <a:pt x="918" y="1307"/>
                  </a:lnTo>
                  <a:cubicBezTo>
                    <a:pt x="840" y="1307"/>
                    <a:pt x="778" y="1307"/>
                    <a:pt x="715" y="1291"/>
                  </a:cubicBezTo>
                  <a:cubicBezTo>
                    <a:pt x="653" y="1291"/>
                    <a:pt x="591" y="1276"/>
                    <a:pt x="529" y="1245"/>
                  </a:cubicBezTo>
                  <a:cubicBezTo>
                    <a:pt x="482" y="1229"/>
                    <a:pt x="420" y="1198"/>
                    <a:pt x="373" y="1167"/>
                  </a:cubicBezTo>
                  <a:cubicBezTo>
                    <a:pt x="327" y="1136"/>
                    <a:pt x="280" y="1089"/>
                    <a:pt x="264" y="1043"/>
                  </a:cubicBezTo>
                  <a:cubicBezTo>
                    <a:pt x="233" y="980"/>
                    <a:pt x="218" y="918"/>
                    <a:pt x="218" y="856"/>
                  </a:cubicBezTo>
                  <a:cubicBezTo>
                    <a:pt x="202" y="763"/>
                    <a:pt x="218" y="685"/>
                    <a:pt x="249" y="592"/>
                  </a:cubicBezTo>
                  <a:cubicBezTo>
                    <a:pt x="264" y="514"/>
                    <a:pt x="311" y="436"/>
                    <a:pt x="358" y="359"/>
                  </a:cubicBezTo>
                  <a:cubicBezTo>
                    <a:pt x="404" y="312"/>
                    <a:pt x="451" y="265"/>
                    <a:pt x="498" y="234"/>
                  </a:cubicBezTo>
                  <a:cubicBezTo>
                    <a:pt x="560" y="203"/>
                    <a:pt x="607" y="187"/>
                    <a:pt x="669" y="187"/>
                  </a:cubicBezTo>
                  <a:cubicBezTo>
                    <a:pt x="731" y="187"/>
                    <a:pt x="793" y="187"/>
                    <a:pt x="855" y="203"/>
                  </a:cubicBezTo>
                  <a:cubicBezTo>
                    <a:pt x="918" y="219"/>
                    <a:pt x="980" y="234"/>
                    <a:pt x="1042" y="265"/>
                  </a:cubicBezTo>
                  <a:cubicBezTo>
                    <a:pt x="1089" y="296"/>
                    <a:pt x="1151" y="327"/>
                    <a:pt x="1197" y="359"/>
                  </a:cubicBezTo>
                  <a:lnTo>
                    <a:pt x="1260" y="187"/>
                  </a:lnTo>
                  <a:cubicBezTo>
                    <a:pt x="1229" y="172"/>
                    <a:pt x="1197" y="156"/>
                    <a:pt x="1151" y="141"/>
                  </a:cubicBezTo>
                  <a:cubicBezTo>
                    <a:pt x="1120" y="110"/>
                    <a:pt x="1089" y="94"/>
                    <a:pt x="1042" y="79"/>
                  </a:cubicBezTo>
                  <a:cubicBezTo>
                    <a:pt x="995" y="63"/>
                    <a:pt x="949" y="48"/>
                    <a:pt x="902" y="32"/>
                  </a:cubicBezTo>
                  <a:cubicBezTo>
                    <a:pt x="840" y="1"/>
                    <a:pt x="762" y="1"/>
                    <a:pt x="684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5" name="Google Shape;2695;p64"/>
            <p:cNvSpPr/>
            <p:nvPr/>
          </p:nvSpPr>
          <p:spPr>
            <a:xfrm>
              <a:off x="9081777" y="2942868"/>
              <a:ext cx="47847" cy="56166"/>
            </a:xfrm>
            <a:custGeom>
              <a:rect b="b" l="l" r="r" t="t"/>
              <a:pathLst>
                <a:path extrusionOk="0" h="1681" w="1432">
                  <a:moveTo>
                    <a:pt x="421" y="1"/>
                  </a:moveTo>
                  <a:lnTo>
                    <a:pt x="1" y="1354"/>
                  </a:lnTo>
                  <a:lnTo>
                    <a:pt x="187" y="1416"/>
                  </a:lnTo>
                  <a:lnTo>
                    <a:pt x="389" y="794"/>
                  </a:lnTo>
                  <a:lnTo>
                    <a:pt x="560" y="856"/>
                  </a:lnTo>
                  <a:lnTo>
                    <a:pt x="794" y="1618"/>
                  </a:lnTo>
                  <a:lnTo>
                    <a:pt x="1011" y="1680"/>
                  </a:lnTo>
                  <a:lnTo>
                    <a:pt x="747" y="825"/>
                  </a:lnTo>
                  <a:lnTo>
                    <a:pt x="1431" y="343"/>
                  </a:lnTo>
                  <a:lnTo>
                    <a:pt x="1198" y="265"/>
                  </a:lnTo>
                  <a:lnTo>
                    <a:pt x="623" y="685"/>
                  </a:lnTo>
                  <a:lnTo>
                    <a:pt x="436" y="623"/>
                  </a:lnTo>
                  <a:lnTo>
                    <a:pt x="623" y="63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6" name="Google Shape;2696;p64"/>
            <p:cNvSpPr/>
            <p:nvPr/>
          </p:nvSpPr>
          <p:spPr>
            <a:xfrm>
              <a:off x="9160764" y="2969899"/>
              <a:ext cx="40028" cy="53026"/>
            </a:xfrm>
            <a:custGeom>
              <a:rect b="b" l="l" r="r" t="t"/>
              <a:pathLst>
                <a:path extrusionOk="0" h="1587" w="1198">
                  <a:moveTo>
                    <a:pt x="451" y="0"/>
                  </a:moveTo>
                  <a:lnTo>
                    <a:pt x="0" y="1338"/>
                  </a:lnTo>
                  <a:lnTo>
                    <a:pt x="747" y="1586"/>
                  </a:lnTo>
                  <a:lnTo>
                    <a:pt x="809" y="1415"/>
                  </a:lnTo>
                  <a:lnTo>
                    <a:pt x="249" y="1229"/>
                  </a:lnTo>
                  <a:lnTo>
                    <a:pt x="404" y="793"/>
                  </a:lnTo>
                  <a:lnTo>
                    <a:pt x="902" y="964"/>
                  </a:lnTo>
                  <a:lnTo>
                    <a:pt x="964" y="793"/>
                  </a:lnTo>
                  <a:lnTo>
                    <a:pt x="451" y="622"/>
                  </a:lnTo>
                  <a:lnTo>
                    <a:pt x="591" y="234"/>
                  </a:lnTo>
                  <a:lnTo>
                    <a:pt x="1120" y="405"/>
                  </a:lnTo>
                  <a:lnTo>
                    <a:pt x="1197" y="24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7" name="Google Shape;2697;p64"/>
            <p:cNvSpPr/>
            <p:nvPr/>
          </p:nvSpPr>
          <p:spPr>
            <a:xfrm>
              <a:off x="9242825" y="2992753"/>
              <a:ext cx="36420" cy="51455"/>
            </a:xfrm>
            <a:custGeom>
              <a:rect b="b" l="l" r="r" t="t"/>
              <a:pathLst>
                <a:path extrusionOk="0" h="1540" w="1090">
                  <a:moveTo>
                    <a:pt x="63" y="0"/>
                  </a:moveTo>
                  <a:lnTo>
                    <a:pt x="1" y="172"/>
                  </a:lnTo>
                  <a:lnTo>
                    <a:pt x="421" y="311"/>
                  </a:lnTo>
                  <a:lnTo>
                    <a:pt x="17" y="1478"/>
                  </a:lnTo>
                  <a:lnTo>
                    <a:pt x="203" y="1540"/>
                  </a:lnTo>
                  <a:lnTo>
                    <a:pt x="607" y="389"/>
                  </a:lnTo>
                  <a:lnTo>
                    <a:pt x="1027" y="529"/>
                  </a:lnTo>
                  <a:lnTo>
                    <a:pt x="1089" y="35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8" name="Google Shape;2698;p64"/>
            <p:cNvSpPr/>
            <p:nvPr/>
          </p:nvSpPr>
          <p:spPr>
            <a:xfrm>
              <a:off x="8778891" y="3139267"/>
              <a:ext cx="42634" cy="52491"/>
            </a:xfrm>
            <a:custGeom>
              <a:rect b="b" l="l" r="r" t="t"/>
              <a:pathLst>
                <a:path extrusionOk="0" h="1571" w="1276">
                  <a:moveTo>
                    <a:pt x="964" y="218"/>
                  </a:moveTo>
                  <a:lnTo>
                    <a:pt x="1042" y="964"/>
                  </a:lnTo>
                  <a:lnTo>
                    <a:pt x="498" y="809"/>
                  </a:lnTo>
                  <a:lnTo>
                    <a:pt x="964" y="218"/>
                  </a:lnTo>
                  <a:close/>
                  <a:moveTo>
                    <a:pt x="918" y="0"/>
                  </a:moveTo>
                  <a:lnTo>
                    <a:pt x="0" y="1198"/>
                  </a:lnTo>
                  <a:lnTo>
                    <a:pt x="171" y="1260"/>
                  </a:lnTo>
                  <a:lnTo>
                    <a:pt x="405" y="949"/>
                  </a:lnTo>
                  <a:lnTo>
                    <a:pt x="1058" y="1135"/>
                  </a:lnTo>
                  <a:lnTo>
                    <a:pt x="1104" y="1524"/>
                  </a:lnTo>
                  <a:lnTo>
                    <a:pt x="1275" y="1571"/>
                  </a:lnTo>
                  <a:lnTo>
                    <a:pt x="1120" y="63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9" name="Google Shape;2699;p64"/>
            <p:cNvSpPr/>
            <p:nvPr/>
          </p:nvSpPr>
          <p:spPr>
            <a:xfrm>
              <a:off x="8839669" y="3151730"/>
              <a:ext cx="43670" cy="50754"/>
            </a:xfrm>
            <a:custGeom>
              <a:rect b="b" l="l" r="r" t="t"/>
              <a:pathLst>
                <a:path extrusionOk="0" h="1519" w="1307">
                  <a:moveTo>
                    <a:pt x="529" y="234"/>
                  </a:moveTo>
                  <a:lnTo>
                    <a:pt x="794" y="312"/>
                  </a:lnTo>
                  <a:cubicBezTo>
                    <a:pt x="840" y="327"/>
                    <a:pt x="903" y="358"/>
                    <a:pt x="949" y="389"/>
                  </a:cubicBezTo>
                  <a:cubicBezTo>
                    <a:pt x="980" y="436"/>
                    <a:pt x="1027" y="483"/>
                    <a:pt x="1042" y="529"/>
                  </a:cubicBezTo>
                  <a:cubicBezTo>
                    <a:pt x="1074" y="591"/>
                    <a:pt x="1089" y="654"/>
                    <a:pt x="1089" y="716"/>
                  </a:cubicBezTo>
                  <a:cubicBezTo>
                    <a:pt x="1105" y="794"/>
                    <a:pt x="1089" y="856"/>
                    <a:pt x="1074" y="933"/>
                  </a:cubicBezTo>
                  <a:cubicBezTo>
                    <a:pt x="1058" y="996"/>
                    <a:pt x="1027" y="1058"/>
                    <a:pt x="980" y="1120"/>
                  </a:cubicBezTo>
                  <a:cubicBezTo>
                    <a:pt x="934" y="1182"/>
                    <a:pt x="887" y="1229"/>
                    <a:pt x="840" y="1260"/>
                  </a:cubicBezTo>
                  <a:cubicBezTo>
                    <a:pt x="794" y="1291"/>
                    <a:pt x="732" y="1322"/>
                    <a:pt x="669" y="1338"/>
                  </a:cubicBezTo>
                  <a:cubicBezTo>
                    <a:pt x="623" y="1338"/>
                    <a:pt x="560" y="1338"/>
                    <a:pt x="498" y="1322"/>
                  </a:cubicBezTo>
                  <a:lnTo>
                    <a:pt x="234" y="1244"/>
                  </a:lnTo>
                  <a:lnTo>
                    <a:pt x="529" y="234"/>
                  </a:lnTo>
                  <a:close/>
                  <a:moveTo>
                    <a:pt x="389" y="1"/>
                  </a:moveTo>
                  <a:lnTo>
                    <a:pt x="1" y="1369"/>
                  </a:lnTo>
                  <a:lnTo>
                    <a:pt x="452" y="1493"/>
                  </a:lnTo>
                  <a:cubicBezTo>
                    <a:pt x="513" y="1510"/>
                    <a:pt x="576" y="1519"/>
                    <a:pt x="640" y="1519"/>
                  </a:cubicBezTo>
                  <a:cubicBezTo>
                    <a:pt x="753" y="1519"/>
                    <a:pt x="865" y="1491"/>
                    <a:pt x="965" y="1431"/>
                  </a:cubicBezTo>
                  <a:cubicBezTo>
                    <a:pt x="1027" y="1384"/>
                    <a:pt x="1089" y="1322"/>
                    <a:pt x="1136" y="1244"/>
                  </a:cubicBezTo>
                  <a:cubicBezTo>
                    <a:pt x="1198" y="1167"/>
                    <a:pt x="1245" y="1073"/>
                    <a:pt x="1260" y="980"/>
                  </a:cubicBezTo>
                  <a:cubicBezTo>
                    <a:pt x="1291" y="887"/>
                    <a:pt x="1307" y="794"/>
                    <a:pt x="1291" y="685"/>
                  </a:cubicBezTo>
                  <a:cubicBezTo>
                    <a:pt x="1276" y="607"/>
                    <a:pt x="1245" y="514"/>
                    <a:pt x="1198" y="436"/>
                  </a:cubicBezTo>
                  <a:cubicBezTo>
                    <a:pt x="1151" y="358"/>
                    <a:pt x="1089" y="296"/>
                    <a:pt x="1027" y="249"/>
                  </a:cubicBezTo>
                  <a:cubicBezTo>
                    <a:pt x="949" y="187"/>
                    <a:pt x="856" y="140"/>
                    <a:pt x="763" y="12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0" name="Google Shape;2700;p64"/>
            <p:cNvSpPr/>
            <p:nvPr/>
          </p:nvSpPr>
          <p:spPr>
            <a:xfrm>
              <a:off x="8896838" y="3168871"/>
              <a:ext cx="60811" cy="58739"/>
            </a:xfrm>
            <a:custGeom>
              <a:rect b="b" l="l" r="r" t="t"/>
              <a:pathLst>
                <a:path extrusionOk="0" h="1758" w="1820">
                  <a:moveTo>
                    <a:pt x="404" y="1"/>
                  </a:moveTo>
                  <a:lnTo>
                    <a:pt x="0" y="1353"/>
                  </a:lnTo>
                  <a:lnTo>
                    <a:pt x="187" y="1400"/>
                  </a:lnTo>
                  <a:lnTo>
                    <a:pt x="529" y="234"/>
                  </a:lnTo>
                  <a:lnTo>
                    <a:pt x="591" y="1524"/>
                  </a:lnTo>
                  <a:lnTo>
                    <a:pt x="809" y="1587"/>
                  </a:lnTo>
                  <a:cubicBezTo>
                    <a:pt x="949" y="1385"/>
                    <a:pt x="1073" y="1214"/>
                    <a:pt x="1197" y="1058"/>
                  </a:cubicBezTo>
                  <a:cubicBezTo>
                    <a:pt x="1244" y="996"/>
                    <a:pt x="1291" y="934"/>
                    <a:pt x="1322" y="871"/>
                  </a:cubicBezTo>
                  <a:cubicBezTo>
                    <a:pt x="1368" y="809"/>
                    <a:pt x="1415" y="747"/>
                    <a:pt x="1446" y="700"/>
                  </a:cubicBezTo>
                  <a:cubicBezTo>
                    <a:pt x="1493" y="654"/>
                    <a:pt x="1539" y="592"/>
                    <a:pt x="1571" y="545"/>
                  </a:cubicBezTo>
                  <a:lnTo>
                    <a:pt x="1571" y="545"/>
                  </a:lnTo>
                  <a:lnTo>
                    <a:pt x="1213" y="1696"/>
                  </a:lnTo>
                  <a:lnTo>
                    <a:pt x="1400" y="1758"/>
                  </a:lnTo>
                  <a:lnTo>
                    <a:pt x="1819" y="405"/>
                  </a:lnTo>
                  <a:lnTo>
                    <a:pt x="1524" y="327"/>
                  </a:lnTo>
                  <a:lnTo>
                    <a:pt x="778" y="1322"/>
                  </a:lnTo>
                  <a:lnTo>
                    <a:pt x="700" y="78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1" name="Google Shape;2701;p64"/>
            <p:cNvSpPr/>
            <p:nvPr/>
          </p:nvSpPr>
          <p:spPr>
            <a:xfrm>
              <a:off x="8966971" y="3189654"/>
              <a:ext cx="20281" cy="46276"/>
            </a:xfrm>
            <a:custGeom>
              <a:rect b="b" l="l" r="r" t="t"/>
              <a:pathLst>
                <a:path extrusionOk="0" h="1385" w="607">
                  <a:moveTo>
                    <a:pt x="420" y="1"/>
                  </a:moveTo>
                  <a:lnTo>
                    <a:pt x="0" y="1338"/>
                  </a:lnTo>
                  <a:lnTo>
                    <a:pt x="187" y="1385"/>
                  </a:lnTo>
                  <a:lnTo>
                    <a:pt x="607" y="47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2" name="Google Shape;2702;p64"/>
            <p:cNvSpPr/>
            <p:nvPr/>
          </p:nvSpPr>
          <p:spPr>
            <a:xfrm>
              <a:off x="9003858" y="3197439"/>
              <a:ext cx="34849" cy="51489"/>
            </a:xfrm>
            <a:custGeom>
              <a:rect b="b" l="l" r="r" t="t"/>
              <a:pathLst>
                <a:path extrusionOk="0" h="1541" w="1043">
                  <a:moveTo>
                    <a:pt x="62" y="1"/>
                  </a:moveTo>
                  <a:lnTo>
                    <a:pt x="0" y="172"/>
                  </a:lnTo>
                  <a:lnTo>
                    <a:pt x="405" y="296"/>
                  </a:lnTo>
                  <a:lnTo>
                    <a:pt x="31" y="1478"/>
                  </a:lnTo>
                  <a:lnTo>
                    <a:pt x="218" y="1540"/>
                  </a:lnTo>
                  <a:lnTo>
                    <a:pt x="591" y="359"/>
                  </a:lnTo>
                  <a:lnTo>
                    <a:pt x="995" y="498"/>
                  </a:lnTo>
                  <a:lnTo>
                    <a:pt x="1042" y="327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3" name="Google Shape;2703;p64"/>
            <p:cNvSpPr/>
            <p:nvPr/>
          </p:nvSpPr>
          <p:spPr>
            <a:xfrm>
              <a:off x="9075027" y="3228613"/>
              <a:ext cx="45241" cy="48882"/>
            </a:xfrm>
            <a:custGeom>
              <a:rect b="b" l="l" r="r" t="t"/>
              <a:pathLst>
                <a:path extrusionOk="0" h="1463" w="1354">
                  <a:moveTo>
                    <a:pt x="724" y="181"/>
                  </a:moveTo>
                  <a:cubicBezTo>
                    <a:pt x="768" y="181"/>
                    <a:pt x="812" y="192"/>
                    <a:pt x="856" y="203"/>
                  </a:cubicBezTo>
                  <a:cubicBezTo>
                    <a:pt x="902" y="219"/>
                    <a:pt x="965" y="250"/>
                    <a:pt x="1011" y="296"/>
                  </a:cubicBezTo>
                  <a:cubicBezTo>
                    <a:pt x="1042" y="327"/>
                    <a:pt x="1089" y="374"/>
                    <a:pt x="1105" y="421"/>
                  </a:cubicBezTo>
                  <a:cubicBezTo>
                    <a:pt x="1136" y="483"/>
                    <a:pt x="1151" y="561"/>
                    <a:pt x="1136" y="623"/>
                  </a:cubicBezTo>
                  <a:cubicBezTo>
                    <a:pt x="1136" y="701"/>
                    <a:pt x="1120" y="778"/>
                    <a:pt x="1089" y="872"/>
                  </a:cubicBezTo>
                  <a:cubicBezTo>
                    <a:pt x="1073" y="949"/>
                    <a:pt x="1027" y="1027"/>
                    <a:pt x="980" y="1089"/>
                  </a:cubicBezTo>
                  <a:cubicBezTo>
                    <a:pt x="933" y="1151"/>
                    <a:pt x="887" y="1198"/>
                    <a:pt x="840" y="1229"/>
                  </a:cubicBezTo>
                  <a:cubicBezTo>
                    <a:pt x="778" y="1260"/>
                    <a:pt x="731" y="1276"/>
                    <a:pt x="669" y="1276"/>
                  </a:cubicBezTo>
                  <a:cubicBezTo>
                    <a:pt x="545" y="1276"/>
                    <a:pt x="436" y="1245"/>
                    <a:pt x="343" y="1167"/>
                  </a:cubicBezTo>
                  <a:cubicBezTo>
                    <a:pt x="296" y="1136"/>
                    <a:pt x="265" y="1089"/>
                    <a:pt x="234" y="1027"/>
                  </a:cubicBezTo>
                  <a:cubicBezTo>
                    <a:pt x="218" y="965"/>
                    <a:pt x="203" y="903"/>
                    <a:pt x="203" y="840"/>
                  </a:cubicBezTo>
                  <a:cubicBezTo>
                    <a:pt x="203" y="747"/>
                    <a:pt x="218" y="669"/>
                    <a:pt x="249" y="592"/>
                  </a:cubicBezTo>
                  <a:cubicBezTo>
                    <a:pt x="280" y="498"/>
                    <a:pt x="312" y="421"/>
                    <a:pt x="358" y="358"/>
                  </a:cubicBezTo>
                  <a:cubicBezTo>
                    <a:pt x="405" y="312"/>
                    <a:pt x="451" y="265"/>
                    <a:pt x="514" y="234"/>
                  </a:cubicBezTo>
                  <a:cubicBezTo>
                    <a:pt x="560" y="203"/>
                    <a:pt x="623" y="187"/>
                    <a:pt x="669" y="187"/>
                  </a:cubicBezTo>
                  <a:cubicBezTo>
                    <a:pt x="687" y="183"/>
                    <a:pt x="706" y="181"/>
                    <a:pt x="724" y="181"/>
                  </a:cubicBezTo>
                  <a:close/>
                  <a:moveTo>
                    <a:pt x="685" y="1"/>
                  </a:moveTo>
                  <a:cubicBezTo>
                    <a:pt x="607" y="1"/>
                    <a:pt x="529" y="1"/>
                    <a:pt x="451" y="32"/>
                  </a:cubicBezTo>
                  <a:cubicBezTo>
                    <a:pt x="374" y="79"/>
                    <a:pt x="296" y="125"/>
                    <a:pt x="234" y="203"/>
                  </a:cubicBezTo>
                  <a:cubicBezTo>
                    <a:pt x="156" y="296"/>
                    <a:pt x="94" y="405"/>
                    <a:pt x="63" y="514"/>
                  </a:cubicBezTo>
                  <a:cubicBezTo>
                    <a:pt x="32" y="607"/>
                    <a:pt x="16" y="685"/>
                    <a:pt x="1" y="778"/>
                  </a:cubicBezTo>
                  <a:cubicBezTo>
                    <a:pt x="1" y="840"/>
                    <a:pt x="1" y="918"/>
                    <a:pt x="16" y="980"/>
                  </a:cubicBezTo>
                  <a:cubicBezTo>
                    <a:pt x="32" y="1043"/>
                    <a:pt x="47" y="1105"/>
                    <a:pt x="78" y="1151"/>
                  </a:cubicBezTo>
                  <a:cubicBezTo>
                    <a:pt x="109" y="1198"/>
                    <a:pt x="140" y="1229"/>
                    <a:pt x="187" y="1276"/>
                  </a:cubicBezTo>
                  <a:cubicBezTo>
                    <a:pt x="218" y="1307"/>
                    <a:pt x="265" y="1338"/>
                    <a:pt x="312" y="1354"/>
                  </a:cubicBezTo>
                  <a:cubicBezTo>
                    <a:pt x="358" y="1385"/>
                    <a:pt x="389" y="1400"/>
                    <a:pt x="436" y="1416"/>
                  </a:cubicBezTo>
                  <a:cubicBezTo>
                    <a:pt x="483" y="1431"/>
                    <a:pt x="529" y="1447"/>
                    <a:pt x="576" y="1447"/>
                  </a:cubicBezTo>
                  <a:cubicBezTo>
                    <a:pt x="623" y="1462"/>
                    <a:pt x="685" y="1462"/>
                    <a:pt x="731" y="1462"/>
                  </a:cubicBezTo>
                  <a:cubicBezTo>
                    <a:pt x="778" y="1447"/>
                    <a:pt x="840" y="1431"/>
                    <a:pt x="887" y="1416"/>
                  </a:cubicBezTo>
                  <a:cubicBezTo>
                    <a:pt x="949" y="1400"/>
                    <a:pt x="996" y="1369"/>
                    <a:pt x="1042" y="1323"/>
                  </a:cubicBezTo>
                  <a:cubicBezTo>
                    <a:pt x="1089" y="1276"/>
                    <a:pt x="1136" y="1229"/>
                    <a:pt x="1182" y="1167"/>
                  </a:cubicBezTo>
                  <a:cubicBezTo>
                    <a:pt x="1229" y="1089"/>
                    <a:pt x="1260" y="1012"/>
                    <a:pt x="1291" y="934"/>
                  </a:cubicBezTo>
                  <a:cubicBezTo>
                    <a:pt x="1338" y="809"/>
                    <a:pt x="1353" y="701"/>
                    <a:pt x="1338" y="576"/>
                  </a:cubicBezTo>
                  <a:cubicBezTo>
                    <a:pt x="1338" y="483"/>
                    <a:pt x="1307" y="390"/>
                    <a:pt x="1260" y="312"/>
                  </a:cubicBezTo>
                  <a:cubicBezTo>
                    <a:pt x="1229" y="234"/>
                    <a:pt x="1167" y="187"/>
                    <a:pt x="1105" y="141"/>
                  </a:cubicBezTo>
                  <a:cubicBezTo>
                    <a:pt x="980" y="47"/>
                    <a:pt x="840" y="1"/>
                    <a:pt x="700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4" name="Google Shape;2704;p64"/>
            <p:cNvSpPr/>
            <p:nvPr/>
          </p:nvSpPr>
          <p:spPr>
            <a:xfrm>
              <a:off x="9131127" y="3244718"/>
              <a:ext cx="48882" cy="55632"/>
            </a:xfrm>
            <a:custGeom>
              <a:rect b="b" l="l" r="r" t="t"/>
              <a:pathLst>
                <a:path extrusionOk="0" h="1665" w="1463">
                  <a:moveTo>
                    <a:pt x="467" y="1"/>
                  </a:moveTo>
                  <a:lnTo>
                    <a:pt x="1" y="1323"/>
                  </a:lnTo>
                  <a:lnTo>
                    <a:pt x="187" y="1385"/>
                  </a:lnTo>
                  <a:lnTo>
                    <a:pt x="561" y="296"/>
                  </a:lnTo>
                  <a:lnTo>
                    <a:pt x="763" y="1587"/>
                  </a:lnTo>
                  <a:lnTo>
                    <a:pt x="996" y="1665"/>
                  </a:lnTo>
                  <a:lnTo>
                    <a:pt x="1462" y="327"/>
                  </a:lnTo>
                  <a:lnTo>
                    <a:pt x="1276" y="265"/>
                  </a:lnTo>
                  <a:lnTo>
                    <a:pt x="903" y="1338"/>
                  </a:lnTo>
                  <a:lnTo>
                    <a:pt x="716" y="79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5" name="Google Shape;2705;p64"/>
            <p:cNvSpPr/>
            <p:nvPr/>
          </p:nvSpPr>
          <p:spPr>
            <a:xfrm>
              <a:off x="9187761" y="3263963"/>
              <a:ext cx="39527" cy="53026"/>
            </a:xfrm>
            <a:custGeom>
              <a:rect b="b" l="l" r="r" t="t"/>
              <a:pathLst>
                <a:path extrusionOk="0" h="1587" w="1183">
                  <a:moveTo>
                    <a:pt x="467" y="0"/>
                  </a:moveTo>
                  <a:lnTo>
                    <a:pt x="1" y="1322"/>
                  </a:lnTo>
                  <a:lnTo>
                    <a:pt x="716" y="1586"/>
                  </a:lnTo>
                  <a:lnTo>
                    <a:pt x="778" y="1431"/>
                  </a:lnTo>
                  <a:lnTo>
                    <a:pt x="234" y="1229"/>
                  </a:lnTo>
                  <a:lnTo>
                    <a:pt x="405" y="793"/>
                  </a:lnTo>
                  <a:lnTo>
                    <a:pt x="872" y="980"/>
                  </a:lnTo>
                  <a:lnTo>
                    <a:pt x="934" y="809"/>
                  </a:lnTo>
                  <a:lnTo>
                    <a:pt x="452" y="622"/>
                  </a:lnTo>
                  <a:lnTo>
                    <a:pt x="592" y="233"/>
                  </a:lnTo>
                  <a:lnTo>
                    <a:pt x="1105" y="420"/>
                  </a:lnTo>
                  <a:lnTo>
                    <a:pt x="1182" y="265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6" name="Google Shape;2706;p64"/>
            <p:cNvSpPr/>
            <p:nvPr/>
          </p:nvSpPr>
          <p:spPr>
            <a:xfrm>
              <a:off x="8822027" y="2974576"/>
              <a:ext cx="74309" cy="119216"/>
            </a:xfrm>
            <a:custGeom>
              <a:rect b="b" l="l" r="r" t="t"/>
              <a:pathLst>
                <a:path extrusionOk="0" h="3568" w="2224">
                  <a:moveTo>
                    <a:pt x="1431" y="0"/>
                  </a:moveTo>
                  <a:cubicBezTo>
                    <a:pt x="1337" y="0"/>
                    <a:pt x="1244" y="16"/>
                    <a:pt x="1166" y="31"/>
                  </a:cubicBezTo>
                  <a:cubicBezTo>
                    <a:pt x="1057" y="62"/>
                    <a:pt x="964" y="109"/>
                    <a:pt x="886" y="171"/>
                  </a:cubicBezTo>
                  <a:cubicBezTo>
                    <a:pt x="777" y="249"/>
                    <a:pt x="684" y="342"/>
                    <a:pt x="606" y="451"/>
                  </a:cubicBezTo>
                  <a:cubicBezTo>
                    <a:pt x="498" y="576"/>
                    <a:pt x="420" y="716"/>
                    <a:pt x="342" y="871"/>
                  </a:cubicBezTo>
                  <a:cubicBezTo>
                    <a:pt x="264" y="1058"/>
                    <a:pt x="187" y="1260"/>
                    <a:pt x="140" y="1477"/>
                  </a:cubicBezTo>
                  <a:cubicBezTo>
                    <a:pt x="78" y="1680"/>
                    <a:pt x="31" y="1897"/>
                    <a:pt x="16" y="2115"/>
                  </a:cubicBezTo>
                  <a:cubicBezTo>
                    <a:pt x="0" y="2270"/>
                    <a:pt x="0" y="2441"/>
                    <a:pt x="16" y="2613"/>
                  </a:cubicBezTo>
                  <a:cubicBezTo>
                    <a:pt x="31" y="2737"/>
                    <a:pt x="62" y="2861"/>
                    <a:pt x="109" y="2986"/>
                  </a:cubicBezTo>
                  <a:cubicBezTo>
                    <a:pt x="156" y="3079"/>
                    <a:pt x="218" y="3172"/>
                    <a:pt x="280" y="3250"/>
                  </a:cubicBezTo>
                  <a:cubicBezTo>
                    <a:pt x="342" y="3328"/>
                    <a:pt x="404" y="3390"/>
                    <a:pt x="482" y="3437"/>
                  </a:cubicBezTo>
                  <a:cubicBezTo>
                    <a:pt x="560" y="3468"/>
                    <a:pt x="622" y="3499"/>
                    <a:pt x="700" y="3530"/>
                  </a:cubicBezTo>
                  <a:cubicBezTo>
                    <a:pt x="777" y="3545"/>
                    <a:pt x="855" y="3561"/>
                    <a:pt x="933" y="3561"/>
                  </a:cubicBezTo>
                  <a:cubicBezTo>
                    <a:pt x="954" y="3566"/>
                    <a:pt x="976" y="3568"/>
                    <a:pt x="999" y="3568"/>
                  </a:cubicBezTo>
                  <a:cubicBezTo>
                    <a:pt x="1045" y="3568"/>
                    <a:pt x="1094" y="3561"/>
                    <a:pt x="1135" y="3561"/>
                  </a:cubicBezTo>
                  <a:cubicBezTo>
                    <a:pt x="1213" y="3545"/>
                    <a:pt x="1275" y="3530"/>
                    <a:pt x="1337" y="3514"/>
                  </a:cubicBezTo>
                  <a:lnTo>
                    <a:pt x="1493" y="2986"/>
                  </a:lnTo>
                  <a:lnTo>
                    <a:pt x="1493" y="2986"/>
                  </a:lnTo>
                  <a:cubicBezTo>
                    <a:pt x="1384" y="3017"/>
                    <a:pt x="1291" y="3032"/>
                    <a:pt x="1182" y="3032"/>
                  </a:cubicBezTo>
                  <a:cubicBezTo>
                    <a:pt x="1157" y="3037"/>
                    <a:pt x="1132" y="3038"/>
                    <a:pt x="1107" y="3038"/>
                  </a:cubicBezTo>
                  <a:cubicBezTo>
                    <a:pt x="1038" y="3038"/>
                    <a:pt x="970" y="3024"/>
                    <a:pt x="902" y="3001"/>
                  </a:cubicBezTo>
                  <a:cubicBezTo>
                    <a:pt x="824" y="2970"/>
                    <a:pt x="746" y="2924"/>
                    <a:pt x="684" y="2861"/>
                  </a:cubicBezTo>
                  <a:cubicBezTo>
                    <a:pt x="606" y="2784"/>
                    <a:pt x="560" y="2706"/>
                    <a:pt x="529" y="2597"/>
                  </a:cubicBezTo>
                  <a:cubicBezTo>
                    <a:pt x="498" y="2473"/>
                    <a:pt x="482" y="2333"/>
                    <a:pt x="498" y="2193"/>
                  </a:cubicBezTo>
                  <a:cubicBezTo>
                    <a:pt x="513" y="1991"/>
                    <a:pt x="544" y="1804"/>
                    <a:pt x="591" y="1602"/>
                  </a:cubicBezTo>
                  <a:cubicBezTo>
                    <a:pt x="638" y="1415"/>
                    <a:pt x="715" y="1244"/>
                    <a:pt x="809" y="1058"/>
                  </a:cubicBezTo>
                  <a:cubicBezTo>
                    <a:pt x="871" y="949"/>
                    <a:pt x="949" y="824"/>
                    <a:pt x="1042" y="731"/>
                  </a:cubicBezTo>
                  <a:cubicBezTo>
                    <a:pt x="1120" y="669"/>
                    <a:pt x="1213" y="622"/>
                    <a:pt x="1306" y="591"/>
                  </a:cubicBezTo>
                  <a:cubicBezTo>
                    <a:pt x="1353" y="583"/>
                    <a:pt x="1399" y="579"/>
                    <a:pt x="1446" y="579"/>
                  </a:cubicBezTo>
                  <a:cubicBezTo>
                    <a:pt x="1493" y="579"/>
                    <a:pt x="1539" y="583"/>
                    <a:pt x="1586" y="591"/>
                  </a:cubicBezTo>
                  <a:cubicBezTo>
                    <a:pt x="1679" y="622"/>
                    <a:pt x="1757" y="653"/>
                    <a:pt x="1835" y="716"/>
                  </a:cubicBezTo>
                  <a:cubicBezTo>
                    <a:pt x="1928" y="762"/>
                    <a:pt x="2006" y="824"/>
                    <a:pt x="2068" y="902"/>
                  </a:cubicBezTo>
                  <a:lnTo>
                    <a:pt x="2224" y="373"/>
                  </a:lnTo>
                  <a:cubicBezTo>
                    <a:pt x="2177" y="327"/>
                    <a:pt x="2130" y="280"/>
                    <a:pt x="2068" y="249"/>
                  </a:cubicBezTo>
                  <a:cubicBezTo>
                    <a:pt x="2021" y="202"/>
                    <a:pt x="1959" y="156"/>
                    <a:pt x="1897" y="125"/>
                  </a:cubicBezTo>
                  <a:cubicBezTo>
                    <a:pt x="1835" y="78"/>
                    <a:pt x="1757" y="47"/>
                    <a:pt x="1679" y="31"/>
                  </a:cubicBezTo>
                  <a:cubicBezTo>
                    <a:pt x="1602" y="16"/>
                    <a:pt x="1524" y="0"/>
                    <a:pt x="1431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7" name="Google Shape;2707;p64"/>
            <p:cNvSpPr/>
            <p:nvPr/>
          </p:nvSpPr>
          <p:spPr>
            <a:xfrm>
              <a:off x="8885411" y="2989111"/>
              <a:ext cx="47279" cy="117445"/>
            </a:xfrm>
            <a:custGeom>
              <a:rect b="b" l="l" r="r" t="t"/>
              <a:pathLst>
                <a:path extrusionOk="0" h="3515" w="1415">
                  <a:moveTo>
                    <a:pt x="964" y="1"/>
                  </a:moveTo>
                  <a:lnTo>
                    <a:pt x="0" y="3390"/>
                  </a:lnTo>
                  <a:lnTo>
                    <a:pt x="435" y="3515"/>
                  </a:lnTo>
                  <a:lnTo>
                    <a:pt x="1415" y="125"/>
                  </a:lnTo>
                  <a:lnTo>
                    <a:pt x="964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8" name="Google Shape;2708;p64"/>
            <p:cNvSpPr/>
            <p:nvPr/>
          </p:nvSpPr>
          <p:spPr>
            <a:xfrm>
              <a:off x="8925406" y="3001073"/>
              <a:ext cx="94591" cy="130442"/>
            </a:xfrm>
            <a:custGeom>
              <a:rect b="b" l="l" r="r" t="t"/>
              <a:pathLst>
                <a:path extrusionOk="0" h="3904" w="2831">
                  <a:moveTo>
                    <a:pt x="995" y="0"/>
                  </a:moveTo>
                  <a:lnTo>
                    <a:pt x="0" y="3374"/>
                  </a:lnTo>
                  <a:lnTo>
                    <a:pt x="420" y="3499"/>
                  </a:lnTo>
                  <a:lnTo>
                    <a:pt x="1167" y="964"/>
                  </a:lnTo>
                  <a:lnTo>
                    <a:pt x="1213" y="3732"/>
                  </a:lnTo>
                  <a:lnTo>
                    <a:pt x="1789" y="3903"/>
                  </a:lnTo>
                  <a:lnTo>
                    <a:pt x="2830" y="529"/>
                  </a:lnTo>
                  <a:lnTo>
                    <a:pt x="2410" y="405"/>
                  </a:lnTo>
                  <a:lnTo>
                    <a:pt x="1633" y="2939"/>
                  </a:lnTo>
                  <a:lnTo>
                    <a:pt x="1586" y="171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9" name="Google Shape;2709;p64"/>
            <p:cNvSpPr/>
            <p:nvPr/>
          </p:nvSpPr>
          <p:spPr>
            <a:xfrm>
              <a:off x="9012178" y="3027034"/>
              <a:ext cx="78987" cy="126800"/>
            </a:xfrm>
            <a:custGeom>
              <a:rect b="b" l="l" r="r" t="t"/>
              <a:pathLst>
                <a:path extrusionOk="0" h="3795" w="2364">
                  <a:moveTo>
                    <a:pt x="1057" y="1"/>
                  </a:moveTo>
                  <a:lnTo>
                    <a:pt x="0" y="3359"/>
                  </a:lnTo>
                  <a:lnTo>
                    <a:pt x="1275" y="3795"/>
                  </a:lnTo>
                  <a:lnTo>
                    <a:pt x="1446" y="3251"/>
                  </a:lnTo>
                  <a:lnTo>
                    <a:pt x="606" y="2971"/>
                  </a:lnTo>
                  <a:lnTo>
                    <a:pt x="902" y="2038"/>
                  </a:lnTo>
                  <a:lnTo>
                    <a:pt x="1679" y="2302"/>
                  </a:lnTo>
                  <a:lnTo>
                    <a:pt x="1850" y="1758"/>
                  </a:lnTo>
                  <a:lnTo>
                    <a:pt x="1073" y="1509"/>
                  </a:lnTo>
                  <a:lnTo>
                    <a:pt x="1322" y="685"/>
                  </a:lnTo>
                  <a:lnTo>
                    <a:pt x="2115" y="949"/>
                  </a:lnTo>
                  <a:lnTo>
                    <a:pt x="2364" y="436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0" name="Google Shape;2710;p64"/>
            <p:cNvSpPr/>
            <p:nvPr/>
          </p:nvSpPr>
          <p:spPr>
            <a:xfrm>
              <a:off x="9079705" y="3050423"/>
              <a:ext cx="119517" cy="138762"/>
            </a:xfrm>
            <a:custGeom>
              <a:rect b="b" l="l" r="r" t="t"/>
              <a:pathLst>
                <a:path extrusionOk="0" h="4153" w="3577">
                  <a:moveTo>
                    <a:pt x="1104" y="0"/>
                  </a:moveTo>
                  <a:lnTo>
                    <a:pt x="0" y="3344"/>
                  </a:lnTo>
                  <a:lnTo>
                    <a:pt x="405" y="3483"/>
                  </a:lnTo>
                  <a:lnTo>
                    <a:pt x="1307" y="778"/>
                  </a:lnTo>
                  <a:lnTo>
                    <a:pt x="1011" y="3686"/>
                  </a:lnTo>
                  <a:lnTo>
                    <a:pt x="1400" y="3810"/>
                  </a:lnTo>
                  <a:lnTo>
                    <a:pt x="2924" y="1322"/>
                  </a:lnTo>
                  <a:lnTo>
                    <a:pt x="2006" y="4012"/>
                  </a:lnTo>
                  <a:lnTo>
                    <a:pt x="2426" y="4152"/>
                  </a:lnTo>
                  <a:lnTo>
                    <a:pt x="3577" y="825"/>
                  </a:lnTo>
                  <a:lnTo>
                    <a:pt x="2893" y="591"/>
                  </a:lnTo>
                  <a:lnTo>
                    <a:pt x="1493" y="2924"/>
                  </a:lnTo>
                  <a:lnTo>
                    <a:pt x="1773" y="218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1" name="Google Shape;2711;p64"/>
            <p:cNvSpPr/>
            <p:nvPr/>
          </p:nvSpPr>
          <p:spPr>
            <a:xfrm>
              <a:off x="9179976" y="3094060"/>
              <a:ext cx="84734" cy="126800"/>
            </a:xfrm>
            <a:custGeom>
              <a:rect b="b" l="l" r="r" t="t"/>
              <a:pathLst>
                <a:path extrusionOk="0" h="3795" w="2536">
                  <a:moveTo>
                    <a:pt x="1960" y="902"/>
                  </a:moveTo>
                  <a:cubicBezTo>
                    <a:pt x="1960" y="1011"/>
                    <a:pt x="1944" y="1120"/>
                    <a:pt x="1929" y="1260"/>
                  </a:cubicBezTo>
                  <a:cubicBezTo>
                    <a:pt x="1913" y="1416"/>
                    <a:pt x="1898" y="1540"/>
                    <a:pt x="1882" y="1664"/>
                  </a:cubicBezTo>
                  <a:cubicBezTo>
                    <a:pt x="1866" y="1804"/>
                    <a:pt x="1851" y="1944"/>
                    <a:pt x="1835" y="2115"/>
                  </a:cubicBezTo>
                  <a:lnTo>
                    <a:pt x="1291" y="1929"/>
                  </a:lnTo>
                  <a:cubicBezTo>
                    <a:pt x="1338" y="1866"/>
                    <a:pt x="1369" y="1820"/>
                    <a:pt x="1400" y="1773"/>
                  </a:cubicBezTo>
                  <a:cubicBezTo>
                    <a:pt x="1431" y="1727"/>
                    <a:pt x="1462" y="1664"/>
                    <a:pt x="1509" y="1602"/>
                  </a:cubicBezTo>
                  <a:lnTo>
                    <a:pt x="1633" y="1416"/>
                  </a:lnTo>
                  <a:lnTo>
                    <a:pt x="1960" y="902"/>
                  </a:lnTo>
                  <a:close/>
                  <a:moveTo>
                    <a:pt x="1975" y="1"/>
                  </a:moveTo>
                  <a:lnTo>
                    <a:pt x="0" y="3048"/>
                  </a:lnTo>
                  <a:lnTo>
                    <a:pt x="483" y="3204"/>
                  </a:lnTo>
                  <a:lnTo>
                    <a:pt x="949" y="2488"/>
                  </a:lnTo>
                  <a:cubicBezTo>
                    <a:pt x="949" y="2488"/>
                    <a:pt x="1151" y="2551"/>
                    <a:pt x="1353" y="2628"/>
                  </a:cubicBezTo>
                  <a:cubicBezTo>
                    <a:pt x="1555" y="2691"/>
                    <a:pt x="1758" y="2768"/>
                    <a:pt x="1758" y="2768"/>
                  </a:cubicBezTo>
                  <a:lnTo>
                    <a:pt x="1664" y="3624"/>
                  </a:lnTo>
                  <a:lnTo>
                    <a:pt x="2131" y="3795"/>
                  </a:lnTo>
                  <a:lnTo>
                    <a:pt x="2535" y="187"/>
                  </a:lnTo>
                  <a:cubicBezTo>
                    <a:pt x="2535" y="187"/>
                    <a:pt x="2395" y="125"/>
                    <a:pt x="2255" y="94"/>
                  </a:cubicBezTo>
                  <a:lnTo>
                    <a:pt x="1975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2" name="Google Shape;2712;p64"/>
            <p:cNvSpPr/>
            <p:nvPr/>
          </p:nvSpPr>
          <p:spPr>
            <a:xfrm>
              <a:off x="1350966" y="1469470"/>
              <a:ext cx="2687100" cy="2273520"/>
            </a:xfrm>
            <a:custGeom>
              <a:rect b="b" l="l" r="r" t="t"/>
              <a:pathLst>
                <a:path extrusionOk="0" h="68044" w="80422">
                  <a:moveTo>
                    <a:pt x="67096" y="0"/>
                  </a:moveTo>
                  <a:lnTo>
                    <a:pt x="1" y="17789"/>
                  </a:lnTo>
                  <a:lnTo>
                    <a:pt x="13326" y="68044"/>
                  </a:lnTo>
                  <a:lnTo>
                    <a:pt x="80422" y="50255"/>
                  </a:lnTo>
                  <a:lnTo>
                    <a:pt x="67096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3" name="Google Shape;2713;p64"/>
            <p:cNvSpPr/>
            <p:nvPr/>
          </p:nvSpPr>
          <p:spPr>
            <a:xfrm>
              <a:off x="1796222" y="2650607"/>
              <a:ext cx="1917176" cy="532328"/>
            </a:xfrm>
            <a:custGeom>
              <a:rect b="b" l="l" r="r" t="t"/>
              <a:pathLst>
                <a:path extrusionOk="0" h="15932" w="57379">
                  <a:moveTo>
                    <a:pt x="56587" y="0"/>
                  </a:moveTo>
                  <a:cubicBezTo>
                    <a:pt x="56532" y="0"/>
                    <a:pt x="56474" y="8"/>
                    <a:pt x="56413" y="25"/>
                  </a:cubicBezTo>
                  <a:lnTo>
                    <a:pt x="638" y="14812"/>
                  </a:lnTo>
                  <a:cubicBezTo>
                    <a:pt x="0" y="14983"/>
                    <a:pt x="125" y="15931"/>
                    <a:pt x="793" y="15931"/>
                  </a:cubicBezTo>
                  <a:cubicBezTo>
                    <a:pt x="840" y="15931"/>
                    <a:pt x="887" y="15931"/>
                    <a:pt x="933" y="15916"/>
                  </a:cubicBezTo>
                  <a:lnTo>
                    <a:pt x="56709" y="1129"/>
                  </a:lnTo>
                  <a:cubicBezTo>
                    <a:pt x="57379" y="943"/>
                    <a:pt x="57186" y="0"/>
                    <a:pt x="56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4" name="Google Shape;2714;p64"/>
            <p:cNvSpPr/>
            <p:nvPr/>
          </p:nvSpPr>
          <p:spPr>
            <a:xfrm>
              <a:off x="1842465" y="2825289"/>
              <a:ext cx="1917309" cy="532729"/>
            </a:xfrm>
            <a:custGeom>
              <a:rect b="b" l="l" r="r" t="t"/>
              <a:pathLst>
                <a:path extrusionOk="0" h="15944" w="57383">
                  <a:moveTo>
                    <a:pt x="56578" y="0"/>
                  </a:moveTo>
                  <a:cubicBezTo>
                    <a:pt x="56526" y="0"/>
                    <a:pt x="56471" y="7"/>
                    <a:pt x="56413" y="21"/>
                  </a:cubicBezTo>
                  <a:lnTo>
                    <a:pt x="653" y="14824"/>
                  </a:lnTo>
                  <a:cubicBezTo>
                    <a:pt x="0" y="14995"/>
                    <a:pt x="125" y="15944"/>
                    <a:pt x="793" y="15944"/>
                  </a:cubicBezTo>
                  <a:cubicBezTo>
                    <a:pt x="840" y="15944"/>
                    <a:pt x="887" y="15928"/>
                    <a:pt x="933" y="15928"/>
                  </a:cubicBezTo>
                  <a:lnTo>
                    <a:pt x="56709" y="1125"/>
                  </a:lnTo>
                  <a:cubicBezTo>
                    <a:pt x="57383" y="953"/>
                    <a:pt x="57197" y="0"/>
                    <a:pt x="56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5" name="Google Shape;2715;p64"/>
            <p:cNvSpPr/>
            <p:nvPr/>
          </p:nvSpPr>
          <p:spPr>
            <a:xfrm>
              <a:off x="1888708" y="3000371"/>
              <a:ext cx="1917811" cy="532729"/>
            </a:xfrm>
            <a:custGeom>
              <a:rect b="b" l="l" r="r" t="t"/>
              <a:pathLst>
                <a:path extrusionOk="0" h="15944" w="57398">
                  <a:moveTo>
                    <a:pt x="56590" y="0"/>
                  </a:moveTo>
                  <a:cubicBezTo>
                    <a:pt x="56539" y="0"/>
                    <a:pt x="56485" y="7"/>
                    <a:pt x="56429" y="21"/>
                  </a:cubicBezTo>
                  <a:lnTo>
                    <a:pt x="653" y="14824"/>
                  </a:lnTo>
                  <a:cubicBezTo>
                    <a:pt x="0" y="14995"/>
                    <a:pt x="125" y="15944"/>
                    <a:pt x="793" y="15944"/>
                  </a:cubicBezTo>
                  <a:cubicBezTo>
                    <a:pt x="840" y="15944"/>
                    <a:pt x="902" y="15928"/>
                    <a:pt x="949" y="15913"/>
                  </a:cubicBezTo>
                  <a:lnTo>
                    <a:pt x="56709" y="1125"/>
                  </a:lnTo>
                  <a:cubicBezTo>
                    <a:pt x="57397" y="953"/>
                    <a:pt x="57199" y="0"/>
                    <a:pt x="56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6" name="Google Shape;2716;p64"/>
            <p:cNvSpPr/>
            <p:nvPr/>
          </p:nvSpPr>
          <p:spPr>
            <a:xfrm>
              <a:off x="1637044" y="2054692"/>
              <a:ext cx="2023829" cy="953359"/>
            </a:xfrm>
            <a:custGeom>
              <a:rect b="b" l="l" r="r" t="t"/>
              <a:pathLst>
                <a:path extrusionOk="0" h="28533" w="60571">
                  <a:moveTo>
                    <a:pt x="38413" y="5980"/>
                  </a:moveTo>
                  <a:lnTo>
                    <a:pt x="41461" y="17471"/>
                  </a:lnTo>
                  <a:lnTo>
                    <a:pt x="22584" y="22493"/>
                  </a:lnTo>
                  <a:lnTo>
                    <a:pt x="19536" y="10987"/>
                  </a:lnTo>
                  <a:lnTo>
                    <a:pt x="38413" y="5980"/>
                  </a:lnTo>
                  <a:close/>
                  <a:moveTo>
                    <a:pt x="56624" y="0"/>
                  </a:moveTo>
                  <a:cubicBezTo>
                    <a:pt x="56569" y="0"/>
                    <a:pt x="56511" y="8"/>
                    <a:pt x="56450" y="25"/>
                  </a:cubicBezTo>
                  <a:lnTo>
                    <a:pt x="38678" y="4736"/>
                  </a:lnTo>
                  <a:lnTo>
                    <a:pt x="675" y="14812"/>
                  </a:lnTo>
                  <a:cubicBezTo>
                    <a:pt x="1" y="14984"/>
                    <a:pt x="200" y="15937"/>
                    <a:pt x="809" y="15937"/>
                  </a:cubicBezTo>
                  <a:cubicBezTo>
                    <a:pt x="860" y="15937"/>
                    <a:pt x="914" y="15930"/>
                    <a:pt x="970" y="15916"/>
                  </a:cubicBezTo>
                  <a:lnTo>
                    <a:pt x="18432" y="11282"/>
                  </a:lnTo>
                  <a:lnTo>
                    <a:pt x="21480" y="22773"/>
                  </a:lnTo>
                  <a:lnTo>
                    <a:pt x="4018" y="27407"/>
                  </a:lnTo>
                  <a:cubicBezTo>
                    <a:pt x="3345" y="27593"/>
                    <a:pt x="3529" y="28532"/>
                    <a:pt x="4147" y="28532"/>
                  </a:cubicBezTo>
                  <a:cubicBezTo>
                    <a:pt x="4199" y="28532"/>
                    <a:pt x="4255" y="28525"/>
                    <a:pt x="4314" y="28511"/>
                  </a:cubicBezTo>
                  <a:lnTo>
                    <a:pt x="42316" y="18435"/>
                  </a:lnTo>
                  <a:lnTo>
                    <a:pt x="60073" y="13724"/>
                  </a:lnTo>
                  <a:cubicBezTo>
                    <a:pt x="60384" y="13646"/>
                    <a:pt x="60571" y="13319"/>
                    <a:pt x="60493" y="13024"/>
                  </a:cubicBezTo>
                  <a:cubicBezTo>
                    <a:pt x="60415" y="12763"/>
                    <a:pt x="60184" y="12601"/>
                    <a:pt x="59937" y="12601"/>
                  </a:cubicBezTo>
                  <a:cubicBezTo>
                    <a:pt x="59890" y="12601"/>
                    <a:pt x="59841" y="12607"/>
                    <a:pt x="59794" y="12620"/>
                  </a:cubicBezTo>
                  <a:lnTo>
                    <a:pt x="42565" y="17191"/>
                  </a:lnTo>
                  <a:lnTo>
                    <a:pt x="39517" y="5685"/>
                  </a:lnTo>
                  <a:lnTo>
                    <a:pt x="56746" y="1113"/>
                  </a:lnTo>
                  <a:cubicBezTo>
                    <a:pt x="57416" y="942"/>
                    <a:pt x="57223" y="0"/>
                    <a:pt x="56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7" name="Google Shape;2717;p64"/>
            <p:cNvSpPr/>
            <p:nvPr/>
          </p:nvSpPr>
          <p:spPr>
            <a:xfrm>
              <a:off x="2218624" y="1761964"/>
              <a:ext cx="270708" cy="335127"/>
            </a:xfrm>
            <a:custGeom>
              <a:rect b="b" l="l" r="r" t="t"/>
              <a:pathLst>
                <a:path extrusionOk="0" h="10030" w="8102">
                  <a:moveTo>
                    <a:pt x="8101" y="0"/>
                  </a:moveTo>
                  <a:lnTo>
                    <a:pt x="3281" y="1275"/>
                  </a:lnTo>
                  <a:lnTo>
                    <a:pt x="0" y="10030"/>
                  </a:lnTo>
                  <a:lnTo>
                    <a:pt x="4820" y="8755"/>
                  </a:lnTo>
                  <a:lnTo>
                    <a:pt x="8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8" name="Google Shape;2718;p64"/>
            <p:cNvSpPr/>
            <p:nvPr/>
          </p:nvSpPr>
          <p:spPr>
            <a:xfrm>
              <a:off x="2531901" y="1678833"/>
              <a:ext cx="271243" cy="335127"/>
            </a:xfrm>
            <a:custGeom>
              <a:rect b="b" l="l" r="r" t="t"/>
              <a:pathLst>
                <a:path extrusionOk="0" h="10030" w="8118">
                  <a:moveTo>
                    <a:pt x="8117" y="1"/>
                  </a:moveTo>
                  <a:lnTo>
                    <a:pt x="3297" y="1276"/>
                  </a:lnTo>
                  <a:lnTo>
                    <a:pt x="0" y="10030"/>
                  </a:lnTo>
                  <a:lnTo>
                    <a:pt x="0" y="10030"/>
                  </a:lnTo>
                  <a:lnTo>
                    <a:pt x="4836" y="8739"/>
                  </a:lnTo>
                  <a:lnTo>
                    <a:pt x="8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9" name="Google Shape;2719;p64"/>
            <p:cNvSpPr/>
            <p:nvPr/>
          </p:nvSpPr>
          <p:spPr>
            <a:xfrm>
              <a:off x="1591002" y="1928225"/>
              <a:ext cx="271243" cy="335127"/>
            </a:xfrm>
            <a:custGeom>
              <a:rect b="b" l="l" r="r" t="t"/>
              <a:pathLst>
                <a:path extrusionOk="0" h="10030" w="8118">
                  <a:moveTo>
                    <a:pt x="8117" y="0"/>
                  </a:moveTo>
                  <a:lnTo>
                    <a:pt x="3281" y="1275"/>
                  </a:lnTo>
                  <a:lnTo>
                    <a:pt x="0" y="10029"/>
                  </a:lnTo>
                  <a:lnTo>
                    <a:pt x="4821" y="8754"/>
                  </a:lnTo>
                  <a:lnTo>
                    <a:pt x="8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0" name="Google Shape;2720;p64"/>
            <p:cNvSpPr/>
            <p:nvPr/>
          </p:nvSpPr>
          <p:spPr>
            <a:xfrm>
              <a:off x="1904813" y="1845095"/>
              <a:ext cx="270708" cy="335127"/>
            </a:xfrm>
            <a:custGeom>
              <a:rect b="b" l="l" r="r" t="t"/>
              <a:pathLst>
                <a:path extrusionOk="0" h="10030" w="8102">
                  <a:moveTo>
                    <a:pt x="8101" y="0"/>
                  </a:moveTo>
                  <a:lnTo>
                    <a:pt x="3281" y="1275"/>
                  </a:lnTo>
                  <a:lnTo>
                    <a:pt x="0" y="10030"/>
                  </a:lnTo>
                  <a:lnTo>
                    <a:pt x="4821" y="8755"/>
                  </a:lnTo>
                  <a:lnTo>
                    <a:pt x="8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1" name="Google Shape;2721;p64"/>
            <p:cNvSpPr/>
            <p:nvPr/>
          </p:nvSpPr>
          <p:spPr>
            <a:xfrm>
              <a:off x="1350966" y="2011356"/>
              <a:ext cx="197468" cy="298240"/>
            </a:xfrm>
            <a:custGeom>
              <a:rect b="b" l="l" r="r" t="t"/>
              <a:pathLst>
                <a:path extrusionOk="0" h="8926" w="5910">
                  <a:moveTo>
                    <a:pt x="5909" y="0"/>
                  </a:moveTo>
                  <a:lnTo>
                    <a:pt x="1" y="1571"/>
                  </a:lnTo>
                  <a:lnTo>
                    <a:pt x="1944" y="8925"/>
                  </a:lnTo>
                  <a:lnTo>
                    <a:pt x="2613" y="8754"/>
                  </a:lnTo>
                  <a:lnTo>
                    <a:pt x="59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2" name="Google Shape;2722;p64"/>
            <p:cNvSpPr/>
            <p:nvPr/>
          </p:nvSpPr>
          <p:spPr>
            <a:xfrm>
              <a:off x="2845712" y="1595703"/>
              <a:ext cx="271209" cy="335127"/>
            </a:xfrm>
            <a:custGeom>
              <a:rect b="b" l="l" r="r" t="t"/>
              <a:pathLst>
                <a:path extrusionOk="0" h="10030" w="8117">
                  <a:moveTo>
                    <a:pt x="8117" y="1"/>
                  </a:moveTo>
                  <a:lnTo>
                    <a:pt x="3297" y="1276"/>
                  </a:lnTo>
                  <a:lnTo>
                    <a:pt x="0" y="10030"/>
                  </a:lnTo>
                  <a:lnTo>
                    <a:pt x="4836" y="8739"/>
                  </a:lnTo>
                  <a:lnTo>
                    <a:pt x="8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3" name="Google Shape;2723;p64"/>
            <p:cNvSpPr/>
            <p:nvPr/>
          </p:nvSpPr>
          <p:spPr>
            <a:xfrm>
              <a:off x="3159490" y="1512071"/>
              <a:ext cx="271243" cy="335127"/>
            </a:xfrm>
            <a:custGeom>
              <a:rect b="b" l="l" r="r" t="t"/>
              <a:pathLst>
                <a:path extrusionOk="0" h="10030" w="8118">
                  <a:moveTo>
                    <a:pt x="8118" y="0"/>
                  </a:moveTo>
                  <a:lnTo>
                    <a:pt x="3282" y="1291"/>
                  </a:lnTo>
                  <a:lnTo>
                    <a:pt x="1" y="10030"/>
                  </a:lnTo>
                  <a:lnTo>
                    <a:pt x="4837" y="8754"/>
                  </a:lnTo>
                  <a:lnTo>
                    <a:pt x="8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4" name="Google Shape;2724;p64"/>
            <p:cNvSpPr/>
            <p:nvPr/>
          </p:nvSpPr>
          <p:spPr>
            <a:xfrm>
              <a:off x="3473302" y="1469470"/>
              <a:ext cx="185005" cy="294598"/>
            </a:xfrm>
            <a:custGeom>
              <a:rect b="b" l="l" r="r" t="t"/>
              <a:pathLst>
                <a:path extrusionOk="0" h="8817" w="5537">
                  <a:moveTo>
                    <a:pt x="3577" y="0"/>
                  </a:moveTo>
                  <a:lnTo>
                    <a:pt x="3282" y="78"/>
                  </a:lnTo>
                  <a:lnTo>
                    <a:pt x="1" y="8817"/>
                  </a:lnTo>
                  <a:lnTo>
                    <a:pt x="5536" y="735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5" name="Google Shape;2725;p64"/>
            <p:cNvSpPr/>
            <p:nvPr/>
          </p:nvSpPr>
          <p:spPr>
            <a:xfrm>
              <a:off x="1438239" y="1970827"/>
              <a:ext cx="262422" cy="333056"/>
            </a:xfrm>
            <a:custGeom>
              <a:rect b="b" l="l" r="r" t="t"/>
              <a:pathLst>
                <a:path extrusionOk="0" h="9968" w="7854">
                  <a:moveTo>
                    <a:pt x="7853" y="0"/>
                  </a:moveTo>
                  <a:lnTo>
                    <a:pt x="3297" y="1213"/>
                  </a:lnTo>
                  <a:lnTo>
                    <a:pt x="1" y="9967"/>
                  </a:lnTo>
                  <a:lnTo>
                    <a:pt x="4572" y="8754"/>
                  </a:lnTo>
                  <a:lnTo>
                    <a:pt x="7853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6" name="Google Shape;2726;p64"/>
            <p:cNvSpPr/>
            <p:nvPr/>
          </p:nvSpPr>
          <p:spPr>
            <a:xfrm>
              <a:off x="1752051" y="1887696"/>
              <a:ext cx="262422" cy="333056"/>
            </a:xfrm>
            <a:custGeom>
              <a:rect b="b" l="l" r="r" t="t"/>
              <a:pathLst>
                <a:path extrusionOk="0" h="9968" w="7854">
                  <a:moveTo>
                    <a:pt x="7853" y="0"/>
                  </a:moveTo>
                  <a:lnTo>
                    <a:pt x="3297" y="1213"/>
                  </a:lnTo>
                  <a:lnTo>
                    <a:pt x="1" y="9967"/>
                  </a:lnTo>
                  <a:lnTo>
                    <a:pt x="4572" y="8755"/>
                  </a:lnTo>
                  <a:lnTo>
                    <a:pt x="7853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7" name="Google Shape;2727;p64"/>
            <p:cNvSpPr/>
            <p:nvPr/>
          </p:nvSpPr>
          <p:spPr>
            <a:xfrm>
              <a:off x="2065862" y="1804565"/>
              <a:ext cx="262388" cy="333056"/>
            </a:xfrm>
            <a:custGeom>
              <a:rect b="b" l="l" r="r" t="t"/>
              <a:pathLst>
                <a:path extrusionOk="0" h="9968" w="7853">
                  <a:moveTo>
                    <a:pt x="7853" y="0"/>
                  </a:moveTo>
                  <a:lnTo>
                    <a:pt x="3281" y="1213"/>
                  </a:lnTo>
                  <a:lnTo>
                    <a:pt x="1" y="9968"/>
                  </a:lnTo>
                  <a:lnTo>
                    <a:pt x="4572" y="8755"/>
                  </a:lnTo>
                  <a:lnTo>
                    <a:pt x="7853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8" name="Google Shape;2728;p64"/>
            <p:cNvSpPr/>
            <p:nvPr/>
          </p:nvSpPr>
          <p:spPr>
            <a:xfrm>
              <a:off x="2379673" y="1721435"/>
              <a:ext cx="262388" cy="333056"/>
            </a:xfrm>
            <a:custGeom>
              <a:rect b="b" l="l" r="r" t="t"/>
              <a:pathLst>
                <a:path extrusionOk="0" h="9968" w="7853">
                  <a:moveTo>
                    <a:pt x="7853" y="1"/>
                  </a:moveTo>
                  <a:lnTo>
                    <a:pt x="3281" y="1213"/>
                  </a:lnTo>
                  <a:lnTo>
                    <a:pt x="0" y="9968"/>
                  </a:lnTo>
                  <a:lnTo>
                    <a:pt x="4556" y="8755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9" name="Google Shape;2729;p64"/>
            <p:cNvSpPr/>
            <p:nvPr/>
          </p:nvSpPr>
          <p:spPr>
            <a:xfrm>
              <a:off x="2693485" y="1638304"/>
              <a:ext cx="262388" cy="332555"/>
            </a:xfrm>
            <a:custGeom>
              <a:rect b="b" l="l" r="r" t="t"/>
              <a:pathLst>
                <a:path extrusionOk="0" h="9953" w="7853">
                  <a:moveTo>
                    <a:pt x="7853" y="1"/>
                  </a:moveTo>
                  <a:lnTo>
                    <a:pt x="3281" y="1214"/>
                  </a:lnTo>
                  <a:lnTo>
                    <a:pt x="0" y="9952"/>
                  </a:lnTo>
                  <a:lnTo>
                    <a:pt x="4556" y="8755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0" name="Google Shape;2730;p64"/>
            <p:cNvSpPr/>
            <p:nvPr/>
          </p:nvSpPr>
          <p:spPr>
            <a:xfrm>
              <a:off x="3007262" y="1555173"/>
              <a:ext cx="261887" cy="332555"/>
            </a:xfrm>
            <a:custGeom>
              <a:rect b="b" l="l" r="r" t="t"/>
              <a:pathLst>
                <a:path extrusionOk="0" h="9953" w="7838">
                  <a:moveTo>
                    <a:pt x="7838" y="1"/>
                  </a:moveTo>
                  <a:lnTo>
                    <a:pt x="3282" y="1214"/>
                  </a:lnTo>
                  <a:lnTo>
                    <a:pt x="1" y="9952"/>
                  </a:lnTo>
                  <a:lnTo>
                    <a:pt x="4557" y="8740"/>
                  </a:lnTo>
                  <a:lnTo>
                    <a:pt x="7838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1" name="Google Shape;2731;p64"/>
            <p:cNvSpPr/>
            <p:nvPr/>
          </p:nvSpPr>
          <p:spPr>
            <a:xfrm>
              <a:off x="3321074" y="1472042"/>
              <a:ext cx="261887" cy="332555"/>
            </a:xfrm>
            <a:custGeom>
              <a:rect b="b" l="l" r="r" t="t"/>
              <a:pathLst>
                <a:path extrusionOk="0" h="9953" w="7838">
                  <a:moveTo>
                    <a:pt x="7838" y="1"/>
                  </a:moveTo>
                  <a:lnTo>
                    <a:pt x="3282" y="1198"/>
                  </a:lnTo>
                  <a:lnTo>
                    <a:pt x="1" y="9952"/>
                  </a:lnTo>
                  <a:lnTo>
                    <a:pt x="4557" y="8740"/>
                  </a:lnTo>
                  <a:lnTo>
                    <a:pt x="7838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2" name="Google Shape;2732;p64"/>
            <p:cNvSpPr/>
            <p:nvPr/>
          </p:nvSpPr>
          <p:spPr>
            <a:xfrm>
              <a:off x="2863889" y="962399"/>
              <a:ext cx="424506" cy="221859"/>
            </a:xfrm>
            <a:custGeom>
              <a:rect b="b" l="l" r="r" t="t"/>
              <a:pathLst>
                <a:path extrusionOk="0" h="6640" w="12705">
                  <a:moveTo>
                    <a:pt x="4494" y="0"/>
                  </a:moveTo>
                  <a:lnTo>
                    <a:pt x="0" y="2193"/>
                  </a:lnTo>
                  <a:lnTo>
                    <a:pt x="8226" y="6640"/>
                  </a:lnTo>
                  <a:lnTo>
                    <a:pt x="12704" y="4447"/>
                  </a:lnTo>
                  <a:lnTo>
                    <a:pt x="4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p64"/>
            <p:cNvSpPr/>
            <p:nvPr/>
          </p:nvSpPr>
          <p:spPr>
            <a:xfrm>
              <a:off x="1244480" y="1818599"/>
              <a:ext cx="295133" cy="239000"/>
            </a:xfrm>
            <a:custGeom>
              <a:rect b="b" l="l" r="r" t="t"/>
              <a:pathLst>
                <a:path extrusionOk="0" h="7153" w="8833">
                  <a:moveTo>
                    <a:pt x="606" y="0"/>
                  </a:moveTo>
                  <a:lnTo>
                    <a:pt x="0" y="311"/>
                  </a:lnTo>
                  <a:lnTo>
                    <a:pt x="3343" y="7153"/>
                  </a:lnTo>
                  <a:lnTo>
                    <a:pt x="8832" y="4463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4" name="Google Shape;2734;p64"/>
            <p:cNvSpPr/>
            <p:nvPr/>
          </p:nvSpPr>
          <p:spPr>
            <a:xfrm>
              <a:off x="2572431" y="1104737"/>
              <a:ext cx="424472" cy="222394"/>
            </a:xfrm>
            <a:custGeom>
              <a:rect b="b" l="l" r="r" t="t"/>
              <a:pathLst>
                <a:path extrusionOk="0" h="6656" w="12704">
                  <a:moveTo>
                    <a:pt x="4494" y="1"/>
                  </a:moveTo>
                  <a:lnTo>
                    <a:pt x="0" y="2209"/>
                  </a:lnTo>
                  <a:lnTo>
                    <a:pt x="8226" y="6656"/>
                  </a:lnTo>
                  <a:lnTo>
                    <a:pt x="12704" y="4463"/>
                  </a:lnTo>
                  <a:lnTo>
                    <a:pt x="44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5" name="Google Shape;2735;p64"/>
            <p:cNvSpPr/>
            <p:nvPr/>
          </p:nvSpPr>
          <p:spPr>
            <a:xfrm>
              <a:off x="1406564" y="1676227"/>
              <a:ext cx="424506" cy="221892"/>
            </a:xfrm>
            <a:custGeom>
              <a:rect b="b" l="l" r="r" t="t"/>
              <a:pathLst>
                <a:path extrusionOk="0" h="6641" w="12705">
                  <a:moveTo>
                    <a:pt x="4479" y="1"/>
                  </a:moveTo>
                  <a:lnTo>
                    <a:pt x="0" y="2193"/>
                  </a:lnTo>
                  <a:lnTo>
                    <a:pt x="8210" y="6640"/>
                  </a:lnTo>
                  <a:lnTo>
                    <a:pt x="12704" y="4448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6" name="Google Shape;2736;p64"/>
            <p:cNvSpPr/>
            <p:nvPr/>
          </p:nvSpPr>
          <p:spPr>
            <a:xfrm>
              <a:off x="1989481" y="1390482"/>
              <a:ext cx="424506" cy="222394"/>
            </a:xfrm>
            <a:custGeom>
              <a:rect b="b" l="l" r="r" t="t"/>
              <a:pathLst>
                <a:path extrusionOk="0" h="6656" w="12705">
                  <a:moveTo>
                    <a:pt x="4495" y="1"/>
                  </a:moveTo>
                  <a:lnTo>
                    <a:pt x="1" y="2193"/>
                  </a:lnTo>
                  <a:lnTo>
                    <a:pt x="8226" y="6656"/>
                  </a:lnTo>
                  <a:lnTo>
                    <a:pt x="12705" y="4448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7" name="Google Shape;2737;p64"/>
            <p:cNvSpPr/>
            <p:nvPr/>
          </p:nvSpPr>
          <p:spPr>
            <a:xfrm>
              <a:off x="3155347" y="808601"/>
              <a:ext cx="283706" cy="233319"/>
            </a:xfrm>
            <a:custGeom>
              <a:rect b="b" l="l" r="r" t="t"/>
              <a:pathLst>
                <a:path extrusionOk="0" h="6983" w="8491">
                  <a:moveTo>
                    <a:pt x="5147" y="1"/>
                  </a:moveTo>
                  <a:lnTo>
                    <a:pt x="0" y="2520"/>
                  </a:lnTo>
                  <a:lnTo>
                    <a:pt x="8226" y="6982"/>
                  </a:lnTo>
                  <a:lnTo>
                    <a:pt x="8490" y="6842"/>
                  </a:lnTo>
                  <a:lnTo>
                    <a:pt x="5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p64"/>
            <p:cNvSpPr/>
            <p:nvPr/>
          </p:nvSpPr>
          <p:spPr>
            <a:xfrm>
              <a:off x="2280939" y="1247610"/>
              <a:ext cx="424506" cy="222394"/>
            </a:xfrm>
            <a:custGeom>
              <a:rect b="b" l="l" r="r" t="t"/>
              <a:pathLst>
                <a:path extrusionOk="0" h="6656" w="12705">
                  <a:moveTo>
                    <a:pt x="4495" y="1"/>
                  </a:moveTo>
                  <a:lnTo>
                    <a:pt x="1" y="2193"/>
                  </a:lnTo>
                  <a:lnTo>
                    <a:pt x="8227" y="6656"/>
                  </a:lnTo>
                  <a:lnTo>
                    <a:pt x="12705" y="4463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p64"/>
            <p:cNvSpPr/>
            <p:nvPr/>
          </p:nvSpPr>
          <p:spPr>
            <a:xfrm>
              <a:off x="1698022" y="1533355"/>
              <a:ext cx="424506" cy="222394"/>
            </a:xfrm>
            <a:custGeom>
              <a:rect b="b" l="l" r="r" t="t"/>
              <a:pathLst>
                <a:path extrusionOk="0" h="6656" w="12705">
                  <a:moveTo>
                    <a:pt x="4494" y="1"/>
                  </a:moveTo>
                  <a:lnTo>
                    <a:pt x="1" y="2193"/>
                  </a:lnTo>
                  <a:lnTo>
                    <a:pt x="8226" y="6656"/>
                  </a:lnTo>
                  <a:lnTo>
                    <a:pt x="12704" y="4448"/>
                  </a:lnTo>
                  <a:lnTo>
                    <a:pt x="44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0" name="Google Shape;2740;p64"/>
            <p:cNvSpPr/>
            <p:nvPr/>
          </p:nvSpPr>
          <p:spPr>
            <a:xfrm>
              <a:off x="1264728" y="1749501"/>
              <a:ext cx="416186" cy="218217"/>
            </a:xfrm>
            <a:custGeom>
              <a:rect b="b" l="l" r="r" t="t"/>
              <a:pathLst>
                <a:path extrusionOk="0" h="6531" w="12456">
                  <a:moveTo>
                    <a:pt x="4245" y="0"/>
                  </a:moveTo>
                  <a:lnTo>
                    <a:pt x="0" y="2068"/>
                  </a:lnTo>
                  <a:lnTo>
                    <a:pt x="8226" y="6531"/>
                  </a:lnTo>
                  <a:lnTo>
                    <a:pt x="12455" y="4447"/>
                  </a:lnTo>
                  <a:lnTo>
                    <a:pt x="424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1" name="Google Shape;2741;p64"/>
            <p:cNvSpPr/>
            <p:nvPr/>
          </p:nvSpPr>
          <p:spPr>
            <a:xfrm>
              <a:off x="1556186" y="1606629"/>
              <a:ext cx="416721" cy="218217"/>
            </a:xfrm>
            <a:custGeom>
              <a:rect b="b" l="l" r="r" t="t"/>
              <a:pathLst>
                <a:path extrusionOk="0" h="6531" w="12472">
                  <a:moveTo>
                    <a:pt x="4246" y="0"/>
                  </a:moveTo>
                  <a:lnTo>
                    <a:pt x="1" y="2084"/>
                  </a:lnTo>
                  <a:lnTo>
                    <a:pt x="8226" y="6531"/>
                  </a:lnTo>
                  <a:lnTo>
                    <a:pt x="12471" y="4463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2" name="Google Shape;2742;p64"/>
            <p:cNvSpPr/>
            <p:nvPr/>
          </p:nvSpPr>
          <p:spPr>
            <a:xfrm>
              <a:off x="1848179" y="1463756"/>
              <a:ext cx="416186" cy="218217"/>
            </a:xfrm>
            <a:custGeom>
              <a:rect b="b" l="l" r="r" t="t"/>
              <a:pathLst>
                <a:path extrusionOk="0" h="6531" w="12456">
                  <a:moveTo>
                    <a:pt x="4230" y="0"/>
                  </a:moveTo>
                  <a:lnTo>
                    <a:pt x="0" y="2084"/>
                  </a:lnTo>
                  <a:lnTo>
                    <a:pt x="8210" y="6531"/>
                  </a:lnTo>
                  <a:lnTo>
                    <a:pt x="12455" y="4463"/>
                  </a:lnTo>
                  <a:lnTo>
                    <a:pt x="423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3" name="Google Shape;2743;p64"/>
            <p:cNvSpPr/>
            <p:nvPr/>
          </p:nvSpPr>
          <p:spPr>
            <a:xfrm>
              <a:off x="2139637" y="1320884"/>
              <a:ext cx="416186" cy="218217"/>
            </a:xfrm>
            <a:custGeom>
              <a:rect b="b" l="l" r="r" t="t"/>
              <a:pathLst>
                <a:path extrusionOk="0" h="6531" w="12456">
                  <a:moveTo>
                    <a:pt x="4230" y="0"/>
                  </a:moveTo>
                  <a:lnTo>
                    <a:pt x="1" y="2084"/>
                  </a:lnTo>
                  <a:lnTo>
                    <a:pt x="8211" y="6531"/>
                  </a:lnTo>
                  <a:lnTo>
                    <a:pt x="12456" y="4463"/>
                  </a:lnTo>
                  <a:lnTo>
                    <a:pt x="423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4" name="Google Shape;2744;p64"/>
            <p:cNvSpPr/>
            <p:nvPr/>
          </p:nvSpPr>
          <p:spPr>
            <a:xfrm>
              <a:off x="2431095" y="1178512"/>
              <a:ext cx="416186" cy="218250"/>
            </a:xfrm>
            <a:custGeom>
              <a:rect b="b" l="l" r="r" t="t"/>
              <a:pathLst>
                <a:path extrusionOk="0" h="6532" w="12456">
                  <a:moveTo>
                    <a:pt x="4230" y="1"/>
                  </a:moveTo>
                  <a:lnTo>
                    <a:pt x="1" y="2069"/>
                  </a:lnTo>
                  <a:lnTo>
                    <a:pt x="8211" y="6531"/>
                  </a:lnTo>
                  <a:lnTo>
                    <a:pt x="12456" y="4448"/>
                  </a:lnTo>
                  <a:lnTo>
                    <a:pt x="4230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5" name="Google Shape;2745;p64"/>
            <p:cNvSpPr/>
            <p:nvPr/>
          </p:nvSpPr>
          <p:spPr>
            <a:xfrm>
              <a:off x="2722554" y="1035640"/>
              <a:ext cx="416186" cy="218250"/>
            </a:xfrm>
            <a:custGeom>
              <a:rect b="b" l="l" r="r" t="t"/>
              <a:pathLst>
                <a:path extrusionOk="0" h="6532" w="12456">
                  <a:moveTo>
                    <a:pt x="4230" y="1"/>
                  </a:moveTo>
                  <a:lnTo>
                    <a:pt x="1" y="2069"/>
                  </a:lnTo>
                  <a:lnTo>
                    <a:pt x="8211" y="6531"/>
                  </a:lnTo>
                  <a:lnTo>
                    <a:pt x="12456" y="4448"/>
                  </a:lnTo>
                  <a:lnTo>
                    <a:pt x="4230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6" name="Google Shape;2746;p64"/>
            <p:cNvSpPr/>
            <p:nvPr/>
          </p:nvSpPr>
          <p:spPr>
            <a:xfrm>
              <a:off x="3014045" y="892767"/>
              <a:ext cx="416186" cy="218250"/>
            </a:xfrm>
            <a:custGeom>
              <a:rect b="b" l="l" r="r" t="t"/>
              <a:pathLst>
                <a:path extrusionOk="0" h="6532" w="12456">
                  <a:moveTo>
                    <a:pt x="4229" y="1"/>
                  </a:moveTo>
                  <a:lnTo>
                    <a:pt x="0" y="2084"/>
                  </a:lnTo>
                  <a:lnTo>
                    <a:pt x="8210" y="6531"/>
                  </a:lnTo>
                  <a:lnTo>
                    <a:pt x="12455" y="4463"/>
                  </a:lnTo>
                  <a:lnTo>
                    <a:pt x="4229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7" name="Google Shape;2747;p64"/>
            <p:cNvSpPr/>
            <p:nvPr/>
          </p:nvSpPr>
          <p:spPr>
            <a:xfrm>
              <a:off x="1273047" y="2033642"/>
              <a:ext cx="83063" cy="68629"/>
            </a:xfrm>
            <a:custGeom>
              <a:rect b="b" l="l" r="r" t="t"/>
              <a:pathLst>
                <a:path extrusionOk="0" h="2054" w="2486">
                  <a:moveTo>
                    <a:pt x="1297" y="0"/>
                  </a:moveTo>
                  <a:cubicBezTo>
                    <a:pt x="1213" y="0"/>
                    <a:pt x="1127" y="11"/>
                    <a:pt x="1042" y="33"/>
                  </a:cubicBezTo>
                  <a:cubicBezTo>
                    <a:pt x="156" y="266"/>
                    <a:pt x="0" y="1448"/>
                    <a:pt x="793" y="1914"/>
                  </a:cubicBezTo>
                  <a:cubicBezTo>
                    <a:pt x="959" y="2010"/>
                    <a:pt x="1132" y="2053"/>
                    <a:pt x="1301" y="2053"/>
                  </a:cubicBezTo>
                  <a:cubicBezTo>
                    <a:pt x="1927" y="2053"/>
                    <a:pt x="2485" y="1461"/>
                    <a:pt x="2302" y="764"/>
                  </a:cubicBezTo>
                  <a:cubicBezTo>
                    <a:pt x="2170" y="305"/>
                    <a:pt x="1752" y="0"/>
                    <a:pt x="1297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8" name="Google Shape;2748;p64"/>
            <p:cNvSpPr/>
            <p:nvPr/>
          </p:nvSpPr>
          <p:spPr>
            <a:xfrm>
              <a:off x="238125" y="2984968"/>
              <a:ext cx="859871" cy="639582"/>
            </a:xfrm>
            <a:custGeom>
              <a:rect b="b" l="l" r="r" t="t"/>
              <a:pathLst>
                <a:path extrusionOk="0" h="19142" w="25735">
                  <a:moveTo>
                    <a:pt x="8194" y="0"/>
                  </a:moveTo>
                  <a:cubicBezTo>
                    <a:pt x="7712" y="902"/>
                    <a:pt x="6888" y="1586"/>
                    <a:pt x="5924" y="1897"/>
                  </a:cubicBezTo>
                  <a:cubicBezTo>
                    <a:pt x="5599" y="1995"/>
                    <a:pt x="5263" y="2043"/>
                    <a:pt x="4927" y="2043"/>
                  </a:cubicBezTo>
                  <a:cubicBezTo>
                    <a:pt x="4301" y="2043"/>
                    <a:pt x="3678" y="1874"/>
                    <a:pt x="3141" y="1540"/>
                  </a:cubicBezTo>
                  <a:lnTo>
                    <a:pt x="2877" y="1944"/>
                  </a:lnTo>
                  <a:cubicBezTo>
                    <a:pt x="3172" y="2130"/>
                    <a:pt x="3250" y="2535"/>
                    <a:pt x="3048" y="2830"/>
                  </a:cubicBezTo>
                  <a:cubicBezTo>
                    <a:pt x="2923" y="3038"/>
                    <a:pt x="2702" y="3155"/>
                    <a:pt x="2472" y="3155"/>
                  </a:cubicBezTo>
                  <a:cubicBezTo>
                    <a:pt x="2357" y="3155"/>
                    <a:pt x="2239" y="3126"/>
                    <a:pt x="2130" y="3063"/>
                  </a:cubicBezTo>
                  <a:lnTo>
                    <a:pt x="1928" y="3374"/>
                  </a:lnTo>
                  <a:cubicBezTo>
                    <a:pt x="2239" y="3561"/>
                    <a:pt x="2317" y="3981"/>
                    <a:pt x="2115" y="4276"/>
                  </a:cubicBezTo>
                  <a:cubicBezTo>
                    <a:pt x="1993" y="4480"/>
                    <a:pt x="1771" y="4597"/>
                    <a:pt x="1545" y="4597"/>
                  </a:cubicBezTo>
                  <a:cubicBezTo>
                    <a:pt x="1425" y="4597"/>
                    <a:pt x="1305" y="4564"/>
                    <a:pt x="1197" y="4494"/>
                  </a:cubicBezTo>
                  <a:lnTo>
                    <a:pt x="980" y="4805"/>
                  </a:lnTo>
                  <a:cubicBezTo>
                    <a:pt x="1306" y="5007"/>
                    <a:pt x="1399" y="5411"/>
                    <a:pt x="1197" y="5722"/>
                  </a:cubicBezTo>
                  <a:cubicBezTo>
                    <a:pt x="1058" y="5922"/>
                    <a:pt x="835" y="6032"/>
                    <a:pt x="611" y="6032"/>
                  </a:cubicBezTo>
                  <a:cubicBezTo>
                    <a:pt x="486" y="6032"/>
                    <a:pt x="360" y="5997"/>
                    <a:pt x="249" y="5924"/>
                  </a:cubicBezTo>
                  <a:lnTo>
                    <a:pt x="0" y="6298"/>
                  </a:lnTo>
                  <a:cubicBezTo>
                    <a:pt x="917" y="6873"/>
                    <a:pt x="1570" y="7759"/>
                    <a:pt x="1850" y="8801"/>
                  </a:cubicBezTo>
                  <a:cubicBezTo>
                    <a:pt x="2146" y="9796"/>
                    <a:pt x="2037" y="10885"/>
                    <a:pt x="1539" y="11818"/>
                  </a:cubicBezTo>
                  <a:lnTo>
                    <a:pt x="4261" y="13279"/>
                  </a:lnTo>
                  <a:lnTo>
                    <a:pt x="7090" y="14632"/>
                  </a:lnTo>
                  <a:cubicBezTo>
                    <a:pt x="8117" y="15099"/>
                    <a:pt x="9252" y="15549"/>
                    <a:pt x="10356" y="16031"/>
                  </a:cubicBezTo>
                  <a:cubicBezTo>
                    <a:pt x="14850" y="17851"/>
                    <a:pt x="19390" y="19141"/>
                    <a:pt x="19390" y="19141"/>
                  </a:cubicBezTo>
                  <a:cubicBezTo>
                    <a:pt x="19934" y="17430"/>
                    <a:pt x="21527" y="16314"/>
                    <a:pt x="23258" y="16314"/>
                  </a:cubicBezTo>
                  <a:cubicBezTo>
                    <a:pt x="23603" y="16314"/>
                    <a:pt x="23954" y="16358"/>
                    <a:pt x="24304" y="16451"/>
                  </a:cubicBezTo>
                  <a:lnTo>
                    <a:pt x="24412" y="16016"/>
                  </a:lnTo>
                  <a:cubicBezTo>
                    <a:pt x="24055" y="15923"/>
                    <a:pt x="23837" y="15549"/>
                    <a:pt x="23930" y="15192"/>
                  </a:cubicBezTo>
                  <a:cubicBezTo>
                    <a:pt x="24009" y="14890"/>
                    <a:pt x="24287" y="14688"/>
                    <a:pt x="24586" y="14688"/>
                  </a:cubicBezTo>
                  <a:cubicBezTo>
                    <a:pt x="24642" y="14688"/>
                    <a:pt x="24698" y="14695"/>
                    <a:pt x="24755" y="14710"/>
                  </a:cubicBezTo>
                  <a:lnTo>
                    <a:pt x="24848" y="14352"/>
                  </a:lnTo>
                  <a:cubicBezTo>
                    <a:pt x="24055" y="14136"/>
                    <a:pt x="24291" y="13024"/>
                    <a:pt x="25011" y="13024"/>
                  </a:cubicBezTo>
                  <a:cubicBezTo>
                    <a:pt x="25068" y="13024"/>
                    <a:pt x="25128" y="13031"/>
                    <a:pt x="25190" y="13046"/>
                  </a:cubicBezTo>
                  <a:lnTo>
                    <a:pt x="25283" y="12688"/>
                  </a:lnTo>
                  <a:cubicBezTo>
                    <a:pt x="24502" y="12457"/>
                    <a:pt x="24730" y="11363"/>
                    <a:pt x="25455" y="11363"/>
                  </a:cubicBezTo>
                  <a:cubicBezTo>
                    <a:pt x="25509" y="11363"/>
                    <a:pt x="25566" y="11369"/>
                    <a:pt x="25625" y="11382"/>
                  </a:cubicBezTo>
                  <a:lnTo>
                    <a:pt x="25734" y="10916"/>
                  </a:lnTo>
                  <a:cubicBezTo>
                    <a:pt x="23713" y="10403"/>
                    <a:pt x="22609" y="8226"/>
                    <a:pt x="23231" y="6158"/>
                  </a:cubicBezTo>
                  <a:cubicBezTo>
                    <a:pt x="23231" y="6158"/>
                    <a:pt x="19203" y="4992"/>
                    <a:pt x="15425" y="3468"/>
                  </a:cubicBezTo>
                  <a:cubicBezTo>
                    <a:pt x="14508" y="3063"/>
                    <a:pt x="13559" y="2690"/>
                    <a:pt x="12688" y="2286"/>
                  </a:cubicBezTo>
                  <a:lnTo>
                    <a:pt x="10371" y="1182"/>
                  </a:lnTo>
                  <a:lnTo>
                    <a:pt x="8194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9" name="Google Shape;2749;p64"/>
            <p:cNvSpPr/>
            <p:nvPr/>
          </p:nvSpPr>
          <p:spPr>
            <a:xfrm>
              <a:off x="477092" y="3048351"/>
              <a:ext cx="485818" cy="265496"/>
            </a:xfrm>
            <a:custGeom>
              <a:rect b="b" l="l" r="r" t="t"/>
              <a:pathLst>
                <a:path extrusionOk="0" h="7946" w="14540">
                  <a:moveTo>
                    <a:pt x="1245" y="0"/>
                  </a:moveTo>
                  <a:lnTo>
                    <a:pt x="1" y="2317"/>
                  </a:lnTo>
                  <a:cubicBezTo>
                    <a:pt x="1" y="2317"/>
                    <a:pt x="203" y="2426"/>
                    <a:pt x="560" y="2613"/>
                  </a:cubicBezTo>
                  <a:lnTo>
                    <a:pt x="1198" y="2955"/>
                  </a:lnTo>
                  <a:cubicBezTo>
                    <a:pt x="1447" y="3079"/>
                    <a:pt x="1742" y="3219"/>
                    <a:pt x="2053" y="3374"/>
                  </a:cubicBezTo>
                  <a:cubicBezTo>
                    <a:pt x="2675" y="3670"/>
                    <a:pt x="3406" y="4012"/>
                    <a:pt x="4199" y="4385"/>
                  </a:cubicBezTo>
                  <a:cubicBezTo>
                    <a:pt x="4992" y="4727"/>
                    <a:pt x="5863" y="5085"/>
                    <a:pt x="6718" y="5458"/>
                  </a:cubicBezTo>
                  <a:cubicBezTo>
                    <a:pt x="8444" y="6127"/>
                    <a:pt x="10186" y="6795"/>
                    <a:pt x="11538" y="7215"/>
                  </a:cubicBezTo>
                  <a:cubicBezTo>
                    <a:pt x="12207" y="7433"/>
                    <a:pt x="12751" y="7619"/>
                    <a:pt x="13140" y="7759"/>
                  </a:cubicBezTo>
                  <a:lnTo>
                    <a:pt x="13762" y="7946"/>
                  </a:lnTo>
                  <a:lnTo>
                    <a:pt x="14539" y="5427"/>
                  </a:lnTo>
                  <a:cubicBezTo>
                    <a:pt x="14539" y="5427"/>
                    <a:pt x="14322" y="5365"/>
                    <a:pt x="13933" y="5256"/>
                  </a:cubicBezTo>
                  <a:cubicBezTo>
                    <a:pt x="13560" y="5131"/>
                    <a:pt x="13015" y="4945"/>
                    <a:pt x="12362" y="4727"/>
                  </a:cubicBezTo>
                  <a:cubicBezTo>
                    <a:pt x="11056" y="4323"/>
                    <a:pt x="9377" y="3670"/>
                    <a:pt x="7698" y="3017"/>
                  </a:cubicBezTo>
                  <a:cubicBezTo>
                    <a:pt x="6873" y="2675"/>
                    <a:pt x="6034" y="2317"/>
                    <a:pt x="5272" y="1991"/>
                  </a:cubicBezTo>
                  <a:lnTo>
                    <a:pt x="3204" y="1011"/>
                  </a:lnTo>
                  <a:cubicBezTo>
                    <a:pt x="2908" y="871"/>
                    <a:pt x="2629" y="747"/>
                    <a:pt x="2395" y="622"/>
                  </a:cubicBezTo>
                  <a:cubicBezTo>
                    <a:pt x="2146" y="498"/>
                    <a:pt x="1944" y="389"/>
                    <a:pt x="1773" y="296"/>
                  </a:cubicBezTo>
                  <a:cubicBezTo>
                    <a:pt x="1447" y="109"/>
                    <a:pt x="1245" y="0"/>
                    <a:pt x="1245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0" name="Google Shape;2750;p64"/>
            <p:cNvSpPr/>
            <p:nvPr/>
          </p:nvSpPr>
          <p:spPr>
            <a:xfrm>
              <a:off x="349823" y="3284746"/>
              <a:ext cx="534099" cy="285243"/>
            </a:xfrm>
            <a:custGeom>
              <a:rect b="b" l="l" r="r" t="t"/>
              <a:pathLst>
                <a:path extrusionOk="0" h="8537" w="15985">
                  <a:moveTo>
                    <a:pt x="1244" y="0"/>
                  </a:moveTo>
                  <a:lnTo>
                    <a:pt x="0" y="2317"/>
                  </a:lnTo>
                  <a:lnTo>
                    <a:pt x="638" y="2659"/>
                  </a:lnTo>
                  <a:lnTo>
                    <a:pt x="1368" y="3048"/>
                  </a:lnTo>
                  <a:lnTo>
                    <a:pt x="2317" y="3514"/>
                  </a:lnTo>
                  <a:cubicBezTo>
                    <a:pt x="3017" y="3841"/>
                    <a:pt x="3841" y="4230"/>
                    <a:pt x="4727" y="4649"/>
                  </a:cubicBezTo>
                  <a:cubicBezTo>
                    <a:pt x="5613" y="5023"/>
                    <a:pt x="6562" y="5427"/>
                    <a:pt x="7510" y="5831"/>
                  </a:cubicBezTo>
                  <a:cubicBezTo>
                    <a:pt x="9423" y="6577"/>
                    <a:pt x="11336" y="7308"/>
                    <a:pt x="12797" y="7759"/>
                  </a:cubicBezTo>
                  <a:cubicBezTo>
                    <a:pt x="13512" y="8008"/>
                    <a:pt x="14119" y="8195"/>
                    <a:pt x="14539" y="8350"/>
                  </a:cubicBezTo>
                  <a:cubicBezTo>
                    <a:pt x="14959" y="8474"/>
                    <a:pt x="15207" y="8537"/>
                    <a:pt x="15207" y="8537"/>
                  </a:cubicBezTo>
                  <a:lnTo>
                    <a:pt x="15985" y="6033"/>
                  </a:lnTo>
                  <a:lnTo>
                    <a:pt x="15332" y="5847"/>
                  </a:lnTo>
                  <a:cubicBezTo>
                    <a:pt x="14912" y="5707"/>
                    <a:pt x="14337" y="5505"/>
                    <a:pt x="13621" y="5271"/>
                  </a:cubicBezTo>
                  <a:cubicBezTo>
                    <a:pt x="12206" y="4836"/>
                    <a:pt x="10356" y="4121"/>
                    <a:pt x="8490" y="3405"/>
                  </a:cubicBezTo>
                  <a:cubicBezTo>
                    <a:pt x="7573" y="3017"/>
                    <a:pt x="6655" y="2628"/>
                    <a:pt x="5800" y="2255"/>
                  </a:cubicBezTo>
                  <a:cubicBezTo>
                    <a:pt x="4945" y="1850"/>
                    <a:pt x="4152" y="1477"/>
                    <a:pt x="3483" y="1151"/>
                  </a:cubicBezTo>
                  <a:cubicBezTo>
                    <a:pt x="3141" y="995"/>
                    <a:pt x="2830" y="840"/>
                    <a:pt x="2550" y="715"/>
                  </a:cubicBezTo>
                  <a:lnTo>
                    <a:pt x="1850" y="327"/>
                  </a:lnTo>
                  <a:cubicBezTo>
                    <a:pt x="1462" y="125"/>
                    <a:pt x="1244" y="0"/>
                    <a:pt x="124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1" name="Google Shape;2751;p64"/>
            <p:cNvSpPr/>
            <p:nvPr/>
          </p:nvSpPr>
          <p:spPr>
            <a:xfrm>
              <a:off x="916635" y="3374091"/>
              <a:ext cx="68095" cy="72238"/>
            </a:xfrm>
            <a:custGeom>
              <a:rect b="b" l="l" r="r" t="t"/>
              <a:pathLst>
                <a:path extrusionOk="0" h="2162" w="2038">
                  <a:moveTo>
                    <a:pt x="1244" y="1"/>
                  </a:moveTo>
                  <a:lnTo>
                    <a:pt x="731" y="560"/>
                  </a:lnTo>
                  <a:lnTo>
                    <a:pt x="0" y="452"/>
                  </a:lnTo>
                  <a:lnTo>
                    <a:pt x="358" y="1105"/>
                  </a:lnTo>
                  <a:lnTo>
                    <a:pt x="16" y="1789"/>
                  </a:lnTo>
                  <a:lnTo>
                    <a:pt x="762" y="1633"/>
                  </a:lnTo>
                  <a:lnTo>
                    <a:pt x="1291" y="2162"/>
                  </a:lnTo>
                  <a:lnTo>
                    <a:pt x="1369" y="1416"/>
                  </a:lnTo>
                  <a:lnTo>
                    <a:pt x="2037" y="1058"/>
                  </a:lnTo>
                  <a:lnTo>
                    <a:pt x="1353" y="747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2" name="Google Shape;2752;p64"/>
            <p:cNvSpPr/>
            <p:nvPr/>
          </p:nvSpPr>
          <p:spPr>
            <a:xfrm>
              <a:off x="526977" y="3081062"/>
              <a:ext cx="38992" cy="50954"/>
            </a:xfrm>
            <a:custGeom>
              <a:rect b="b" l="l" r="r" t="t"/>
              <a:pathLst>
                <a:path extrusionOk="0" h="1525" w="1167">
                  <a:moveTo>
                    <a:pt x="280" y="1"/>
                  </a:moveTo>
                  <a:lnTo>
                    <a:pt x="203" y="156"/>
                  </a:lnTo>
                  <a:lnTo>
                    <a:pt x="560" y="343"/>
                  </a:lnTo>
                  <a:lnTo>
                    <a:pt x="0" y="1447"/>
                  </a:lnTo>
                  <a:lnTo>
                    <a:pt x="171" y="1525"/>
                  </a:lnTo>
                  <a:lnTo>
                    <a:pt x="716" y="436"/>
                  </a:lnTo>
                  <a:lnTo>
                    <a:pt x="1089" y="607"/>
                  </a:lnTo>
                  <a:lnTo>
                    <a:pt x="1167" y="436"/>
                  </a:lnTo>
                  <a:lnTo>
                    <a:pt x="716" y="234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3" name="Google Shape;2753;p64"/>
            <p:cNvSpPr/>
            <p:nvPr/>
          </p:nvSpPr>
          <p:spPr>
            <a:xfrm>
              <a:off x="584647" y="3114308"/>
              <a:ext cx="25995" cy="45241"/>
            </a:xfrm>
            <a:custGeom>
              <a:rect b="b" l="l" r="r" t="t"/>
              <a:pathLst>
                <a:path extrusionOk="0" h="1354" w="778">
                  <a:moveTo>
                    <a:pt x="607" y="1"/>
                  </a:moveTo>
                  <a:lnTo>
                    <a:pt x="0" y="1276"/>
                  </a:lnTo>
                  <a:lnTo>
                    <a:pt x="171" y="1354"/>
                  </a:lnTo>
                  <a:lnTo>
                    <a:pt x="778" y="79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4" name="Google Shape;2754;p64"/>
            <p:cNvSpPr/>
            <p:nvPr/>
          </p:nvSpPr>
          <p:spPr>
            <a:xfrm>
              <a:off x="639210" y="3141873"/>
              <a:ext cx="42100" cy="49384"/>
            </a:xfrm>
            <a:custGeom>
              <a:rect b="b" l="l" r="r" t="t"/>
              <a:pathLst>
                <a:path extrusionOk="0" h="1478" w="1260">
                  <a:moveTo>
                    <a:pt x="762" y="0"/>
                  </a:moveTo>
                  <a:cubicBezTo>
                    <a:pt x="684" y="0"/>
                    <a:pt x="607" y="0"/>
                    <a:pt x="529" y="31"/>
                  </a:cubicBezTo>
                  <a:cubicBezTo>
                    <a:pt x="435" y="62"/>
                    <a:pt x="358" y="109"/>
                    <a:pt x="296" y="171"/>
                  </a:cubicBezTo>
                  <a:cubicBezTo>
                    <a:pt x="202" y="264"/>
                    <a:pt x="140" y="373"/>
                    <a:pt x="93" y="482"/>
                  </a:cubicBezTo>
                  <a:cubicBezTo>
                    <a:pt x="62" y="560"/>
                    <a:pt x="31" y="638"/>
                    <a:pt x="16" y="731"/>
                  </a:cubicBezTo>
                  <a:cubicBezTo>
                    <a:pt x="0" y="793"/>
                    <a:pt x="0" y="871"/>
                    <a:pt x="16" y="933"/>
                  </a:cubicBezTo>
                  <a:cubicBezTo>
                    <a:pt x="16" y="995"/>
                    <a:pt x="31" y="1057"/>
                    <a:pt x="62" y="1104"/>
                  </a:cubicBezTo>
                  <a:cubicBezTo>
                    <a:pt x="78" y="1151"/>
                    <a:pt x="109" y="1197"/>
                    <a:pt x="140" y="1228"/>
                  </a:cubicBezTo>
                  <a:cubicBezTo>
                    <a:pt x="187" y="1275"/>
                    <a:pt x="218" y="1306"/>
                    <a:pt x="264" y="1322"/>
                  </a:cubicBezTo>
                  <a:cubicBezTo>
                    <a:pt x="296" y="1353"/>
                    <a:pt x="342" y="1368"/>
                    <a:pt x="389" y="1400"/>
                  </a:cubicBezTo>
                  <a:cubicBezTo>
                    <a:pt x="420" y="1415"/>
                    <a:pt x="467" y="1431"/>
                    <a:pt x="513" y="1431"/>
                  </a:cubicBezTo>
                  <a:cubicBezTo>
                    <a:pt x="560" y="1446"/>
                    <a:pt x="591" y="1446"/>
                    <a:pt x="622" y="1462"/>
                  </a:cubicBezTo>
                  <a:cubicBezTo>
                    <a:pt x="669" y="1462"/>
                    <a:pt x="700" y="1462"/>
                    <a:pt x="731" y="1477"/>
                  </a:cubicBezTo>
                  <a:lnTo>
                    <a:pt x="809" y="1322"/>
                  </a:lnTo>
                  <a:cubicBezTo>
                    <a:pt x="746" y="1306"/>
                    <a:pt x="684" y="1306"/>
                    <a:pt x="622" y="1291"/>
                  </a:cubicBezTo>
                  <a:cubicBezTo>
                    <a:pt x="560" y="1275"/>
                    <a:pt x="513" y="1260"/>
                    <a:pt x="451" y="1228"/>
                  </a:cubicBezTo>
                  <a:cubicBezTo>
                    <a:pt x="404" y="1197"/>
                    <a:pt x="358" y="1166"/>
                    <a:pt x="311" y="1135"/>
                  </a:cubicBezTo>
                  <a:cubicBezTo>
                    <a:pt x="280" y="1089"/>
                    <a:pt x="249" y="1042"/>
                    <a:pt x="233" y="995"/>
                  </a:cubicBezTo>
                  <a:cubicBezTo>
                    <a:pt x="202" y="933"/>
                    <a:pt x="202" y="871"/>
                    <a:pt x="202" y="809"/>
                  </a:cubicBezTo>
                  <a:cubicBezTo>
                    <a:pt x="233" y="638"/>
                    <a:pt x="311" y="482"/>
                    <a:pt x="420" y="342"/>
                  </a:cubicBezTo>
                  <a:cubicBezTo>
                    <a:pt x="451" y="296"/>
                    <a:pt x="513" y="249"/>
                    <a:pt x="560" y="233"/>
                  </a:cubicBezTo>
                  <a:cubicBezTo>
                    <a:pt x="622" y="202"/>
                    <a:pt x="669" y="187"/>
                    <a:pt x="731" y="187"/>
                  </a:cubicBezTo>
                  <a:cubicBezTo>
                    <a:pt x="778" y="187"/>
                    <a:pt x="840" y="202"/>
                    <a:pt x="886" y="218"/>
                  </a:cubicBezTo>
                  <a:cubicBezTo>
                    <a:pt x="949" y="249"/>
                    <a:pt x="995" y="264"/>
                    <a:pt x="1042" y="296"/>
                  </a:cubicBezTo>
                  <a:cubicBezTo>
                    <a:pt x="1104" y="327"/>
                    <a:pt x="1151" y="373"/>
                    <a:pt x="1197" y="404"/>
                  </a:cubicBezTo>
                  <a:lnTo>
                    <a:pt x="1260" y="249"/>
                  </a:lnTo>
                  <a:lnTo>
                    <a:pt x="1182" y="171"/>
                  </a:lnTo>
                  <a:cubicBezTo>
                    <a:pt x="1151" y="156"/>
                    <a:pt x="1120" y="140"/>
                    <a:pt x="1089" y="109"/>
                  </a:cubicBezTo>
                  <a:cubicBezTo>
                    <a:pt x="1042" y="93"/>
                    <a:pt x="995" y="78"/>
                    <a:pt x="964" y="62"/>
                  </a:cubicBezTo>
                  <a:cubicBezTo>
                    <a:pt x="902" y="31"/>
                    <a:pt x="824" y="16"/>
                    <a:pt x="762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5" name="Google Shape;2755;p64"/>
            <p:cNvSpPr/>
            <p:nvPr/>
          </p:nvSpPr>
          <p:spPr>
            <a:xfrm>
              <a:off x="705167" y="3166265"/>
              <a:ext cx="47847" cy="56166"/>
            </a:xfrm>
            <a:custGeom>
              <a:rect b="b" l="l" r="r" t="t"/>
              <a:pathLst>
                <a:path extrusionOk="0" h="1681" w="1432">
                  <a:moveTo>
                    <a:pt x="530" y="1"/>
                  </a:moveTo>
                  <a:lnTo>
                    <a:pt x="1" y="1307"/>
                  </a:lnTo>
                  <a:lnTo>
                    <a:pt x="172" y="1385"/>
                  </a:lnTo>
                  <a:lnTo>
                    <a:pt x="405" y="778"/>
                  </a:lnTo>
                  <a:lnTo>
                    <a:pt x="561" y="841"/>
                  </a:lnTo>
                  <a:lnTo>
                    <a:pt x="716" y="1602"/>
                  </a:lnTo>
                  <a:lnTo>
                    <a:pt x="934" y="1680"/>
                  </a:lnTo>
                  <a:lnTo>
                    <a:pt x="747" y="825"/>
                  </a:lnTo>
                  <a:lnTo>
                    <a:pt x="1431" y="359"/>
                  </a:lnTo>
                  <a:lnTo>
                    <a:pt x="1214" y="281"/>
                  </a:lnTo>
                  <a:lnTo>
                    <a:pt x="638" y="685"/>
                  </a:lnTo>
                  <a:lnTo>
                    <a:pt x="483" y="607"/>
                  </a:lnTo>
                  <a:lnTo>
                    <a:pt x="701" y="79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6" name="Google Shape;2756;p64"/>
            <p:cNvSpPr/>
            <p:nvPr/>
          </p:nvSpPr>
          <p:spPr>
            <a:xfrm>
              <a:off x="778440" y="3194331"/>
              <a:ext cx="39527" cy="52524"/>
            </a:xfrm>
            <a:custGeom>
              <a:rect b="b" l="l" r="r" t="t"/>
              <a:pathLst>
                <a:path extrusionOk="0" h="1572" w="1183">
                  <a:moveTo>
                    <a:pt x="498" y="1"/>
                  </a:moveTo>
                  <a:lnTo>
                    <a:pt x="0" y="1307"/>
                  </a:lnTo>
                  <a:lnTo>
                    <a:pt x="700" y="1571"/>
                  </a:lnTo>
                  <a:lnTo>
                    <a:pt x="762" y="1416"/>
                  </a:lnTo>
                  <a:lnTo>
                    <a:pt x="249" y="1213"/>
                  </a:lnTo>
                  <a:lnTo>
                    <a:pt x="405" y="778"/>
                  </a:lnTo>
                  <a:lnTo>
                    <a:pt x="871" y="965"/>
                  </a:lnTo>
                  <a:lnTo>
                    <a:pt x="933" y="794"/>
                  </a:lnTo>
                  <a:lnTo>
                    <a:pt x="467" y="607"/>
                  </a:lnTo>
                  <a:lnTo>
                    <a:pt x="607" y="234"/>
                  </a:lnTo>
                  <a:lnTo>
                    <a:pt x="1089" y="405"/>
                  </a:lnTo>
                  <a:lnTo>
                    <a:pt x="1182" y="249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7" name="Google Shape;2757;p64"/>
            <p:cNvSpPr/>
            <p:nvPr/>
          </p:nvSpPr>
          <p:spPr>
            <a:xfrm>
              <a:off x="856359" y="3217186"/>
              <a:ext cx="33813" cy="50954"/>
            </a:xfrm>
            <a:custGeom>
              <a:rect b="b" l="l" r="r" t="t"/>
              <a:pathLst>
                <a:path extrusionOk="0" h="1525" w="1012">
                  <a:moveTo>
                    <a:pt x="63" y="1"/>
                  </a:moveTo>
                  <a:lnTo>
                    <a:pt x="1" y="156"/>
                  </a:lnTo>
                  <a:lnTo>
                    <a:pt x="389" y="296"/>
                  </a:lnTo>
                  <a:lnTo>
                    <a:pt x="1" y="1462"/>
                  </a:lnTo>
                  <a:lnTo>
                    <a:pt x="172" y="1525"/>
                  </a:lnTo>
                  <a:lnTo>
                    <a:pt x="560" y="358"/>
                  </a:lnTo>
                  <a:lnTo>
                    <a:pt x="949" y="483"/>
                  </a:lnTo>
                  <a:lnTo>
                    <a:pt x="1011" y="31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8" name="Google Shape;2758;p64"/>
            <p:cNvSpPr/>
            <p:nvPr/>
          </p:nvSpPr>
          <p:spPr>
            <a:xfrm>
              <a:off x="435527" y="3342416"/>
              <a:ext cx="50453" cy="52491"/>
            </a:xfrm>
            <a:custGeom>
              <a:rect b="b" l="l" r="r" t="t"/>
              <a:pathLst>
                <a:path extrusionOk="0" h="1571" w="1510">
                  <a:moveTo>
                    <a:pt x="732" y="249"/>
                  </a:moveTo>
                  <a:lnTo>
                    <a:pt x="1011" y="389"/>
                  </a:lnTo>
                  <a:cubicBezTo>
                    <a:pt x="1058" y="404"/>
                    <a:pt x="1120" y="451"/>
                    <a:pt x="1151" y="498"/>
                  </a:cubicBezTo>
                  <a:cubicBezTo>
                    <a:pt x="1198" y="544"/>
                    <a:pt x="1229" y="607"/>
                    <a:pt x="1245" y="653"/>
                  </a:cubicBezTo>
                  <a:cubicBezTo>
                    <a:pt x="1276" y="715"/>
                    <a:pt x="1276" y="778"/>
                    <a:pt x="1276" y="855"/>
                  </a:cubicBezTo>
                  <a:cubicBezTo>
                    <a:pt x="1260" y="995"/>
                    <a:pt x="1198" y="1135"/>
                    <a:pt x="1089" y="1228"/>
                  </a:cubicBezTo>
                  <a:cubicBezTo>
                    <a:pt x="1043" y="1275"/>
                    <a:pt x="980" y="1322"/>
                    <a:pt x="918" y="1337"/>
                  </a:cubicBezTo>
                  <a:cubicBezTo>
                    <a:pt x="872" y="1368"/>
                    <a:pt x="794" y="1384"/>
                    <a:pt x="732" y="1384"/>
                  </a:cubicBezTo>
                  <a:cubicBezTo>
                    <a:pt x="669" y="1384"/>
                    <a:pt x="607" y="1368"/>
                    <a:pt x="545" y="1337"/>
                  </a:cubicBezTo>
                  <a:lnTo>
                    <a:pt x="281" y="1197"/>
                  </a:lnTo>
                  <a:lnTo>
                    <a:pt x="732" y="249"/>
                  </a:lnTo>
                  <a:close/>
                  <a:moveTo>
                    <a:pt x="623" y="0"/>
                  </a:moveTo>
                  <a:lnTo>
                    <a:pt x="1" y="1275"/>
                  </a:lnTo>
                  <a:lnTo>
                    <a:pt x="467" y="1493"/>
                  </a:lnTo>
                  <a:cubicBezTo>
                    <a:pt x="561" y="1539"/>
                    <a:pt x="669" y="1571"/>
                    <a:pt x="763" y="1571"/>
                  </a:cubicBezTo>
                  <a:cubicBezTo>
                    <a:pt x="856" y="1571"/>
                    <a:pt x="949" y="1555"/>
                    <a:pt x="1027" y="1524"/>
                  </a:cubicBezTo>
                  <a:cubicBezTo>
                    <a:pt x="1120" y="1493"/>
                    <a:pt x="1182" y="1446"/>
                    <a:pt x="1260" y="1384"/>
                  </a:cubicBezTo>
                  <a:cubicBezTo>
                    <a:pt x="1322" y="1322"/>
                    <a:pt x="1385" y="1244"/>
                    <a:pt x="1416" y="1151"/>
                  </a:cubicBezTo>
                  <a:cubicBezTo>
                    <a:pt x="1509" y="980"/>
                    <a:pt x="1509" y="778"/>
                    <a:pt x="1431" y="591"/>
                  </a:cubicBezTo>
                  <a:cubicBezTo>
                    <a:pt x="1385" y="513"/>
                    <a:pt x="1338" y="435"/>
                    <a:pt x="1260" y="358"/>
                  </a:cubicBezTo>
                  <a:cubicBezTo>
                    <a:pt x="1198" y="296"/>
                    <a:pt x="1105" y="233"/>
                    <a:pt x="1011" y="187"/>
                  </a:cubicBezTo>
                  <a:lnTo>
                    <a:pt x="62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9" name="Google Shape;2759;p64"/>
            <p:cNvSpPr/>
            <p:nvPr/>
          </p:nvSpPr>
          <p:spPr>
            <a:xfrm>
              <a:off x="495269" y="3370449"/>
              <a:ext cx="67593" cy="64453"/>
            </a:xfrm>
            <a:custGeom>
              <a:rect b="b" l="l" r="r" t="t"/>
              <a:pathLst>
                <a:path extrusionOk="0" h="1929" w="2023">
                  <a:moveTo>
                    <a:pt x="592" y="1"/>
                  </a:moveTo>
                  <a:lnTo>
                    <a:pt x="1" y="1276"/>
                  </a:lnTo>
                  <a:lnTo>
                    <a:pt x="188" y="1369"/>
                  </a:lnTo>
                  <a:lnTo>
                    <a:pt x="701" y="265"/>
                  </a:lnTo>
                  <a:lnTo>
                    <a:pt x="623" y="1571"/>
                  </a:lnTo>
                  <a:lnTo>
                    <a:pt x="841" y="1665"/>
                  </a:lnTo>
                  <a:cubicBezTo>
                    <a:pt x="1012" y="1493"/>
                    <a:pt x="1167" y="1338"/>
                    <a:pt x="1307" y="1198"/>
                  </a:cubicBezTo>
                  <a:cubicBezTo>
                    <a:pt x="1354" y="1136"/>
                    <a:pt x="1416" y="1089"/>
                    <a:pt x="1463" y="1027"/>
                  </a:cubicBezTo>
                  <a:cubicBezTo>
                    <a:pt x="1525" y="980"/>
                    <a:pt x="1571" y="918"/>
                    <a:pt x="1618" y="887"/>
                  </a:cubicBezTo>
                  <a:cubicBezTo>
                    <a:pt x="1665" y="825"/>
                    <a:pt x="1711" y="778"/>
                    <a:pt x="1758" y="732"/>
                  </a:cubicBezTo>
                  <a:lnTo>
                    <a:pt x="1758" y="732"/>
                  </a:lnTo>
                  <a:lnTo>
                    <a:pt x="1276" y="1851"/>
                  </a:lnTo>
                  <a:lnTo>
                    <a:pt x="1463" y="1929"/>
                  </a:lnTo>
                  <a:lnTo>
                    <a:pt x="2022" y="638"/>
                  </a:lnTo>
                  <a:lnTo>
                    <a:pt x="1727" y="498"/>
                  </a:lnTo>
                  <a:lnTo>
                    <a:pt x="825" y="1400"/>
                  </a:lnTo>
                  <a:lnTo>
                    <a:pt x="825" y="1400"/>
                  </a:lnTo>
                  <a:lnTo>
                    <a:pt x="887" y="141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0" name="Google Shape;2760;p64"/>
            <p:cNvSpPr/>
            <p:nvPr/>
          </p:nvSpPr>
          <p:spPr>
            <a:xfrm>
              <a:off x="569044" y="3402158"/>
              <a:ext cx="24458" cy="45742"/>
            </a:xfrm>
            <a:custGeom>
              <a:rect b="b" l="l" r="r" t="t"/>
              <a:pathLst>
                <a:path extrusionOk="0" h="1369" w="732">
                  <a:moveTo>
                    <a:pt x="545" y="0"/>
                  </a:moveTo>
                  <a:lnTo>
                    <a:pt x="1" y="1291"/>
                  </a:lnTo>
                  <a:lnTo>
                    <a:pt x="188" y="1369"/>
                  </a:lnTo>
                  <a:lnTo>
                    <a:pt x="732" y="78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1" name="Google Shape;2761;p64"/>
            <p:cNvSpPr/>
            <p:nvPr/>
          </p:nvSpPr>
          <p:spPr>
            <a:xfrm>
              <a:off x="609072" y="3412549"/>
              <a:ext cx="37957" cy="52491"/>
            </a:xfrm>
            <a:custGeom>
              <a:rect b="b" l="l" r="r" t="t"/>
              <a:pathLst>
                <a:path extrusionOk="0" h="1571" w="1136">
                  <a:moveTo>
                    <a:pt x="109" y="0"/>
                  </a:moveTo>
                  <a:lnTo>
                    <a:pt x="47" y="171"/>
                  </a:lnTo>
                  <a:lnTo>
                    <a:pt x="451" y="342"/>
                  </a:lnTo>
                  <a:lnTo>
                    <a:pt x="0" y="1493"/>
                  </a:lnTo>
                  <a:lnTo>
                    <a:pt x="187" y="1571"/>
                  </a:lnTo>
                  <a:lnTo>
                    <a:pt x="653" y="420"/>
                  </a:lnTo>
                  <a:lnTo>
                    <a:pt x="855" y="513"/>
                  </a:lnTo>
                  <a:cubicBezTo>
                    <a:pt x="964" y="560"/>
                    <a:pt x="1073" y="591"/>
                    <a:pt x="1073" y="591"/>
                  </a:cubicBezTo>
                  <a:lnTo>
                    <a:pt x="1135" y="420"/>
                  </a:lnTo>
                  <a:cubicBezTo>
                    <a:pt x="1135" y="420"/>
                    <a:pt x="871" y="327"/>
                    <a:pt x="622" y="21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2" name="Google Shape;2762;p64"/>
            <p:cNvSpPr/>
            <p:nvPr/>
          </p:nvSpPr>
          <p:spPr>
            <a:xfrm>
              <a:off x="684384" y="3450239"/>
              <a:ext cx="47847" cy="49317"/>
            </a:xfrm>
            <a:custGeom>
              <a:rect b="b" l="l" r="r" t="t"/>
              <a:pathLst>
                <a:path extrusionOk="0" h="1476" w="1432">
                  <a:moveTo>
                    <a:pt x="716" y="178"/>
                  </a:moveTo>
                  <a:cubicBezTo>
                    <a:pt x="794" y="194"/>
                    <a:pt x="856" y="194"/>
                    <a:pt x="903" y="225"/>
                  </a:cubicBezTo>
                  <a:cubicBezTo>
                    <a:pt x="965" y="241"/>
                    <a:pt x="1027" y="272"/>
                    <a:pt x="1074" y="318"/>
                  </a:cubicBezTo>
                  <a:cubicBezTo>
                    <a:pt x="1120" y="349"/>
                    <a:pt x="1152" y="396"/>
                    <a:pt x="1183" y="458"/>
                  </a:cubicBezTo>
                  <a:cubicBezTo>
                    <a:pt x="1198" y="520"/>
                    <a:pt x="1214" y="583"/>
                    <a:pt x="1214" y="660"/>
                  </a:cubicBezTo>
                  <a:cubicBezTo>
                    <a:pt x="1214" y="738"/>
                    <a:pt x="1198" y="816"/>
                    <a:pt x="1167" y="894"/>
                  </a:cubicBezTo>
                  <a:cubicBezTo>
                    <a:pt x="1136" y="987"/>
                    <a:pt x="1105" y="1065"/>
                    <a:pt x="1043" y="1127"/>
                  </a:cubicBezTo>
                  <a:cubicBezTo>
                    <a:pt x="1012" y="1174"/>
                    <a:pt x="949" y="1220"/>
                    <a:pt x="887" y="1251"/>
                  </a:cubicBezTo>
                  <a:cubicBezTo>
                    <a:pt x="841" y="1282"/>
                    <a:pt x="778" y="1298"/>
                    <a:pt x="716" y="1298"/>
                  </a:cubicBezTo>
                  <a:cubicBezTo>
                    <a:pt x="592" y="1282"/>
                    <a:pt x="467" y="1236"/>
                    <a:pt x="359" y="1158"/>
                  </a:cubicBezTo>
                  <a:cubicBezTo>
                    <a:pt x="312" y="1127"/>
                    <a:pt x="281" y="1065"/>
                    <a:pt x="250" y="1018"/>
                  </a:cubicBezTo>
                  <a:cubicBezTo>
                    <a:pt x="234" y="956"/>
                    <a:pt x="219" y="894"/>
                    <a:pt x="219" y="816"/>
                  </a:cubicBezTo>
                  <a:cubicBezTo>
                    <a:pt x="219" y="738"/>
                    <a:pt x="234" y="645"/>
                    <a:pt x="265" y="567"/>
                  </a:cubicBezTo>
                  <a:cubicBezTo>
                    <a:pt x="296" y="489"/>
                    <a:pt x="343" y="412"/>
                    <a:pt x="390" y="349"/>
                  </a:cubicBezTo>
                  <a:cubicBezTo>
                    <a:pt x="436" y="303"/>
                    <a:pt x="483" y="256"/>
                    <a:pt x="545" y="225"/>
                  </a:cubicBezTo>
                  <a:cubicBezTo>
                    <a:pt x="607" y="194"/>
                    <a:pt x="669" y="178"/>
                    <a:pt x="716" y="178"/>
                  </a:cubicBezTo>
                  <a:close/>
                  <a:moveTo>
                    <a:pt x="669" y="1"/>
                  </a:moveTo>
                  <a:cubicBezTo>
                    <a:pt x="608" y="1"/>
                    <a:pt x="553" y="12"/>
                    <a:pt x="498" y="23"/>
                  </a:cubicBezTo>
                  <a:cubicBezTo>
                    <a:pt x="405" y="54"/>
                    <a:pt x="327" y="116"/>
                    <a:pt x="250" y="178"/>
                  </a:cubicBezTo>
                  <a:cubicBezTo>
                    <a:pt x="172" y="272"/>
                    <a:pt x="110" y="381"/>
                    <a:pt x="63" y="489"/>
                  </a:cubicBezTo>
                  <a:cubicBezTo>
                    <a:pt x="32" y="567"/>
                    <a:pt x="16" y="660"/>
                    <a:pt x="1" y="754"/>
                  </a:cubicBezTo>
                  <a:cubicBezTo>
                    <a:pt x="1" y="816"/>
                    <a:pt x="1" y="894"/>
                    <a:pt x="16" y="956"/>
                  </a:cubicBezTo>
                  <a:cubicBezTo>
                    <a:pt x="32" y="1018"/>
                    <a:pt x="48" y="1080"/>
                    <a:pt x="94" y="1127"/>
                  </a:cubicBezTo>
                  <a:cubicBezTo>
                    <a:pt x="125" y="1174"/>
                    <a:pt x="156" y="1220"/>
                    <a:pt x="203" y="1267"/>
                  </a:cubicBezTo>
                  <a:cubicBezTo>
                    <a:pt x="234" y="1298"/>
                    <a:pt x="281" y="1329"/>
                    <a:pt x="327" y="1360"/>
                  </a:cubicBezTo>
                  <a:cubicBezTo>
                    <a:pt x="374" y="1376"/>
                    <a:pt x="421" y="1407"/>
                    <a:pt x="467" y="1422"/>
                  </a:cubicBezTo>
                  <a:cubicBezTo>
                    <a:pt x="514" y="1438"/>
                    <a:pt x="561" y="1453"/>
                    <a:pt x="623" y="1469"/>
                  </a:cubicBezTo>
                  <a:cubicBezTo>
                    <a:pt x="654" y="1469"/>
                    <a:pt x="692" y="1476"/>
                    <a:pt x="728" y="1476"/>
                  </a:cubicBezTo>
                  <a:cubicBezTo>
                    <a:pt x="746" y="1476"/>
                    <a:pt x="763" y="1474"/>
                    <a:pt x="778" y="1469"/>
                  </a:cubicBezTo>
                  <a:cubicBezTo>
                    <a:pt x="841" y="1469"/>
                    <a:pt x="887" y="1469"/>
                    <a:pt x="949" y="1453"/>
                  </a:cubicBezTo>
                  <a:cubicBezTo>
                    <a:pt x="1012" y="1422"/>
                    <a:pt x="1058" y="1407"/>
                    <a:pt x="1105" y="1360"/>
                  </a:cubicBezTo>
                  <a:cubicBezTo>
                    <a:pt x="1167" y="1329"/>
                    <a:pt x="1214" y="1267"/>
                    <a:pt x="1260" y="1205"/>
                  </a:cubicBezTo>
                  <a:cubicBezTo>
                    <a:pt x="1307" y="1142"/>
                    <a:pt x="1338" y="1065"/>
                    <a:pt x="1369" y="971"/>
                  </a:cubicBezTo>
                  <a:cubicBezTo>
                    <a:pt x="1416" y="863"/>
                    <a:pt x="1431" y="738"/>
                    <a:pt x="1431" y="614"/>
                  </a:cubicBezTo>
                  <a:cubicBezTo>
                    <a:pt x="1416" y="520"/>
                    <a:pt x="1385" y="427"/>
                    <a:pt x="1338" y="349"/>
                  </a:cubicBezTo>
                  <a:cubicBezTo>
                    <a:pt x="1307" y="272"/>
                    <a:pt x="1245" y="209"/>
                    <a:pt x="1167" y="163"/>
                  </a:cubicBezTo>
                  <a:cubicBezTo>
                    <a:pt x="1043" y="70"/>
                    <a:pt x="903" y="23"/>
                    <a:pt x="747" y="7"/>
                  </a:cubicBezTo>
                  <a:cubicBezTo>
                    <a:pt x="720" y="3"/>
                    <a:pt x="694" y="1"/>
                    <a:pt x="669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3" name="Google Shape;2763;p64"/>
            <p:cNvSpPr/>
            <p:nvPr/>
          </p:nvSpPr>
          <p:spPr>
            <a:xfrm>
              <a:off x="744660" y="3468649"/>
              <a:ext cx="50954" cy="56668"/>
            </a:xfrm>
            <a:custGeom>
              <a:rect b="b" l="l" r="r" t="t"/>
              <a:pathLst>
                <a:path extrusionOk="0" h="1696" w="1525">
                  <a:moveTo>
                    <a:pt x="467" y="1"/>
                  </a:moveTo>
                  <a:lnTo>
                    <a:pt x="1" y="1338"/>
                  </a:lnTo>
                  <a:lnTo>
                    <a:pt x="203" y="1400"/>
                  </a:lnTo>
                  <a:lnTo>
                    <a:pt x="576" y="296"/>
                  </a:lnTo>
                  <a:lnTo>
                    <a:pt x="825" y="1602"/>
                  </a:lnTo>
                  <a:lnTo>
                    <a:pt x="1073" y="1695"/>
                  </a:lnTo>
                  <a:lnTo>
                    <a:pt x="1524" y="358"/>
                  </a:lnTo>
                  <a:lnTo>
                    <a:pt x="1338" y="296"/>
                  </a:lnTo>
                  <a:lnTo>
                    <a:pt x="965" y="1353"/>
                  </a:lnTo>
                  <a:lnTo>
                    <a:pt x="731" y="94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4" name="Google Shape;2764;p64"/>
            <p:cNvSpPr/>
            <p:nvPr/>
          </p:nvSpPr>
          <p:spPr>
            <a:xfrm>
              <a:off x="805972" y="3488897"/>
              <a:ext cx="40028" cy="53026"/>
            </a:xfrm>
            <a:custGeom>
              <a:rect b="b" l="l" r="r" t="t"/>
              <a:pathLst>
                <a:path extrusionOk="0" h="1587" w="1198">
                  <a:moveTo>
                    <a:pt x="436" y="1"/>
                  </a:moveTo>
                  <a:lnTo>
                    <a:pt x="0" y="1338"/>
                  </a:lnTo>
                  <a:lnTo>
                    <a:pt x="762" y="1587"/>
                  </a:lnTo>
                  <a:lnTo>
                    <a:pt x="825" y="1416"/>
                  </a:lnTo>
                  <a:lnTo>
                    <a:pt x="249" y="1229"/>
                  </a:lnTo>
                  <a:lnTo>
                    <a:pt x="389" y="794"/>
                  </a:lnTo>
                  <a:lnTo>
                    <a:pt x="902" y="965"/>
                  </a:lnTo>
                  <a:lnTo>
                    <a:pt x="964" y="794"/>
                  </a:lnTo>
                  <a:lnTo>
                    <a:pt x="451" y="623"/>
                  </a:lnTo>
                  <a:lnTo>
                    <a:pt x="576" y="234"/>
                  </a:lnTo>
                  <a:lnTo>
                    <a:pt x="1104" y="405"/>
                  </a:lnTo>
                  <a:lnTo>
                    <a:pt x="1198" y="250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5" name="Google Shape;2765;p64"/>
            <p:cNvSpPr/>
            <p:nvPr/>
          </p:nvSpPr>
          <p:spPr>
            <a:xfrm>
              <a:off x="441775" y="3171477"/>
              <a:ext cx="87307" cy="114839"/>
            </a:xfrm>
            <a:custGeom>
              <a:rect b="b" l="l" r="r" t="t"/>
              <a:pathLst>
                <a:path extrusionOk="0" h="3437" w="2613">
                  <a:moveTo>
                    <a:pt x="1664" y="0"/>
                  </a:moveTo>
                  <a:cubicBezTo>
                    <a:pt x="1555" y="16"/>
                    <a:pt x="1462" y="47"/>
                    <a:pt x="1369" y="94"/>
                  </a:cubicBezTo>
                  <a:cubicBezTo>
                    <a:pt x="1244" y="140"/>
                    <a:pt x="1135" y="218"/>
                    <a:pt x="1042" y="296"/>
                  </a:cubicBezTo>
                  <a:cubicBezTo>
                    <a:pt x="918" y="405"/>
                    <a:pt x="809" y="529"/>
                    <a:pt x="700" y="653"/>
                  </a:cubicBezTo>
                  <a:cubicBezTo>
                    <a:pt x="576" y="825"/>
                    <a:pt x="467" y="1011"/>
                    <a:pt x="358" y="1198"/>
                  </a:cubicBezTo>
                  <a:cubicBezTo>
                    <a:pt x="265" y="1384"/>
                    <a:pt x="171" y="1586"/>
                    <a:pt x="109" y="1789"/>
                  </a:cubicBezTo>
                  <a:cubicBezTo>
                    <a:pt x="63" y="1960"/>
                    <a:pt x="16" y="2115"/>
                    <a:pt x="0" y="2286"/>
                  </a:cubicBezTo>
                  <a:cubicBezTo>
                    <a:pt x="0" y="2411"/>
                    <a:pt x="0" y="2550"/>
                    <a:pt x="31" y="2675"/>
                  </a:cubicBezTo>
                  <a:cubicBezTo>
                    <a:pt x="47" y="2784"/>
                    <a:pt x="94" y="2877"/>
                    <a:pt x="140" y="2986"/>
                  </a:cubicBezTo>
                  <a:cubicBezTo>
                    <a:pt x="187" y="3064"/>
                    <a:pt x="249" y="3141"/>
                    <a:pt x="311" y="3204"/>
                  </a:cubicBezTo>
                  <a:cubicBezTo>
                    <a:pt x="374" y="3250"/>
                    <a:pt x="451" y="3297"/>
                    <a:pt x="513" y="3328"/>
                  </a:cubicBezTo>
                  <a:cubicBezTo>
                    <a:pt x="591" y="3375"/>
                    <a:pt x="669" y="3390"/>
                    <a:pt x="747" y="3406"/>
                  </a:cubicBezTo>
                  <a:cubicBezTo>
                    <a:pt x="824" y="3421"/>
                    <a:pt x="887" y="3437"/>
                    <a:pt x="964" y="3437"/>
                  </a:cubicBezTo>
                  <a:lnTo>
                    <a:pt x="1167" y="3437"/>
                  </a:lnTo>
                  <a:lnTo>
                    <a:pt x="1415" y="2939"/>
                  </a:lnTo>
                  <a:lnTo>
                    <a:pt x="1415" y="2939"/>
                  </a:lnTo>
                  <a:cubicBezTo>
                    <a:pt x="1361" y="2947"/>
                    <a:pt x="1310" y="2951"/>
                    <a:pt x="1260" y="2951"/>
                  </a:cubicBezTo>
                  <a:cubicBezTo>
                    <a:pt x="1209" y="2951"/>
                    <a:pt x="1159" y="2947"/>
                    <a:pt x="1104" y="2939"/>
                  </a:cubicBezTo>
                  <a:cubicBezTo>
                    <a:pt x="1011" y="2924"/>
                    <a:pt x="918" y="2893"/>
                    <a:pt x="824" y="2861"/>
                  </a:cubicBezTo>
                  <a:cubicBezTo>
                    <a:pt x="747" y="2815"/>
                    <a:pt x="669" y="2753"/>
                    <a:pt x="622" y="2675"/>
                  </a:cubicBezTo>
                  <a:cubicBezTo>
                    <a:pt x="560" y="2597"/>
                    <a:pt x="529" y="2488"/>
                    <a:pt x="529" y="2395"/>
                  </a:cubicBezTo>
                  <a:cubicBezTo>
                    <a:pt x="513" y="2255"/>
                    <a:pt x="529" y="2115"/>
                    <a:pt x="560" y="1975"/>
                  </a:cubicBezTo>
                  <a:cubicBezTo>
                    <a:pt x="622" y="1789"/>
                    <a:pt x="700" y="1602"/>
                    <a:pt x="793" y="1431"/>
                  </a:cubicBezTo>
                  <a:cubicBezTo>
                    <a:pt x="871" y="1260"/>
                    <a:pt x="980" y="1089"/>
                    <a:pt x="1104" y="933"/>
                  </a:cubicBezTo>
                  <a:cubicBezTo>
                    <a:pt x="1182" y="840"/>
                    <a:pt x="1291" y="747"/>
                    <a:pt x="1400" y="669"/>
                  </a:cubicBezTo>
                  <a:cubicBezTo>
                    <a:pt x="1493" y="607"/>
                    <a:pt x="1586" y="576"/>
                    <a:pt x="1680" y="576"/>
                  </a:cubicBezTo>
                  <a:cubicBezTo>
                    <a:pt x="1773" y="576"/>
                    <a:pt x="1866" y="591"/>
                    <a:pt x="1944" y="622"/>
                  </a:cubicBezTo>
                  <a:cubicBezTo>
                    <a:pt x="2037" y="653"/>
                    <a:pt x="2115" y="716"/>
                    <a:pt x="2177" y="778"/>
                  </a:cubicBezTo>
                  <a:cubicBezTo>
                    <a:pt x="2255" y="840"/>
                    <a:pt x="2317" y="918"/>
                    <a:pt x="2364" y="996"/>
                  </a:cubicBezTo>
                  <a:lnTo>
                    <a:pt x="2613" y="514"/>
                  </a:lnTo>
                  <a:cubicBezTo>
                    <a:pt x="2582" y="451"/>
                    <a:pt x="2535" y="405"/>
                    <a:pt x="2488" y="358"/>
                  </a:cubicBezTo>
                  <a:cubicBezTo>
                    <a:pt x="2442" y="296"/>
                    <a:pt x="2395" y="265"/>
                    <a:pt x="2348" y="218"/>
                  </a:cubicBezTo>
                  <a:cubicBezTo>
                    <a:pt x="2224" y="109"/>
                    <a:pt x="2084" y="47"/>
                    <a:pt x="1928" y="16"/>
                  </a:cubicBezTo>
                  <a:cubicBezTo>
                    <a:pt x="1835" y="0"/>
                    <a:pt x="1757" y="0"/>
                    <a:pt x="166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6" name="Google Shape;2766;p64"/>
            <p:cNvSpPr/>
            <p:nvPr/>
          </p:nvSpPr>
          <p:spPr>
            <a:xfrm>
              <a:off x="498409" y="3193296"/>
              <a:ext cx="64453" cy="112767"/>
            </a:xfrm>
            <a:custGeom>
              <a:rect b="b" l="l" r="r" t="t"/>
              <a:pathLst>
                <a:path extrusionOk="0" h="3375" w="1929">
                  <a:moveTo>
                    <a:pt x="1524" y="0"/>
                  </a:moveTo>
                  <a:lnTo>
                    <a:pt x="0" y="3173"/>
                  </a:lnTo>
                  <a:lnTo>
                    <a:pt x="420" y="3375"/>
                  </a:lnTo>
                  <a:lnTo>
                    <a:pt x="1928" y="203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7" name="Google Shape;2767;p64"/>
            <p:cNvSpPr/>
            <p:nvPr/>
          </p:nvSpPr>
          <p:spPr>
            <a:xfrm>
              <a:off x="537368" y="3210971"/>
              <a:ext cx="105483" cy="133015"/>
            </a:xfrm>
            <a:custGeom>
              <a:rect b="b" l="l" r="r" t="t"/>
              <a:pathLst>
                <a:path extrusionOk="0" h="3981" w="3157">
                  <a:moveTo>
                    <a:pt x="1478" y="0"/>
                  </a:moveTo>
                  <a:lnTo>
                    <a:pt x="0" y="3203"/>
                  </a:lnTo>
                  <a:lnTo>
                    <a:pt x="405" y="3405"/>
                  </a:lnTo>
                  <a:lnTo>
                    <a:pt x="1493" y="995"/>
                  </a:lnTo>
                  <a:lnTo>
                    <a:pt x="1493" y="995"/>
                  </a:lnTo>
                  <a:cubicBezTo>
                    <a:pt x="1493" y="995"/>
                    <a:pt x="1415" y="1679"/>
                    <a:pt x="1338" y="2364"/>
                  </a:cubicBezTo>
                  <a:cubicBezTo>
                    <a:pt x="1275" y="3048"/>
                    <a:pt x="1198" y="3748"/>
                    <a:pt x="1198" y="3748"/>
                  </a:cubicBezTo>
                  <a:lnTo>
                    <a:pt x="1773" y="3981"/>
                  </a:lnTo>
                  <a:lnTo>
                    <a:pt x="3157" y="747"/>
                  </a:lnTo>
                  <a:lnTo>
                    <a:pt x="2768" y="575"/>
                  </a:lnTo>
                  <a:lnTo>
                    <a:pt x="1711" y="3001"/>
                  </a:lnTo>
                  <a:cubicBezTo>
                    <a:pt x="1711" y="3001"/>
                    <a:pt x="1789" y="2317"/>
                    <a:pt x="1851" y="1633"/>
                  </a:cubicBezTo>
                  <a:lnTo>
                    <a:pt x="2006" y="264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8" name="Google Shape;2768;p64"/>
            <p:cNvSpPr/>
            <p:nvPr/>
          </p:nvSpPr>
          <p:spPr>
            <a:xfrm>
              <a:off x="623105" y="3246823"/>
              <a:ext cx="86271" cy="126266"/>
            </a:xfrm>
            <a:custGeom>
              <a:rect b="b" l="l" r="r" t="t"/>
              <a:pathLst>
                <a:path extrusionOk="0" h="3779" w="2582">
                  <a:moveTo>
                    <a:pt x="1353" y="0"/>
                  </a:moveTo>
                  <a:lnTo>
                    <a:pt x="0" y="3250"/>
                  </a:lnTo>
                  <a:cubicBezTo>
                    <a:pt x="0" y="3250"/>
                    <a:pt x="327" y="3390"/>
                    <a:pt x="638" y="3514"/>
                  </a:cubicBezTo>
                  <a:cubicBezTo>
                    <a:pt x="964" y="3654"/>
                    <a:pt x="1291" y="3778"/>
                    <a:pt x="1291" y="3778"/>
                  </a:cubicBezTo>
                  <a:lnTo>
                    <a:pt x="1493" y="3265"/>
                  </a:lnTo>
                  <a:cubicBezTo>
                    <a:pt x="1493" y="3265"/>
                    <a:pt x="1275" y="3188"/>
                    <a:pt x="1073" y="3094"/>
                  </a:cubicBezTo>
                  <a:lnTo>
                    <a:pt x="653" y="2908"/>
                  </a:lnTo>
                  <a:lnTo>
                    <a:pt x="1026" y="2006"/>
                  </a:lnTo>
                  <a:cubicBezTo>
                    <a:pt x="1026" y="2006"/>
                    <a:pt x="1213" y="2084"/>
                    <a:pt x="1399" y="2161"/>
                  </a:cubicBezTo>
                  <a:cubicBezTo>
                    <a:pt x="1586" y="2239"/>
                    <a:pt x="1788" y="2317"/>
                    <a:pt x="1788" y="2317"/>
                  </a:cubicBezTo>
                  <a:lnTo>
                    <a:pt x="1990" y="1804"/>
                  </a:lnTo>
                  <a:cubicBezTo>
                    <a:pt x="1990" y="1804"/>
                    <a:pt x="1804" y="1726"/>
                    <a:pt x="1617" y="1648"/>
                  </a:cubicBezTo>
                  <a:lnTo>
                    <a:pt x="1228" y="1493"/>
                  </a:lnTo>
                  <a:lnTo>
                    <a:pt x="1555" y="684"/>
                  </a:lnTo>
                  <a:lnTo>
                    <a:pt x="1928" y="840"/>
                  </a:lnTo>
                  <a:cubicBezTo>
                    <a:pt x="2115" y="933"/>
                    <a:pt x="2301" y="995"/>
                    <a:pt x="2301" y="995"/>
                  </a:cubicBezTo>
                  <a:lnTo>
                    <a:pt x="2581" y="498"/>
                  </a:lnTo>
                  <a:cubicBezTo>
                    <a:pt x="2581" y="498"/>
                    <a:pt x="2270" y="389"/>
                    <a:pt x="1959" y="249"/>
                  </a:cubicBezTo>
                  <a:cubicBezTo>
                    <a:pt x="1664" y="124"/>
                    <a:pt x="1353" y="0"/>
                    <a:pt x="1353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9" name="Google Shape;2769;p64"/>
            <p:cNvSpPr/>
            <p:nvPr/>
          </p:nvSpPr>
          <p:spPr>
            <a:xfrm>
              <a:off x="691668" y="3272784"/>
              <a:ext cx="121622" cy="140299"/>
            </a:xfrm>
            <a:custGeom>
              <a:rect b="b" l="l" r="r" t="t"/>
              <a:pathLst>
                <a:path extrusionOk="0" h="4199" w="3640">
                  <a:moveTo>
                    <a:pt x="1260" y="1"/>
                  </a:moveTo>
                  <a:lnTo>
                    <a:pt x="1" y="3297"/>
                  </a:lnTo>
                  <a:lnTo>
                    <a:pt x="420" y="3452"/>
                  </a:lnTo>
                  <a:lnTo>
                    <a:pt x="1431" y="778"/>
                  </a:lnTo>
                  <a:lnTo>
                    <a:pt x="1027" y="3686"/>
                  </a:lnTo>
                  <a:lnTo>
                    <a:pt x="1431" y="3826"/>
                  </a:lnTo>
                  <a:lnTo>
                    <a:pt x="3002" y="1369"/>
                  </a:lnTo>
                  <a:lnTo>
                    <a:pt x="3002" y="1369"/>
                  </a:lnTo>
                  <a:lnTo>
                    <a:pt x="2053" y="4059"/>
                  </a:lnTo>
                  <a:lnTo>
                    <a:pt x="2255" y="4137"/>
                  </a:lnTo>
                  <a:cubicBezTo>
                    <a:pt x="2364" y="4168"/>
                    <a:pt x="2473" y="4199"/>
                    <a:pt x="2473" y="4199"/>
                  </a:cubicBezTo>
                  <a:lnTo>
                    <a:pt x="3639" y="887"/>
                  </a:lnTo>
                  <a:cubicBezTo>
                    <a:pt x="3639" y="887"/>
                    <a:pt x="3468" y="825"/>
                    <a:pt x="3313" y="762"/>
                  </a:cubicBezTo>
                  <a:cubicBezTo>
                    <a:pt x="3142" y="700"/>
                    <a:pt x="2986" y="654"/>
                    <a:pt x="2986" y="654"/>
                  </a:cubicBezTo>
                  <a:lnTo>
                    <a:pt x="1540" y="2924"/>
                  </a:lnTo>
                  <a:lnTo>
                    <a:pt x="1898" y="234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0" name="Google Shape;2770;p64"/>
            <p:cNvSpPr/>
            <p:nvPr/>
          </p:nvSpPr>
          <p:spPr>
            <a:xfrm>
              <a:off x="794545" y="3317457"/>
              <a:ext cx="82128" cy="126800"/>
            </a:xfrm>
            <a:custGeom>
              <a:rect b="b" l="l" r="r" t="t"/>
              <a:pathLst>
                <a:path extrusionOk="0" h="3795" w="2458">
                  <a:moveTo>
                    <a:pt x="1928" y="918"/>
                  </a:moveTo>
                  <a:lnTo>
                    <a:pt x="1928" y="918"/>
                  </a:lnTo>
                  <a:cubicBezTo>
                    <a:pt x="1913" y="1011"/>
                    <a:pt x="1913" y="1136"/>
                    <a:pt x="1897" y="1276"/>
                  </a:cubicBezTo>
                  <a:cubicBezTo>
                    <a:pt x="1882" y="1416"/>
                    <a:pt x="1866" y="1556"/>
                    <a:pt x="1866" y="1680"/>
                  </a:cubicBezTo>
                  <a:cubicBezTo>
                    <a:pt x="1851" y="1804"/>
                    <a:pt x="1835" y="1960"/>
                    <a:pt x="1820" y="2131"/>
                  </a:cubicBezTo>
                  <a:lnTo>
                    <a:pt x="1275" y="1944"/>
                  </a:lnTo>
                  <a:cubicBezTo>
                    <a:pt x="1322" y="1898"/>
                    <a:pt x="1353" y="1836"/>
                    <a:pt x="1384" y="1789"/>
                  </a:cubicBezTo>
                  <a:cubicBezTo>
                    <a:pt x="1415" y="1742"/>
                    <a:pt x="1446" y="1680"/>
                    <a:pt x="1478" y="1618"/>
                  </a:cubicBezTo>
                  <a:lnTo>
                    <a:pt x="1602" y="1431"/>
                  </a:lnTo>
                  <a:lnTo>
                    <a:pt x="1928" y="918"/>
                  </a:lnTo>
                  <a:close/>
                  <a:moveTo>
                    <a:pt x="1928" y="1"/>
                  </a:moveTo>
                  <a:lnTo>
                    <a:pt x="964" y="1540"/>
                  </a:lnTo>
                  <a:lnTo>
                    <a:pt x="0" y="3064"/>
                  </a:lnTo>
                  <a:lnTo>
                    <a:pt x="482" y="3235"/>
                  </a:lnTo>
                  <a:lnTo>
                    <a:pt x="933" y="2504"/>
                  </a:lnTo>
                  <a:lnTo>
                    <a:pt x="1773" y="2784"/>
                  </a:lnTo>
                  <a:lnTo>
                    <a:pt x="1711" y="3639"/>
                  </a:lnTo>
                  <a:lnTo>
                    <a:pt x="2193" y="3795"/>
                  </a:lnTo>
                  <a:cubicBezTo>
                    <a:pt x="2193" y="3795"/>
                    <a:pt x="2255" y="2893"/>
                    <a:pt x="2317" y="1991"/>
                  </a:cubicBezTo>
                  <a:cubicBezTo>
                    <a:pt x="2395" y="1089"/>
                    <a:pt x="2457" y="187"/>
                    <a:pt x="2457" y="187"/>
                  </a:cubicBezTo>
                  <a:lnTo>
                    <a:pt x="192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1" name="Google Shape;2771;p64"/>
            <p:cNvSpPr/>
            <p:nvPr/>
          </p:nvSpPr>
          <p:spPr>
            <a:xfrm>
              <a:off x="1050152" y="3252536"/>
              <a:ext cx="874940" cy="550738"/>
            </a:xfrm>
            <a:custGeom>
              <a:rect b="b" l="l" r="r" t="t"/>
              <a:pathLst>
                <a:path extrusionOk="0" h="16483" w="26186">
                  <a:moveTo>
                    <a:pt x="5972" y="0"/>
                  </a:moveTo>
                  <a:cubicBezTo>
                    <a:pt x="5575" y="1784"/>
                    <a:pt x="4034" y="3029"/>
                    <a:pt x="2339" y="3029"/>
                  </a:cubicBezTo>
                  <a:cubicBezTo>
                    <a:pt x="2039" y="3029"/>
                    <a:pt x="1735" y="2990"/>
                    <a:pt x="1431" y="2908"/>
                  </a:cubicBezTo>
                  <a:lnTo>
                    <a:pt x="1322" y="3390"/>
                  </a:lnTo>
                  <a:cubicBezTo>
                    <a:pt x="1664" y="3483"/>
                    <a:pt x="1867" y="3841"/>
                    <a:pt x="1773" y="4198"/>
                  </a:cubicBezTo>
                  <a:cubicBezTo>
                    <a:pt x="1708" y="4500"/>
                    <a:pt x="1443" y="4702"/>
                    <a:pt x="1147" y="4702"/>
                  </a:cubicBezTo>
                  <a:cubicBezTo>
                    <a:pt x="1092" y="4702"/>
                    <a:pt x="1036" y="4695"/>
                    <a:pt x="980" y="4680"/>
                  </a:cubicBezTo>
                  <a:lnTo>
                    <a:pt x="887" y="5038"/>
                  </a:lnTo>
                  <a:cubicBezTo>
                    <a:pt x="1229" y="5147"/>
                    <a:pt x="1447" y="5504"/>
                    <a:pt x="1353" y="5862"/>
                  </a:cubicBezTo>
                  <a:cubicBezTo>
                    <a:pt x="1275" y="6164"/>
                    <a:pt x="1008" y="6366"/>
                    <a:pt x="712" y="6366"/>
                  </a:cubicBezTo>
                  <a:cubicBezTo>
                    <a:pt x="657" y="6366"/>
                    <a:pt x="601" y="6359"/>
                    <a:pt x="545" y="6344"/>
                  </a:cubicBezTo>
                  <a:lnTo>
                    <a:pt x="452" y="6702"/>
                  </a:lnTo>
                  <a:cubicBezTo>
                    <a:pt x="809" y="6795"/>
                    <a:pt x="1027" y="7168"/>
                    <a:pt x="934" y="7526"/>
                  </a:cubicBezTo>
                  <a:cubicBezTo>
                    <a:pt x="855" y="7827"/>
                    <a:pt x="577" y="8030"/>
                    <a:pt x="278" y="8030"/>
                  </a:cubicBezTo>
                  <a:cubicBezTo>
                    <a:pt x="222" y="8030"/>
                    <a:pt x="166" y="8023"/>
                    <a:pt x="109" y="8008"/>
                  </a:cubicBezTo>
                  <a:lnTo>
                    <a:pt x="1" y="8443"/>
                  </a:lnTo>
                  <a:cubicBezTo>
                    <a:pt x="2100" y="8972"/>
                    <a:pt x="3390" y="11087"/>
                    <a:pt x="2939" y="13201"/>
                  </a:cubicBezTo>
                  <a:lnTo>
                    <a:pt x="3717" y="13388"/>
                  </a:lnTo>
                  <a:cubicBezTo>
                    <a:pt x="4214" y="13481"/>
                    <a:pt x="4914" y="13637"/>
                    <a:pt x="5769" y="13823"/>
                  </a:cubicBezTo>
                  <a:cubicBezTo>
                    <a:pt x="6625" y="14010"/>
                    <a:pt x="7620" y="14212"/>
                    <a:pt x="8677" y="14414"/>
                  </a:cubicBezTo>
                  <a:cubicBezTo>
                    <a:pt x="9734" y="14616"/>
                    <a:pt x="10870" y="14834"/>
                    <a:pt x="11989" y="15036"/>
                  </a:cubicBezTo>
                  <a:cubicBezTo>
                    <a:pt x="16514" y="15845"/>
                    <a:pt x="21008" y="16482"/>
                    <a:pt x="21008" y="16482"/>
                  </a:cubicBezTo>
                  <a:cubicBezTo>
                    <a:pt x="21278" y="14533"/>
                    <a:pt x="22942" y="13117"/>
                    <a:pt x="24855" y="13117"/>
                  </a:cubicBezTo>
                  <a:cubicBezTo>
                    <a:pt x="25032" y="13117"/>
                    <a:pt x="25212" y="13130"/>
                    <a:pt x="25393" y="13155"/>
                  </a:cubicBezTo>
                  <a:lnTo>
                    <a:pt x="25455" y="12704"/>
                  </a:lnTo>
                  <a:cubicBezTo>
                    <a:pt x="25097" y="12657"/>
                    <a:pt x="24848" y="12315"/>
                    <a:pt x="24895" y="11942"/>
                  </a:cubicBezTo>
                  <a:cubicBezTo>
                    <a:pt x="24938" y="11612"/>
                    <a:pt x="25233" y="11361"/>
                    <a:pt x="25559" y="11361"/>
                  </a:cubicBezTo>
                  <a:cubicBezTo>
                    <a:pt x="25586" y="11361"/>
                    <a:pt x="25614" y="11363"/>
                    <a:pt x="25641" y="11367"/>
                  </a:cubicBezTo>
                  <a:lnTo>
                    <a:pt x="25704" y="11009"/>
                  </a:lnTo>
                  <a:cubicBezTo>
                    <a:pt x="24868" y="10875"/>
                    <a:pt x="24992" y="9665"/>
                    <a:pt x="25774" y="9665"/>
                  </a:cubicBezTo>
                  <a:cubicBezTo>
                    <a:pt x="25806" y="9665"/>
                    <a:pt x="25840" y="9667"/>
                    <a:pt x="25875" y="9672"/>
                  </a:cubicBezTo>
                  <a:lnTo>
                    <a:pt x="25937" y="9299"/>
                  </a:lnTo>
                  <a:cubicBezTo>
                    <a:pt x="25101" y="9164"/>
                    <a:pt x="25225" y="7970"/>
                    <a:pt x="26020" y="7970"/>
                  </a:cubicBezTo>
                  <a:cubicBezTo>
                    <a:pt x="26053" y="7970"/>
                    <a:pt x="26088" y="7972"/>
                    <a:pt x="26123" y="7977"/>
                  </a:cubicBezTo>
                  <a:lnTo>
                    <a:pt x="26186" y="7495"/>
                  </a:lnTo>
                  <a:cubicBezTo>
                    <a:pt x="24071" y="7168"/>
                    <a:pt x="22625" y="5178"/>
                    <a:pt x="22967" y="3079"/>
                  </a:cubicBezTo>
                  <a:cubicBezTo>
                    <a:pt x="22967" y="3079"/>
                    <a:pt x="18613" y="2457"/>
                    <a:pt x="14368" y="1695"/>
                  </a:cubicBezTo>
                  <a:cubicBezTo>
                    <a:pt x="13311" y="1508"/>
                    <a:pt x="12253" y="1306"/>
                    <a:pt x="11274" y="1104"/>
                  </a:cubicBezTo>
                  <a:cubicBezTo>
                    <a:pt x="10279" y="933"/>
                    <a:pt x="9361" y="731"/>
                    <a:pt x="8584" y="560"/>
                  </a:cubicBezTo>
                  <a:cubicBezTo>
                    <a:pt x="7791" y="404"/>
                    <a:pt x="7138" y="264"/>
                    <a:pt x="6687" y="156"/>
                  </a:cubicBezTo>
                  <a:lnTo>
                    <a:pt x="597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2" name="Google Shape;2772;p64"/>
            <p:cNvSpPr/>
            <p:nvPr/>
          </p:nvSpPr>
          <p:spPr>
            <a:xfrm>
              <a:off x="1256943" y="3311743"/>
              <a:ext cx="513316" cy="176151"/>
            </a:xfrm>
            <a:custGeom>
              <a:rect b="b" l="l" r="r" t="t"/>
              <a:pathLst>
                <a:path extrusionOk="0" h="5272" w="15363">
                  <a:moveTo>
                    <a:pt x="576" y="1"/>
                  </a:moveTo>
                  <a:lnTo>
                    <a:pt x="0" y="2566"/>
                  </a:lnTo>
                  <a:cubicBezTo>
                    <a:pt x="0" y="2566"/>
                    <a:pt x="3701" y="3390"/>
                    <a:pt x="7448" y="4043"/>
                  </a:cubicBezTo>
                  <a:cubicBezTo>
                    <a:pt x="11196" y="4712"/>
                    <a:pt x="14974" y="5272"/>
                    <a:pt x="14974" y="5272"/>
                  </a:cubicBezTo>
                  <a:lnTo>
                    <a:pt x="15363" y="2675"/>
                  </a:lnTo>
                  <a:cubicBezTo>
                    <a:pt x="15363" y="2675"/>
                    <a:pt x="11600" y="2131"/>
                    <a:pt x="7915" y="1462"/>
                  </a:cubicBezTo>
                  <a:cubicBezTo>
                    <a:pt x="4199" y="809"/>
                    <a:pt x="576" y="1"/>
                    <a:pt x="57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3" name="Google Shape;2773;p64"/>
            <p:cNvSpPr/>
            <p:nvPr/>
          </p:nvSpPr>
          <p:spPr>
            <a:xfrm>
              <a:off x="1198738" y="3574133"/>
              <a:ext cx="532061" cy="179258"/>
            </a:xfrm>
            <a:custGeom>
              <a:rect b="b" l="l" r="r" t="t"/>
              <a:pathLst>
                <a:path extrusionOk="0" h="5365" w="15924">
                  <a:moveTo>
                    <a:pt x="576" y="0"/>
                  </a:moveTo>
                  <a:lnTo>
                    <a:pt x="1" y="2566"/>
                  </a:lnTo>
                  <a:cubicBezTo>
                    <a:pt x="1" y="2566"/>
                    <a:pt x="3904" y="3421"/>
                    <a:pt x="7775" y="4105"/>
                  </a:cubicBezTo>
                  <a:cubicBezTo>
                    <a:pt x="11663" y="4805"/>
                    <a:pt x="15534" y="5365"/>
                    <a:pt x="15534" y="5365"/>
                  </a:cubicBezTo>
                  <a:lnTo>
                    <a:pt x="15923" y="2768"/>
                  </a:lnTo>
                  <a:cubicBezTo>
                    <a:pt x="15923" y="2768"/>
                    <a:pt x="12083" y="2208"/>
                    <a:pt x="8242" y="1524"/>
                  </a:cubicBezTo>
                  <a:cubicBezTo>
                    <a:pt x="4401" y="85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4" name="Google Shape;2774;p64"/>
            <p:cNvSpPr/>
            <p:nvPr/>
          </p:nvSpPr>
          <p:spPr>
            <a:xfrm>
              <a:off x="1748409" y="3545031"/>
              <a:ext cx="70200" cy="71202"/>
            </a:xfrm>
            <a:custGeom>
              <a:rect b="b" l="l" r="r" t="t"/>
              <a:pathLst>
                <a:path extrusionOk="0" h="2131" w="2101">
                  <a:moveTo>
                    <a:pt x="1167" y="0"/>
                  </a:moveTo>
                  <a:lnTo>
                    <a:pt x="747" y="622"/>
                  </a:lnTo>
                  <a:lnTo>
                    <a:pt x="1" y="622"/>
                  </a:lnTo>
                  <a:lnTo>
                    <a:pt x="452" y="1213"/>
                  </a:lnTo>
                  <a:lnTo>
                    <a:pt x="219" y="1928"/>
                  </a:lnTo>
                  <a:lnTo>
                    <a:pt x="918" y="1680"/>
                  </a:lnTo>
                  <a:lnTo>
                    <a:pt x="1525" y="2131"/>
                  </a:lnTo>
                  <a:lnTo>
                    <a:pt x="1509" y="1369"/>
                  </a:lnTo>
                  <a:lnTo>
                    <a:pt x="2100" y="918"/>
                  </a:lnTo>
                  <a:lnTo>
                    <a:pt x="1400" y="716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5" name="Google Shape;2775;p64"/>
            <p:cNvSpPr/>
            <p:nvPr/>
          </p:nvSpPr>
          <p:spPr>
            <a:xfrm>
              <a:off x="1168600" y="3440081"/>
              <a:ext cx="68629" cy="71737"/>
            </a:xfrm>
            <a:custGeom>
              <a:rect b="b" l="l" r="r" t="t"/>
              <a:pathLst>
                <a:path extrusionOk="0" h="2147" w="2054">
                  <a:moveTo>
                    <a:pt x="1198" y="0"/>
                  </a:moveTo>
                  <a:lnTo>
                    <a:pt x="732" y="576"/>
                  </a:lnTo>
                  <a:lnTo>
                    <a:pt x="1" y="513"/>
                  </a:lnTo>
                  <a:lnTo>
                    <a:pt x="390" y="1151"/>
                  </a:lnTo>
                  <a:lnTo>
                    <a:pt x="94" y="1851"/>
                  </a:lnTo>
                  <a:lnTo>
                    <a:pt x="825" y="1649"/>
                  </a:lnTo>
                  <a:lnTo>
                    <a:pt x="1385" y="2146"/>
                  </a:lnTo>
                  <a:lnTo>
                    <a:pt x="1431" y="1400"/>
                  </a:lnTo>
                  <a:lnTo>
                    <a:pt x="2053" y="995"/>
                  </a:lnTo>
                  <a:lnTo>
                    <a:pt x="1711" y="871"/>
                  </a:lnTo>
                  <a:lnTo>
                    <a:pt x="1369" y="73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6" name="Google Shape;2776;p64"/>
            <p:cNvSpPr/>
            <p:nvPr/>
          </p:nvSpPr>
          <p:spPr>
            <a:xfrm>
              <a:off x="1302651" y="3338774"/>
              <a:ext cx="34849" cy="49885"/>
            </a:xfrm>
            <a:custGeom>
              <a:rect b="b" l="l" r="r" t="t"/>
              <a:pathLst>
                <a:path extrusionOk="0" h="1493" w="1043">
                  <a:moveTo>
                    <a:pt x="32" y="0"/>
                  </a:moveTo>
                  <a:lnTo>
                    <a:pt x="1" y="171"/>
                  </a:lnTo>
                  <a:lnTo>
                    <a:pt x="405" y="249"/>
                  </a:lnTo>
                  <a:lnTo>
                    <a:pt x="156" y="1462"/>
                  </a:lnTo>
                  <a:lnTo>
                    <a:pt x="343" y="1493"/>
                  </a:lnTo>
                  <a:lnTo>
                    <a:pt x="591" y="296"/>
                  </a:lnTo>
                  <a:lnTo>
                    <a:pt x="1011" y="389"/>
                  </a:lnTo>
                  <a:lnTo>
                    <a:pt x="1042" y="20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7" name="Google Shape;2777;p64"/>
            <p:cNvSpPr/>
            <p:nvPr/>
          </p:nvSpPr>
          <p:spPr>
            <a:xfrm>
              <a:off x="1372283" y="3354879"/>
              <a:ext cx="15604" cy="47312"/>
            </a:xfrm>
            <a:custGeom>
              <a:rect b="b" l="l" r="r" t="t"/>
              <a:pathLst>
                <a:path extrusionOk="0" h="1416" w="467">
                  <a:moveTo>
                    <a:pt x="280" y="0"/>
                  </a:moveTo>
                  <a:lnTo>
                    <a:pt x="0" y="1384"/>
                  </a:lnTo>
                  <a:lnTo>
                    <a:pt x="187" y="1415"/>
                  </a:lnTo>
                  <a:lnTo>
                    <a:pt x="467" y="31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8" name="Google Shape;2778;p64"/>
            <p:cNvSpPr/>
            <p:nvPr/>
          </p:nvSpPr>
          <p:spPr>
            <a:xfrm>
              <a:off x="1429418" y="3367877"/>
              <a:ext cx="38491" cy="48849"/>
            </a:xfrm>
            <a:custGeom>
              <a:rect b="b" l="l" r="r" t="t"/>
              <a:pathLst>
                <a:path extrusionOk="0" h="1462" w="1152">
                  <a:moveTo>
                    <a:pt x="591" y="0"/>
                  </a:moveTo>
                  <a:cubicBezTo>
                    <a:pt x="498" y="16"/>
                    <a:pt x="420" y="31"/>
                    <a:pt x="358" y="78"/>
                  </a:cubicBezTo>
                  <a:cubicBezTo>
                    <a:pt x="280" y="124"/>
                    <a:pt x="203" y="187"/>
                    <a:pt x="156" y="264"/>
                  </a:cubicBezTo>
                  <a:cubicBezTo>
                    <a:pt x="94" y="373"/>
                    <a:pt x="47" y="482"/>
                    <a:pt x="32" y="606"/>
                  </a:cubicBezTo>
                  <a:cubicBezTo>
                    <a:pt x="16" y="700"/>
                    <a:pt x="1" y="777"/>
                    <a:pt x="16" y="871"/>
                  </a:cubicBezTo>
                  <a:cubicBezTo>
                    <a:pt x="16" y="933"/>
                    <a:pt x="32" y="1011"/>
                    <a:pt x="47" y="1073"/>
                  </a:cubicBezTo>
                  <a:cubicBezTo>
                    <a:pt x="78" y="1135"/>
                    <a:pt x="109" y="1182"/>
                    <a:pt x="141" y="1228"/>
                  </a:cubicBezTo>
                  <a:cubicBezTo>
                    <a:pt x="172" y="1275"/>
                    <a:pt x="218" y="1306"/>
                    <a:pt x="265" y="1337"/>
                  </a:cubicBezTo>
                  <a:cubicBezTo>
                    <a:pt x="296" y="1368"/>
                    <a:pt x="343" y="1384"/>
                    <a:pt x="389" y="1415"/>
                  </a:cubicBezTo>
                  <a:cubicBezTo>
                    <a:pt x="436" y="1431"/>
                    <a:pt x="483" y="1446"/>
                    <a:pt x="529" y="1446"/>
                  </a:cubicBezTo>
                  <a:cubicBezTo>
                    <a:pt x="576" y="1462"/>
                    <a:pt x="623" y="1462"/>
                    <a:pt x="669" y="1462"/>
                  </a:cubicBezTo>
                  <a:lnTo>
                    <a:pt x="794" y="1462"/>
                  </a:lnTo>
                  <a:cubicBezTo>
                    <a:pt x="825" y="1462"/>
                    <a:pt x="871" y="1462"/>
                    <a:pt x="902" y="1446"/>
                  </a:cubicBezTo>
                  <a:lnTo>
                    <a:pt x="934" y="1291"/>
                  </a:lnTo>
                  <a:lnTo>
                    <a:pt x="747" y="1291"/>
                  </a:lnTo>
                  <a:cubicBezTo>
                    <a:pt x="685" y="1291"/>
                    <a:pt x="623" y="1291"/>
                    <a:pt x="560" y="1275"/>
                  </a:cubicBezTo>
                  <a:cubicBezTo>
                    <a:pt x="514" y="1259"/>
                    <a:pt x="452" y="1228"/>
                    <a:pt x="405" y="1213"/>
                  </a:cubicBezTo>
                  <a:cubicBezTo>
                    <a:pt x="358" y="1182"/>
                    <a:pt x="312" y="1135"/>
                    <a:pt x="280" y="1088"/>
                  </a:cubicBezTo>
                  <a:cubicBezTo>
                    <a:pt x="249" y="1026"/>
                    <a:pt x="234" y="964"/>
                    <a:pt x="218" y="902"/>
                  </a:cubicBezTo>
                  <a:cubicBezTo>
                    <a:pt x="203" y="824"/>
                    <a:pt x="218" y="731"/>
                    <a:pt x="234" y="653"/>
                  </a:cubicBezTo>
                  <a:cubicBezTo>
                    <a:pt x="249" y="560"/>
                    <a:pt x="280" y="482"/>
                    <a:pt x="312" y="404"/>
                  </a:cubicBezTo>
                  <a:cubicBezTo>
                    <a:pt x="343" y="358"/>
                    <a:pt x="389" y="295"/>
                    <a:pt x="436" y="264"/>
                  </a:cubicBezTo>
                  <a:cubicBezTo>
                    <a:pt x="483" y="233"/>
                    <a:pt x="545" y="202"/>
                    <a:pt x="591" y="202"/>
                  </a:cubicBezTo>
                  <a:cubicBezTo>
                    <a:pt x="623" y="194"/>
                    <a:pt x="654" y="190"/>
                    <a:pt x="683" y="190"/>
                  </a:cubicBezTo>
                  <a:cubicBezTo>
                    <a:pt x="712" y="190"/>
                    <a:pt x="739" y="194"/>
                    <a:pt x="763" y="202"/>
                  </a:cubicBezTo>
                  <a:cubicBezTo>
                    <a:pt x="825" y="202"/>
                    <a:pt x="887" y="218"/>
                    <a:pt x="949" y="233"/>
                  </a:cubicBezTo>
                  <a:cubicBezTo>
                    <a:pt x="996" y="264"/>
                    <a:pt x="1058" y="280"/>
                    <a:pt x="1120" y="311"/>
                  </a:cubicBezTo>
                  <a:lnTo>
                    <a:pt x="1151" y="140"/>
                  </a:lnTo>
                  <a:cubicBezTo>
                    <a:pt x="1120" y="124"/>
                    <a:pt x="1074" y="109"/>
                    <a:pt x="1042" y="93"/>
                  </a:cubicBezTo>
                  <a:lnTo>
                    <a:pt x="934" y="47"/>
                  </a:lnTo>
                  <a:cubicBezTo>
                    <a:pt x="887" y="31"/>
                    <a:pt x="840" y="31"/>
                    <a:pt x="794" y="16"/>
                  </a:cubicBezTo>
                  <a:cubicBezTo>
                    <a:pt x="731" y="0"/>
                    <a:pt x="654" y="0"/>
                    <a:pt x="591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9" name="Google Shape;2779;p64"/>
            <p:cNvSpPr/>
            <p:nvPr/>
          </p:nvSpPr>
          <p:spPr>
            <a:xfrm>
              <a:off x="1504764" y="3379805"/>
              <a:ext cx="42100" cy="51990"/>
            </a:xfrm>
            <a:custGeom>
              <a:rect b="b" l="l" r="r" t="t"/>
              <a:pathLst>
                <a:path extrusionOk="0" h="1556" w="1260">
                  <a:moveTo>
                    <a:pt x="249" y="1"/>
                  </a:moveTo>
                  <a:lnTo>
                    <a:pt x="0" y="1385"/>
                  </a:lnTo>
                  <a:lnTo>
                    <a:pt x="202" y="1416"/>
                  </a:lnTo>
                  <a:lnTo>
                    <a:pt x="311" y="778"/>
                  </a:lnTo>
                  <a:lnTo>
                    <a:pt x="482" y="809"/>
                  </a:lnTo>
                  <a:lnTo>
                    <a:pt x="809" y="1524"/>
                  </a:lnTo>
                  <a:lnTo>
                    <a:pt x="1027" y="1556"/>
                  </a:lnTo>
                  <a:lnTo>
                    <a:pt x="1027" y="1556"/>
                  </a:lnTo>
                  <a:lnTo>
                    <a:pt x="669" y="747"/>
                  </a:lnTo>
                  <a:lnTo>
                    <a:pt x="1260" y="172"/>
                  </a:lnTo>
                  <a:lnTo>
                    <a:pt x="1027" y="125"/>
                  </a:lnTo>
                  <a:lnTo>
                    <a:pt x="513" y="638"/>
                  </a:lnTo>
                  <a:lnTo>
                    <a:pt x="342" y="607"/>
                  </a:lnTo>
                  <a:lnTo>
                    <a:pt x="451" y="32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0" name="Google Shape;2780;p64"/>
            <p:cNvSpPr/>
            <p:nvPr/>
          </p:nvSpPr>
          <p:spPr>
            <a:xfrm>
              <a:off x="1584754" y="3393304"/>
              <a:ext cx="32778" cy="50954"/>
            </a:xfrm>
            <a:custGeom>
              <a:rect b="b" l="l" r="r" t="t"/>
              <a:pathLst>
                <a:path extrusionOk="0" h="1525" w="981">
                  <a:moveTo>
                    <a:pt x="234" y="1"/>
                  </a:moveTo>
                  <a:lnTo>
                    <a:pt x="1" y="1400"/>
                  </a:lnTo>
                  <a:lnTo>
                    <a:pt x="763" y="1525"/>
                  </a:lnTo>
                  <a:lnTo>
                    <a:pt x="778" y="1338"/>
                  </a:lnTo>
                  <a:lnTo>
                    <a:pt x="219" y="1245"/>
                  </a:lnTo>
                  <a:lnTo>
                    <a:pt x="296" y="794"/>
                  </a:lnTo>
                  <a:lnTo>
                    <a:pt x="809" y="887"/>
                  </a:lnTo>
                  <a:lnTo>
                    <a:pt x="841" y="701"/>
                  </a:lnTo>
                  <a:lnTo>
                    <a:pt x="327" y="623"/>
                  </a:lnTo>
                  <a:lnTo>
                    <a:pt x="390" y="219"/>
                  </a:lnTo>
                  <a:lnTo>
                    <a:pt x="918" y="296"/>
                  </a:lnTo>
                  <a:lnTo>
                    <a:pt x="980" y="125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1" name="Google Shape;2781;p64"/>
            <p:cNvSpPr/>
            <p:nvPr/>
          </p:nvSpPr>
          <p:spPr>
            <a:xfrm>
              <a:off x="1660634" y="3404731"/>
              <a:ext cx="35350" cy="49918"/>
            </a:xfrm>
            <a:custGeom>
              <a:rect b="b" l="l" r="r" t="t"/>
              <a:pathLst>
                <a:path extrusionOk="0" h="1494" w="1058">
                  <a:moveTo>
                    <a:pt x="16" y="1"/>
                  </a:moveTo>
                  <a:lnTo>
                    <a:pt x="0" y="172"/>
                  </a:lnTo>
                  <a:lnTo>
                    <a:pt x="420" y="250"/>
                  </a:lnTo>
                  <a:lnTo>
                    <a:pt x="218" y="1463"/>
                  </a:lnTo>
                  <a:lnTo>
                    <a:pt x="420" y="1494"/>
                  </a:lnTo>
                  <a:lnTo>
                    <a:pt x="606" y="281"/>
                  </a:lnTo>
                  <a:lnTo>
                    <a:pt x="1026" y="343"/>
                  </a:lnTo>
                  <a:lnTo>
                    <a:pt x="1057" y="156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2" name="Google Shape;2782;p64"/>
            <p:cNvSpPr/>
            <p:nvPr/>
          </p:nvSpPr>
          <p:spPr>
            <a:xfrm>
              <a:off x="1217983" y="3602166"/>
              <a:ext cx="46243" cy="51990"/>
            </a:xfrm>
            <a:custGeom>
              <a:rect b="b" l="l" r="r" t="t"/>
              <a:pathLst>
                <a:path extrusionOk="0" h="1556" w="1384">
                  <a:moveTo>
                    <a:pt x="949" y="218"/>
                  </a:moveTo>
                  <a:lnTo>
                    <a:pt x="1088" y="949"/>
                  </a:lnTo>
                  <a:lnTo>
                    <a:pt x="513" y="825"/>
                  </a:lnTo>
                  <a:lnTo>
                    <a:pt x="949" y="218"/>
                  </a:lnTo>
                  <a:close/>
                  <a:moveTo>
                    <a:pt x="886" y="1"/>
                  </a:moveTo>
                  <a:lnTo>
                    <a:pt x="0" y="1260"/>
                  </a:lnTo>
                  <a:lnTo>
                    <a:pt x="187" y="1307"/>
                  </a:lnTo>
                  <a:lnTo>
                    <a:pt x="420" y="980"/>
                  </a:lnTo>
                  <a:lnTo>
                    <a:pt x="1120" y="1136"/>
                  </a:lnTo>
                  <a:lnTo>
                    <a:pt x="1197" y="1509"/>
                  </a:lnTo>
                  <a:lnTo>
                    <a:pt x="1384" y="1556"/>
                  </a:lnTo>
                  <a:lnTo>
                    <a:pt x="1104" y="47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3" name="Google Shape;2783;p64"/>
            <p:cNvSpPr/>
            <p:nvPr/>
          </p:nvSpPr>
          <p:spPr>
            <a:xfrm>
              <a:off x="1283940" y="3612056"/>
              <a:ext cx="44205" cy="50486"/>
            </a:xfrm>
            <a:custGeom>
              <a:rect b="b" l="l" r="r" t="t"/>
              <a:pathLst>
                <a:path extrusionOk="0" h="1511" w="1323">
                  <a:moveTo>
                    <a:pt x="452" y="218"/>
                  </a:moveTo>
                  <a:lnTo>
                    <a:pt x="732" y="280"/>
                  </a:lnTo>
                  <a:cubicBezTo>
                    <a:pt x="794" y="296"/>
                    <a:pt x="856" y="327"/>
                    <a:pt x="903" y="358"/>
                  </a:cubicBezTo>
                  <a:cubicBezTo>
                    <a:pt x="949" y="389"/>
                    <a:pt x="996" y="436"/>
                    <a:pt x="1027" y="482"/>
                  </a:cubicBezTo>
                  <a:cubicBezTo>
                    <a:pt x="1058" y="544"/>
                    <a:pt x="1089" y="607"/>
                    <a:pt x="1089" y="669"/>
                  </a:cubicBezTo>
                  <a:cubicBezTo>
                    <a:pt x="1105" y="731"/>
                    <a:pt x="1105" y="809"/>
                    <a:pt x="1089" y="871"/>
                  </a:cubicBezTo>
                  <a:cubicBezTo>
                    <a:pt x="1074" y="949"/>
                    <a:pt x="1043" y="1011"/>
                    <a:pt x="1012" y="1073"/>
                  </a:cubicBezTo>
                  <a:cubicBezTo>
                    <a:pt x="980" y="1135"/>
                    <a:pt x="934" y="1182"/>
                    <a:pt x="872" y="1229"/>
                  </a:cubicBezTo>
                  <a:cubicBezTo>
                    <a:pt x="825" y="1260"/>
                    <a:pt x="763" y="1291"/>
                    <a:pt x="716" y="1306"/>
                  </a:cubicBezTo>
                  <a:cubicBezTo>
                    <a:pt x="672" y="1317"/>
                    <a:pt x="628" y="1328"/>
                    <a:pt x="584" y="1328"/>
                  </a:cubicBezTo>
                  <a:cubicBezTo>
                    <a:pt x="566" y="1328"/>
                    <a:pt x="548" y="1326"/>
                    <a:pt x="529" y="1322"/>
                  </a:cubicBezTo>
                  <a:lnTo>
                    <a:pt x="234" y="1260"/>
                  </a:lnTo>
                  <a:lnTo>
                    <a:pt x="452" y="218"/>
                  </a:lnTo>
                  <a:close/>
                  <a:moveTo>
                    <a:pt x="296" y="0"/>
                  </a:moveTo>
                  <a:lnTo>
                    <a:pt x="1" y="1384"/>
                  </a:lnTo>
                  <a:lnTo>
                    <a:pt x="498" y="1493"/>
                  </a:lnTo>
                  <a:cubicBezTo>
                    <a:pt x="543" y="1505"/>
                    <a:pt x="590" y="1511"/>
                    <a:pt x="637" y="1511"/>
                  </a:cubicBezTo>
                  <a:cubicBezTo>
                    <a:pt x="771" y="1511"/>
                    <a:pt x="908" y="1464"/>
                    <a:pt x="1012" y="1384"/>
                  </a:cubicBezTo>
                  <a:cubicBezTo>
                    <a:pt x="1089" y="1337"/>
                    <a:pt x="1151" y="1260"/>
                    <a:pt x="1198" y="1182"/>
                  </a:cubicBezTo>
                  <a:cubicBezTo>
                    <a:pt x="1245" y="1104"/>
                    <a:pt x="1276" y="1011"/>
                    <a:pt x="1291" y="918"/>
                  </a:cubicBezTo>
                  <a:cubicBezTo>
                    <a:pt x="1322" y="824"/>
                    <a:pt x="1322" y="715"/>
                    <a:pt x="1291" y="622"/>
                  </a:cubicBezTo>
                  <a:cubicBezTo>
                    <a:pt x="1276" y="529"/>
                    <a:pt x="1229" y="451"/>
                    <a:pt x="1183" y="373"/>
                  </a:cubicBezTo>
                  <a:cubicBezTo>
                    <a:pt x="1120" y="311"/>
                    <a:pt x="1058" y="249"/>
                    <a:pt x="980" y="202"/>
                  </a:cubicBezTo>
                  <a:cubicBezTo>
                    <a:pt x="887" y="156"/>
                    <a:pt x="794" y="109"/>
                    <a:pt x="701" y="93"/>
                  </a:cubicBezTo>
                  <a:lnTo>
                    <a:pt x="296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64"/>
            <p:cNvSpPr/>
            <p:nvPr/>
          </p:nvSpPr>
          <p:spPr>
            <a:xfrm>
              <a:off x="1345787" y="3624519"/>
              <a:ext cx="59775" cy="56133"/>
            </a:xfrm>
            <a:custGeom>
              <a:rect b="b" l="l" r="r" t="t"/>
              <a:pathLst>
                <a:path extrusionOk="0" h="1680" w="1789">
                  <a:moveTo>
                    <a:pt x="280" y="0"/>
                  </a:moveTo>
                  <a:lnTo>
                    <a:pt x="0" y="1384"/>
                  </a:lnTo>
                  <a:lnTo>
                    <a:pt x="202" y="1415"/>
                  </a:lnTo>
                  <a:lnTo>
                    <a:pt x="436" y="234"/>
                  </a:lnTo>
                  <a:lnTo>
                    <a:pt x="653" y="1509"/>
                  </a:lnTo>
                  <a:lnTo>
                    <a:pt x="886" y="1555"/>
                  </a:lnTo>
                  <a:cubicBezTo>
                    <a:pt x="1011" y="1353"/>
                    <a:pt x="1120" y="1166"/>
                    <a:pt x="1213" y="995"/>
                  </a:cubicBezTo>
                  <a:cubicBezTo>
                    <a:pt x="1260" y="933"/>
                    <a:pt x="1291" y="856"/>
                    <a:pt x="1337" y="793"/>
                  </a:cubicBezTo>
                  <a:cubicBezTo>
                    <a:pt x="1384" y="731"/>
                    <a:pt x="1415" y="669"/>
                    <a:pt x="1446" y="622"/>
                  </a:cubicBezTo>
                  <a:cubicBezTo>
                    <a:pt x="1477" y="560"/>
                    <a:pt x="1508" y="498"/>
                    <a:pt x="1555" y="451"/>
                  </a:cubicBezTo>
                  <a:lnTo>
                    <a:pt x="1555" y="451"/>
                  </a:lnTo>
                  <a:lnTo>
                    <a:pt x="1322" y="1633"/>
                  </a:lnTo>
                  <a:lnTo>
                    <a:pt x="1524" y="1680"/>
                  </a:lnTo>
                  <a:lnTo>
                    <a:pt x="1788" y="296"/>
                  </a:lnTo>
                  <a:lnTo>
                    <a:pt x="1462" y="234"/>
                  </a:lnTo>
                  <a:lnTo>
                    <a:pt x="809" y="1291"/>
                  </a:lnTo>
                  <a:lnTo>
                    <a:pt x="591" y="63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p64"/>
            <p:cNvSpPr/>
            <p:nvPr/>
          </p:nvSpPr>
          <p:spPr>
            <a:xfrm>
              <a:off x="1422135" y="3639054"/>
              <a:ext cx="15102" cy="47312"/>
            </a:xfrm>
            <a:custGeom>
              <a:rect b="b" l="l" r="r" t="t"/>
              <a:pathLst>
                <a:path extrusionOk="0" h="1416" w="452">
                  <a:moveTo>
                    <a:pt x="250" y="1"/>
                  </a:moveTo>
                  <a:lnTo>
                    <a:pt x="1" y="1385"/>
                  </a:lnTo>
                  <a:lnTo>
                    <a:pt x="203" y="1416"/>
                  </a:lnTo>
                  <a:lnTo>
                    <a:pt x="452" y="32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6" name="Google Shape;2786;p64"/>
            <p:cNvSpPr/>
            <p:nvPr/>
          </p:nvSpPr>
          <p:spPr>
            <a:xfrm>
              <a:off x="1455915" y="3643732"/>
              <a:ext cx="36420" cy="49918"/>
            </a:xfrm>
            <a:custGeom>
              <a:rect b="b" l="l" r="r" t="t"/>
              <a:pathLst>
                <a:path extrusionOk="0" h="1494" w="1090">
                  <a:moveTo>
                    <a:pt x="32" y="1"/>
                  </a:moveTo>
                  <a:lnTo>
                    <a:pt x="1" y="172"/>
                  </a:lnTo>
                  <a:lnTo>
                    <a:pt x="436" y="249"/>
                  </a:lnTo>
                  <a:lnTo>
                    <a:pt x="218" y="1462"/>
                  </a:lnTo>
                  <a:lnTo>
                    <a:pt x="420" y="1493"/>
                  </a:lnTo>
                  <a:lnTo>
                    <a:pt x="638" y="281"/>
                  </a:lnTo>
                  <a:lnTo>
                    <a:pt x="1058" y="358"/>
                  </a:lnTo>
                  <a:lnTo>
                    <a:pt x="1089" y="18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7" name="Google Shape;2787;p64"/>
            <p:cNvSpPr/>
            <p:nvPr/>
          </p:nvSpPr>
          <p:spPr>
            <a:xfrm>
              <a:off x="1536974" y="3661006"/>
              <a:ext cx="45742" cy="48749"/>
            </a:xfrm>
            <a:custGeom>
              <a:rect b="b" l="l" r="r" t="t"/>
              <a:pathLst>
                <a:path extrusionOk="0" h="1459" w="1369">
                  <a:moveTo>
                    <a:pt x="778" y="183"/>
                  </a:moveTo>
                  <a:cubicBezTo>
                    <a:pt x="840" y="199"/>
                    <a:pt x="902" y="214"/>
                    <a:pt x="949" y="246"/>
                  </a:cubicBezTo>
                  <a:cubicBezTo>
                    <a:pt x="995" y="277"/>
                    <a:pt x="1042" y="323"/>
                    <a:pt x="1073" y="370"/>
                  </a:cubicBezTo>
                  <a:cubicBezTo>
                    <a:pt x="1120" y="417"/>
                    <a:pt x="1135" y="479"/>
                    <a:pt x="1151" y="557"/>
                  </a:cubicBezTo>
                  <a:cubicBezTo>
                    <a:pt x="1167" y="728"/>
                    <a:pt x="1135" y="899"/>
                    <a:pt x="1073" y="1054"/>
                  </a:cubicBezTo>
                  <a:cubicBezTo>
                    <a:pt x="1042" y="1101"/>
                    <a:pt x="995" y="1163"/>
                    <a:pt x="949" y="1194"/>
                  </a:cubicBezTo>
                  <a:cubicBezTo>
                    <a:pt x="902" y="1241"/>
                    <a:pt x="840" y="1256"/>
                    <a:pt x="778" y="1272"/>
                  </a:cubicBezTo>
                  <a:cubicBezTo>
                    <a:pt x="747" y="1280"/>
                    <a:pt x="716" y="1283"/>
                    <a:pt x="684" y="1283"/>
                  </a:cubicBezTo>
                  <a:cubicBezTo>
                    <a:pt x="653" y="1283"/>
                    <a:pt x="622" y="1280"/>
                    <a:pt x="591" y="1272"/>
                  </a:cubicBezTo>
                  <a:cubicBezTo>
                    <a:pt x="529" y="1256"/>
                    <a:pt x="482" y="1241"/>
                    <a:pt x="420" y="1210"/>
                  </a:cubicBezTo>
                  <a:cubicBezTo>
                    <a:pt x="374" y="1178"/>
                    <a:pt x="327" y="1147"/>
                    <a:pt x="296" y="1101"/>
                  </a:cubicBezTo>
                  <a:cubicBezTo>
                    <a:pt x="265" y="1039"/>
                    <a:pt x="234" y="976"/>
                    <a:pt x="218" y="914"/>
                  </a:cubicBezTo>
                  <a:cubicBezTo>
                    <a:pt x="202" y="743"/>
                    <a:pt x="234" y="572"/>
                    <a:pt x="311" y="417"/>
                  </a:cubicBezTo>
                  <a:cubicBezTo>
                    <a:pt x="342" y="354"/>
                    <a:pt x="389" y="308"/>
                    <a:pt x="436" y="261"/>
                  </a:cubicBezTo>
                  <a:cubicBezTo>
                    <a:pt x="482" y="230"/>
                    <a:pt x="529" y="199"/>
                    <a:pt x="591" y="183"/>
                  </a:cubicBezTo>
                  <a:close/>
                  <a:moveTo>
                    <a:pt x="692" y="1"/>
                  </a:moveTo>
                  <a:cubicBezTo>
                    <a:pt x="653" y="1"/>
                    <a:pt x="615" y="5"/>
                    <a:pt x="576" y="12"/>
                  </a:cubicBezTo>
                  <a:cubicBezTo>
                    <a:pt x="498" y="12"/>
                    <a:pt x="420" y="43"/>
                    <a:pt x="342" y="90"/>
                  </a:cubicBezTo>
                  <a:cubicBezTo>
                    <a:pt x="265" y="137"/>
                    <a:pt x="202" y="199"/>
                    <a:pt x="140" y="277"/>
                  </a:cubicBezTo>
                  <a:cubicBezTo>
                    <a:pt x="78" y="385"/>
                    <a:pt x="31" y="494"/>
                    <a:pt x="16" y="619"/>
                  </a:cubicBezTo>
                  <a:cubicBezTo>
                    <a:pt x="0" y="712"/>
                    <a:pt x="0" y="790"/>
                    <a:pt x="0" y="883"/>
                  </a:cubicBezTo>
                  <a:cubicBezTo>
                    <a:pt x="16" y="945"/>
                    <a:pt x="31" y="1023"/>
                    <a:pt x="63" y="1085"/>
                  </a:cubicBezTo>
                  <a:cubicBezTo>
                    <a:pt x="78" y="1147"/>
                    <a:pt x="109" y="1194"/>
                    <a:pt x="156" y="1241"/>
                  </a:cubicBezTo>
                  <a:cubicBezTo>
                    <a:pt x="187" y="1272"/>
                    <a:pt x="234" y="1318"/>
                    <a:pt x="280" y="1350"/>
                  </a:cubicBezTo>
                  <a:cubicBezTo>
                    <a:pt x="327" y="1365"/>
                    <a:pt x="374" y="1396"/>
                    <a:pt x="420" y="1412"/>
                  </a:cubicBezTo>
                  <a:cubicBezTo>
                    <a:pt x="467" y="1427"/>
                    <a:pt x="513" y="1443"/>
                    <a:pt x="576" y="1443"/>
                  </a:cubicBezTo>
                  <a:cubicBezTo>
                    <a:pt x="622" y="1458"/>
                    <a:pt x="669" y="1458"/>
                    <a:pt x="716" y="1458"/>
                  </a:cubicBezTo>
                  <a:cubicBezTo>
                    <a:pt x="762" y="1458"/>
                    <a:pt x="824" y="1458"/>
                    <a:pt x="871" y="1443"/>
                  </a:cubicBezTo>
                  <a:cubicBezTo>
                    <a:pt x="933" y="1427"/>
                    <a:pt x="980" y="1412"/>
                    <a:pt x="1027" y="1381"/>
                  </a:cubicBezTo>
                  <a:cubicBezTo>
                    <a:pt x="1073" y="1350"/>
                    <a:pt x="1120" y="1303"/>
                    <a:pt x="1167" y="1272"/>
                  </a:cubicBezTo>
                  <a:cubicBezTo>
                    <a:pt x="1213" y="1210"/>
                    <a:pt x="1244" y="1147"/>
                    <a:pt x="1275" y="1085"/>
                  </a:cubicBezTo>
                  <a:cubicBezTo>
                    <a:pt x="1322" y="1007"/>
                    <a:pt x="1338" y="930"/>
                    <a:pt x="1353" y="836"/>
                  </a:cubicBezTo>
                  <a:cubicBezTo>
                    <a:pt x="1369" y="712"/>
                    <a:pt x="1369" y="588"/>
                    <a:pt x="1338" y="463"/>
                  </a:cubicBezTo>
                  <a:cubicBezTo>
                    <a:pt x="1322" y="385"/>
                    <a:pt x="1275" y="292"/>
                    <a:pt x="1213" y="230"/>
                  </a:cubicBezTo>
                  <a:cubicBezTo>
                    <a:pt x="1167" y="168"/>
                    <a:pt x="1089" y="106"/>
                    <a:pt x="1027" y="74"/>
                  </a:cubicBezTo>
                  <a:cubicBezTo>
                    <a:pt x="949" y="43"/>
                    <a:pt x="887" y="28"/>
                    <a:pt x="809" y="12"/>
                  </a:cubicBezTo>
                  <a:cubicBezTo>
                    <a:pt x="770" y="5"/>
                    <a:pt x="731" y="1"/>
                    <a:pt x="692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p64"/>
            <p:cNvSpPr/>
            <p:nvPr/>
          </p:nvSpPr>
          <p:spPr>
            <a:xfrm>
              <a:off x="1600859" y="3669192"/>
              <a:ext cx="43704" cy="52491"/>
            </a:xfrm>
            <a:custGeom>
              <a:rect b="b" l="l" r="r" t="t"/>
              <a:pathLst>
                <a:path extrusionOk="0" h="1571" w="1308">
                  <a:moveTo>
                    <a:pt x="234" y="1"/>
                  </a:moveTo>
                  <a:lnTo>
                    <a:pt x="1" y="1400"/>
                  </a:lnTo>
                  <a:lnTo>
                    <a:pt x="203" y="1431"/>
                  </a:lnTo>
                  <a:lnTo>
                    <a:pt x="390" y="280"/>
                  </a:lnTo>
                  <a:lnTo>
                    <a:pt x="841" y="1540"/>
                  </a:lnTo>
                  <a:lnTo>
                    <a:pt x="1089" y="1571"/>
                  </a:lnTo>
                  <a:lnTo>
                    <a:pt x="1307" y="187"/>
                  </a:lnTo>
                  <a:lnTo>
                    <a:pt x="1105" y="156"/>
                  </a:lnTo>
                  <a:lnTo>
                    <a:pt x="934" y="1260"/>
                  </a:lnTo>
                  <a:lnTo>
                    <a:pt x="498" y="47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9" name="Google Shape;2789;p64"/>
            <p:cNvSpPr/>
            <p:nvPr/>
          </p:nvSpPr>
          <p:spPr>
            <a:xfrm>
              <a:off x="1662705" y="3679049"/>
              <a:ext cx="32744" cy="50453"/>
            </a:xfrm>
            <a:custGeom>
              <a:rect b="b" l="l" r="r" t="t"/>
              <a:pathLst>
                <a:path extrusionOk="0" h="1510" w="980">
                  <a:moveTo>
                    <a:pt x="218" y="1"/>
                  </a:moveTo>
                  <a:lnTo>
                    <a:pt x="0" y="1400"/>
                  </a:lnTo>
                  <a:lnTo>
                    <a:pt x="778" y="1509"/>
                  </a:lnTo>
                  <a:lnTo>
                    <a:pt x="809" y="1338"/>
                  </a:lnTo>
                  <a:lnTo>
                    <a:pt x="218" y="1245"/>
                  </a:lnTo>
                  <a:lnTo>
                    <a:pt x="296" y="794"/>
                  </a:lnTo>
                  <a:lnTo>
                    <a:pt x="824" y="872"/>
                  </a:lnTo>
                  <a:lnTo>
                    <a:pt x="840" y="701"/>
                  </a:lnTo>
                  <a:lnTo>
                    <a:pt x="327" y="623"/>
                  </a:lnTo>
                  <a:lnTo>
                    <a:pt x="389" y="203"/>
                  </a:lnTo>
                  <a:lnTo>
                    <a:pt x="933" y="296"/>
                  </a:lnTo>
                  <a:lnTo>
                    <a:pt x="980" y="1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0" name="Google Shape;2790;p64"/>
            <p:cNvSpPr/>
            <p:nvPr/>
          </p:nvSpPr>
          <p:spPr>
            <a:xfrm>
              <a:off x="1254871" y="3434134"/>
              <a:ext cx="70667" cy="120285"/>
            </a:xfrm>
            <a:custGeom>
              <a:rect b="b" l="l" r="r" t="t"/>
              <a:pathLst>
                <a:path extrusionOk="0" h="3600" w="2115">
                  <a:moveTo>
                    <a:pt x="1390" y="1"/>
                  </a:moveTo>
                  <a:cubicBezTo>
                    <a:pt x="1367" y="1"/>
                    <a:pt x="1345" y="3"/>
                    <a:pt x="1322" y="7"/>
                  </a:cubicBezTo>
                  <a:cubicBezTo>
                    <a:pt x="1228" y="7"/>
                    <a:pt x="1135" y="23"/>
                    <a:pt x="1057" y="54"/>
                  </a:cubicBezTo>
                  <a:cubicBezTo>
                    <a:pt x="949" y="101"/>
                    <a:pt x="855" y="147"/>
                    <a:pt x="778" y="225"/>
                  </a:cubicBezTo>
                  <a:cubicBezTo>
                    <a:pt x="684" y="303"/>
                    <a:pt x="591" y="396"/>
                    <a:pt x="513" y="505"/>
                  </a:cubicBezTo>
                  <a:cubicBezTo>
                    <a:pt x="420" y="645"/>
                    <a:pt x="342" y="800"/>
                    <a:pt x="280" y="940"/>
                  </a:cubicBezTo>
                  <a:cubicBezTo>
                    <a:pt x="202" y="1142"/>
                    <a:pt x="140" y="1360"/>
                    <a:pt x="93" y="1562"/>
                  </a:cubicBezTo>
                  <a:cubicBezTo>
                    <a:pt x="47" y="1780"/>
                    <a:pt x="16" y="1982"/>
                    <a:pt x="16" y="2200"/>
                  </a:cubicBezTo>
                  <a:cubicBezTo>
                    <a:pt x="0" y="2371"/>
                    <a:pt x="16" y="2542"/>
                    <a:pt x="47" y="2697"/>
                  </a:cubicBezTo>
                  <a:cubicBezTo>
                    <a:pt x="62" y="2837"/>
                    <a:pt x="109" y="2962"/>
                    <a:pt x="171" y="3070"/>
                  </a:cubicBezTo>
                  <a:cubicBezTo>
                    <a:pt x="218" y="3164"/>
                    <a:pt x="280" y="3257"/>
                    <a:pt x="358" y="3319"/>
                  </a:cubicBezTo>
                  <a:cubicBezTo>
                    <a:pt x="420" y="3397"/>
                    <a:pt x="498" y="3444"/>
                    <a:pt x="575" y="3490"/>
                  </a:cubicBezTo>
                  <a:cubicBezTo>
                    <a:pt x="653" y="3521"/>
                    <a:pt x="715" y="3553"/>
                    <a:pt x="809" y="3568"/>
                  </a:cubicBezTo>
                  <a:cubicBezTo>
                    <a:pt x="886" y="3584"/>
                    <a:pt x="964" y="3599"/>
                    <a:pt x="1042" y="3599"/>
                  </a:cubicBezTo>
                  <a:cubicBezTo>
                    <a:pt x="1104" y="3584"/>
                    <a:pt x="1182" y="3584"/>
                    <a:pt x="1244" y="3568"/>
                  </a:cubicBezTo>
                  <a:cubicBezTo>
                    <a:pt x="1322" y="3553"/>
                    <a:pt x="1384" y="3537"/>
                    <a:pt x="1446" y="3506"/>
                  </a:cubicBezTo>
                  <a:lnTo>
                    <a:pt x="1555" y="2962"/>
                  </a:lnTo>
                  <a:lnTo>
                    <a:pt x="1555" y="2962"/>
                  </a:lnTo>
                  <a:cubicBezTo>
                    <a:pt x="1462" y="3008"/>
                    <a:pt x="1368" y="3024"/>
                    <a:pt x="1260" y="3039"/>
                  </a:cubicBezTo>
                  <a:cubicBezTo>
                    <a:pt x="1221" y="3046"/>
                    <a:pt x="1182" y="3050"/>
                    <a:pt x="1144" y="3050"/>
                  </a:cubicBezTo>
                  <a:cubicBezTo>
                    <a:pt x="1089" y="3050"/>
                    <a:pt x="1034" y="3042"/>
                    <a:pt x="980" y="3024"/>
                  </a:cubicBezTo>
                  <a:cubicBezTo>
                    <a:pt x="886" y="3008"/>
                    <a:pt x="809" y="2962"/>
                    <a:pt x="731" y="2915"/>
                  </a:cubicBezTo>
                  <a:cubicBezTo>
                    <a:pt x="653" y="2837"/>
                    <a:pt x="591" y="2760"/>
                    <a:pt x="560" y="2651"/>
                  </a:cubicBezTo>
                  <a:cubicBezTo>
                    <a:pt x="529" y="2526"/>
                    <a:pt x="498" y="2386"/>
                    <a:pt x="498" y="2246"/>
                  </a:cubicBezTo>
                  <a:cubicBezTo>
                    <a:pt x="513" y="1858"/>
                    <a:pt x="591" y="1469"/>
                    <a:pt x="746" y="1111"/>
                  </a:cubicBezTo>
                  <a:cubicBezTo>
                    <a:pt x="809" y="987"/>
                    <a:pt x="871" y="863"/>
                    <a:pt x="964" y="769"/>
                  </a:cubicBezTo>
                  <a:cubicBezTo>
                    <a:pt x="1042" y="691"/>
                    <a:pt x="1120" y="629"/>
                    <a:pt x="1228" y="598"/>
                  </a:cubicBezTo>
                  <a:cubicBezTo>
                    <a:pt x="1283" y="587"/>
                    <a:pt x="1346" y="576"/>
                    <a:pt x="1411" y="576"/>
                  </a:cubicBezTo>
                  <a:cubicBezTo>
                    <a:pt x="1438" y="576"/>
                    <a:pt x="1465" y="578"/>
                    <a:pt x="1493" y="583"/>
                  </a:cubicBezTo>
                  <a:cubicBezTo>
                    <a:pt x="1586" y="598"/>
                    <a:pt x="1679" y="629"/>
                    <a:pt x="1757" y="676"/>
                  </a:cubicBezTo>
                  <a:cubicBezTo>
                    <a:pt x="1835" y="723"/>
                    <a:pt x="1928" y="785"/>
                    <a:pt x="1990" y="847"/>
                  </a:cubicBezTo>
                  <a:lnTo>
                    <a:pt x="2115" y="318"/>
                  </a:lnTo>
                  <a:cubicBezTo>
                    <a:pt x="2053" y="272"/>
                    <a:pt x="2006" y="225"/>
                    <a:pt x="1944" y="194"/>
                  </a:cubicBezTo>
                  <a:cubicBezTo>
                    <a:pt x="1897" y="163"/>
                    <a:pt x="1835" y="116"/>
                    <a:pt x="1773" y="85"/>
                  </a:cubicBezTo>
                  <a:cubicBezTo>
                    <a:pt x="1695" y="54"/>
                    <a:pt x="1633" y="38"/>
                    <a:pt x="1555" y="23"/>
                  </a:cubicBezTo>
                  <a:cubicBezTo>
                    <a:pt x="1500" y="12"/>
                    <a:pt x="1445" y="1"/>
                    <a:pt x="139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1" name="Google Shape;2791;p64"/>
            <p:cNvSpPr/>
            <p:nvPr/>
          </p:nvSpPr>
          <p:spPr>
            <a:xfrm>
              <a:off x="1322899" y="3444759"/>
              <a:ext cx="38491" cy="118481"/>
            </a:xfrm>
            <a:custGeom>
              <a:rect b="b" l="l" r="r" t="t"/>
              <a:pathLst>
                <a:path extrusionOk="0" h="3546" w="1152">
                  <a:moveTo>
                    <a:pt x="701" y="0"/>
                  </a:moveTo>
                  <a:lnTo>
                    <a:pt x="1" y="3452"/>
                  </a:lnTo>
                  <a:lnTo>
                    <a:pt x="467" y="3546"/>
                  </a:lnTo>
                  <a:lnTo>
                    <a:pt x="1152" y="94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2" name="Google Shape;2792;p64"/>
            <p:cNvSpPr/>
            <p:nvPr/>
          </p:nvSpPr>
          <p:spPr>
            <a:xfrm>
              <a:off x="1364999" y="3453079"/>
              <a:ext cx="84200" cy="127302"/>
            </a:xfrm>
            <a:custGeom>
              <a:rect b="b" l="l" r="r" t="t"/>
              <a:pathLst>
                <a:path extrusionOk="0" h="3810" w="2520">
                  <a:moveTo>
                    <a:pt x="669" y="0"/>
                  </a:moveTo>
                  <a:lnTo>
                    <a:pt x="0" y="3452"/>
                  </a:lnTo>
                  <a:lnTo>
                    <a:pt x="436" y="3530"/>
                  </a:lnTo>
                  <a:lnTo>
                    <a:pt x="933" y="933"/>
                  </a:lnTo>
                  <a:lnTo>
                    <a:pt x="1276" y="3701"/>
                  </a:lnTo>
                  <a:lnTo>
                    <a:pt x="1866" y="3810"/>
                  </a:lnTo>
                  <a:lnTo>
                    <a:pt x="2519" y="358"/>
                  </a:lnTo>
                  <a:lnTo>
                    <a:pt x="2084" y="264"/>
                  </a:lnTo>
                  <a:lnTo>
                    <a:pt x="1602" y="2861"/>
                  </a:lnTo>
                  <a:lnTo>
                    <a:pt x="1260" y="109"/>
                  </a:lnTo>
                  <a:lnTo>
                    <a:pt x="669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3" name="Google Shape;2793;p64"/>
            <p:cNvSpPr/>
            <p:nvPr/>
          </p:nvSpPr>
          <p:spPr>
            <a:xfrm>
              <a:off x="1455413" y="3469685"/>
              <a:ext cx="65489" cy="123693"/>
            </a:xfrm>
            <a:custGeom>
              <a:rect b="b" l="l" r="r" t="t"/>
              <a:pathLst>
                <a:path extrusionOk="0" h="3702" w="1960">
                  <a:moveTo>
                    <a:pt x="638" y="1"/>
                  </a:moveTo>
                  <a:lnTo>
                    <a:pt x="0" y="3468"/>
                  </a:lnTo>
                  <a:lnTo>
                    <a:pt x="1353" y="3701"/>
                  </a:lnTo>
                  <a:lnTo>
                    <a:pt x="1446" y="3157"/>
                  </a:lnTo>
                  <a:lnTo>
                    <a:pt x="560" y="3002"/>
                  </a:lnTo>
                  <a:lnTo>
                    <a:pt x="731" y="2038"/>
                  </a:lnTo>
                  <a:lnTo>
                    <a:pt x="1539" y="2178"/>
                  </a:lnTo>
                  <a:lnTo>
                    <a:pt x="1633" y="1618"/>
                  </a:lnTo>
                  <a:lnTo>
                    <a:pt x="824" y="1478"/>
                  </a:lnTo>
                  <a:lnTo>
                    <a:pt x="980" y="638"/>
                  </a:lnTo>
                  <a:lnTo>
                    <a:pt x="1788" y="778"/>
                  </a:lnTo>
                  <a:lnTo>
                    <a:pt x="1959" y="234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4" name="Google Shape;2794;p64"/>
            <p:cNvSpPr/>
            <p:nvPr/>
          </p:nvSpPr>
          <p:spPr>
            <a:xfrm>
              <a:off x="1527084" y="3482148"/>
              <a:ext cx="104481" cy="130442"/>
            </a:xfrm>
            <a:custGeom>
              <a:rect b="b" l="l" r="r" t="t"/>
              <a:pathLst>
                <a:path extrusionOk="0" h="3904" w="3127">
                  <a:moveTo>
                    <a:pt x="592" y="1"/>
                  </a:moveTo>
                  <a:lnTo>
                    <a:pt x="1" y="3468"/>
                  </a:lnTo>
                  <a:lnTo>
                    <a:pt x="436" y="3546"/>
                  </a:lnTo>
                  <a:lnTo>
                    <a:pt x="903" y="747"/>
                  </a:lnTo>
                  <a:lnTo>
                    <a:pt x="1074" y="3655"/>
                  </a:lnTo>
                  <a:lnTo>
                    <a:pt x="1478" y="3717"/>
                  </a:lnTo>
                  <a:lnTo>
                    <a:pt x="2582" y="1012"/>
                  </a:lnTo>
                  <a:lnTo>
                    <a:pt x="2131" y="3826"/>
                  </a:lnTo>
                  <a:lnTo>
                    <a:pt x="2567" y="3904"/>
                  </a:lnTo>
                  <a:lnTo>
                    <a:pt x="3126" y="421"/>
                  </a:lnTo>
                  <a:lnTo>
                    <a:pt x="2442" y="312"/>
                  </a:lnTo>
                  <a:lnTo>
                    <a:pt x="1416" y="2831"/>
                  </a:lnTo>
                  <a:lnTo>
                    <a:pt x="1276" y="125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5" name="Google Shape;2795;p64"/>
            <p:cNvSpPr/>
            <p:nvPr/>
          </p:nvSpPr>
          <p:spPr>
            <a:xfrm>
              <a:off x="1633603" y="3503966"/>
              <a:ext cx="75379" cy="123693"/>
            </a:xfrm>
            <a:custGeom>
              <a:rect b="b" l="l" r="r" t="t"/>
              <a:pathLst>
                <a:path extrusionOk="0" h="3702" w="2256">
                  <a:moveTo>
                    <a:pt x="1524" y="903"/>
                  </a:moveTo>
                  <a:cubicBezTo>
                    <a:pt x="1540" y="1012"/>
                    <a:pt x="1555" y="1120"/>
                    <a:pt x="1555" y="1276"/>
                  </a:cubicBezTo>
                  <a:cubicBezTo>
                    <a:pt x="1571" y="1416"/>
                    <a:pt x="1587" y="1540"/>
                    <a:pt x="1587" y="1665"/>
                  </a:cubicBezTo>
                  <a:cubicBezTo>
                    <a:pt x="1602" y="1805"/>
                    <a:pt x="1618" y="1945"/>
                    <a:pt x="1633" y="2116"/>
                  </a:cubicBezTo>
                  <a:lnTo>
                    <a:pt x="1058" y="2038"/>
                  </a:lnTo>
                  <a:cubicBezTo>
                    <a:pt x="1089" y="1976"/>
                    <a:pt x="1120" y="1913"/>
                    <a:pt x="1136" y="1867"/>
                  </a:cubicBezTo>
                  <a:cubicBezTo>
                    <a:pt x="1151" y="1805"/>
                    <a:pt x="1182" y="1742"/>
                    <a:pt x="1213" y="1680"/>
                  </a:cubicBezTo>
                  <a:lnTo>
                    <a:pt x="1291" y="1463"/>
                  </a:lnTo>
                  <a:lnTo>
                    <a:pt x="1524" y="903"/>
                  </a:lnTo>
                  <a:close/>
                  <a:moveTo>
                    <a:pt x="1384" y="1"/>
                  </a:moveTo>
                  <a:lnTo>
                    <a:pt x="0" y="3344"/>
                  </a:lnTo>
                  <a:lnTo>
                    <a:pt x="498" y="3422"/>
                  </a:lnTo>
                  <a:lnTo>
                    <a:pt x="825" y="2644"/>
                  </a:lnTo>
                  <a:lnTo>
                    <a:pt x="1680" y="2769"/>
                  </a:lnTo>
                  <a:lnTo>
                    <a:pt x="1758" y="3624"/>
                  </a:lnTo>
                  <a:lnTo>
                    <a:pt x="2255" y="3702"/>
                  </a:lnTo>
                  <a:lnTo>
                    <a:pt x="1944" y="94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6" name="Google Shape;2796;p64"/>
            <p:cNvSpPr/>
            <p:nvPr/>
          </p:nvSpPr>
          <p:spPr>
            <a:xfrm>
              <a:off x="1898565" y="3389161"/>
              <a:ext cx="863513" cy="496176"/>
            </a:xfrm>
            <a:custGeom>
              <a:rect b="b" l="l" r="r" t="t"/>
              <a:pathLst>
                <a:path extrusionOk="0" h="14850" w="25844">
                  <a:moveTo>
                    <a:pt x="5070" y="1"/>
                  </a:moveTo>
                  <a:cubicBezTo>
                    <a:pt x="4827" y="1970"/>
                    <a:pt x="3209" y="3442"/>
                    <a:pt x="1310" y="3442"/>
                  </a:cubicBezTo>
                  <a:cubicBezTo>
                    <a:pt x="1140" y="3442"/>
                    <a:pt x="967" y="3430"/>
                    <a:pt x="794" y="3406"/>
                  </a:cubicBezTo>
                  <a:lnTo>
                    <a:pt x="731" y="3872"/>
                  </a:lnTo>
                  <a:cubicBezTo>
                    <a:pt x="1567" y="4007"/>
                    <a:pt x="1429" y="5216"/>
                    <a:pt x="646" y="5216"/>
                  </a:cubicBezTo>
                  <a:cubicBezTo>
                    <a:pt x="613" y="5216"/>
                    <a:pt x="580" y="5214"/>
                    <a:pt x="545" y="5210"/>
                  </a:cubicBezTo>
                  <a:lnTo>
                    <a:pt x="483" y="5583"/>
                  </a:lnTo>
                  <a:cubicBezTo>
                    <a:pt x="1318" y="5717"/>
                    <a:pt x="1180" y="6911"/>
                    <a:pt x="412" y="6911"/>
                  </a:cubicBezTo>
                  <a:cubicBezTo>
                    <a:pt x="380" y="6911"/>
                    <a:pt x="346" y="6909"/>
                    <a:pt x="312" y="6904"/>
                  </a:cubicBezTo>
                  <a:lnTo>
                    <a:pt x="249" y="7278"/>
                  </a:lnTo>
                  <a:cubicBezTo>
                    <a:pt x="1085" y="7412"/>
                    <a:pt x="961" y="8621"/>
                    <a:pt x="166" y="8621"/>
                  </a:cubicBezTo>
                  <a:cubicBezTo>
                    <a:pt x="132" y="8621"/>
                    <a:pt x="98" y="8619"/>
                    <a:pt x="63" y="8615"/>
                  </a:cubicBezTo>
                  <a:lnTo>
                    <a:pt x="1" y="9050"/>
                  </a:lnTo>
                  <a:cubicBezTo>
                    <a:pt x="2131" y="9361"/>
                    <a:pt x="3624" y="11320"/>
                    <a:pt x="3359" y="13451"/>
                  </a:cubicBezTo>
                  <a:cubicBezTo>
                    <a:pt x="3359" y="13451"/>
                    <a:pt x="4510" y="13591"/>
                    <a:pt x="6236" y="13793"/>
                  </a:cubicBezTo>
                  <a:lnTo>
                    <a:pt x="7620" y="13964"/>
                  </a:lnTo>
                  <a:cubicBezTo>
                    <a:pt x="8117" y="13995"/>
                    <a:pt x="8646" y="14041"/>
                    <a:pt x="9175" y="14088"/>
                  </a:cubicBezTo>
                  <a:cubicBezTo>
                    <a:pt x="10263" y="14181"/>
                    <a:pt x="11414" y="14290"/>
                    <a:pt x="12565" y="14384"/>
                  </a:cubicBezTo>
                  <a:cubicBezTo>
                    <a:pt x="14866" y="14570"/>
                    <a:pt x="17167" y="14663"/>
                    <a:pt x="18909" y="14772"/>
                  </a:cubicBezTo>
                  <a:cubicBezTo>
                    <a:pt x="20635" y="14819"/>
                    <a:pt x="21785" y="14850"/>
                    <a:pt x="21785" y="14850"/>
                  </a:cubicBezTo>
                  <a:cubicBezTo>
                    <a:pt x="21863" y="12714"/>
                    <a:pt x="23620" y="11009"/>
                    <a:pt x="25768" y="11009"/>
                  </a:cubicBezTo>
                  <a:cubicBezTo>
                    <a:pt x="25777" y="11009"/>
                    <a:pt x="25787" y="11009"/>
                    <a:pt x="25797" y="11009"/>
                  </a:cubicBezTo>
                  <a:lnTo>
                    <a:pt x="25813" y="10574"/>
                  </a:lnTo>
                  <a:cubicBezTo>
                    <a:pt x="25439" y="10574"/>
                    <a:pt x="25144" y="10263"/>
                    <a:pt x="25144" y="9905"/>
                  </a:cubicBezTo>
                  <a:cubicBezTo>
                    <a:pt x="25144" y="9532"/>
                    <a:pt x="25439" y="9237"/>
                    <a:pt x="25813" y="9221"/>
                  </a:cubicBezTo>
                  <a:lnTo>
                    <a:pt x="25813" y="8848"/>
                  </a:lnTo>
                  <a:cubicBezTo>
                    <a:pt x="25455" y="8848"/>
                    <a:pt x="25159" y="8553"/>
                    <a:pt x="25159" y="8179"/>
                  </a:cubicBezTo>
                  <a:cubicBezTo>
                    <a:pt x="25159" y="7822"/>
                    <a:pt x="25455" y="7511"/>
                    <a:pt x="25828" y="7511"/>
                  </a:cubicBezTo>
                  <a:lnTo>
                    <a:pt x="25828" y="7138"/>
                  </a:lnTo>
                  <a:cubicBezTo>
                    <a:pt x="25455" y="7138"/>
                    <a:pt x="25175" y="6827"/>
                    <a:pt x="25175" y="6469"/>
                  </a:cubicBezTo>
                  <a:cubicBezTo>
                    <a:pt x="25175" y="6096"/>
                    <a:pt x="25470" y="5800"/>
                    <a:pt x="25844" y="5785"/>
                  </a:cubicBezTo>
                  <a:lnTo>
                    <a:pt x="25844" y="5303"/>
                  </a:lnTo>
                  <a:cubicBezTo>
                    <a:pt x="23744" y="5287"/>
                    <a:pt x="22096" y="3468"/>
                    <a:pt x="22158" y="1307"/>
                  </a:cubicBezTo>
                  <a:cubicBezTo>
                    <a:pt x="22158" y="1307"/>
                    <a:pt x="21086" y="1276"/>
                    <a:pt x="19484" y="1229"/>
                  </a:cubicBezTo>
                  <a:cubicBezTo>
                    <a:pt x="17867" y="1136"/>
                    <a:pt x="15721" y="1042"/>
                    <a:pt x="13591" y="871"/>
                  </a:cubicBezTo>
                  <a:cubicBezTo>
                    <a:pt x="12533" y="778"/>
                    <a:pt x="11461" y="685"/>
                    <a:pt x="10465" y="607"/>
                  </a:cubicBezTo>
                  <a:lnTo>
                    <a:pt x="9019" y="483"/>
                  </a:lnTo>
                  <a:cubicBezTo>
                    <a:pt x="8553" y="420"/>
                    <a:pt x="8133" y="374"/>
                    <a:pt x="7729" y="327"/>
                  </a:cubicBezTo>
                  <a:lnTo>
                    <a:pt x="507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7" name="Google Shape;2797;p64"/>
            <p:cNvSpPr/>
            <p:nvPr/>
          </p:nvSpPr>
          <p:spPr>
            <a:xfrm>
              <a:off x="2089752" y="3446296"/>
              <a:ext cx="508672" cy="125765"/>
            </a:xfrm>
            <a:custGeom>
              <a:rect b="b" l="l" r="r" t="t"/>
              <a:pathLst>
                <a:path extrusionOk="0" h="3764" w="15224">
                  <a:moveTo>
                    <a:pt x="312" y="1"/>
                  </a:moveTo>
                  <a:lnTo>
                    <a:pt x="1" y="2598"/>
                  </a:lnTo>
                  <a:lnTo>
                    <a:pt x="2364" y="2878"/>
                  </a:lnTo>
                  <a:cubicBezTo>
                    <a:pt x="3779" y="3033"/>
                    <a:pt x="5661" y="3173"/>
                    <a:pt x="7558" y="3344"/>
                  </a:cubicBezTo>
                  <a:cubicBezTo>
                    <a:pt x="9439" y="3500"/>
                    <a:pt x="11336" y="3577"/>
                    <a:pt x="12767" y="3671"/>
                  </a:cubicBezTo>
                  <a:cubicBezTo>
                    <a:pt x="13467" y="3702"/>
                    <a:pt x="14057" y="3748"/>
                    <a:pt x="14477" y="3748"/>
                  </a:cubicBezTo>
                  <a:lnTo>
                    <a:pt x="15130" y="3764"/>
                  </a:lnTo>
                  <a:lnTo>
                    <a:pt x="15224" y="1136"/>
                  </a:lnTo>
                  <a:lnTo>
                    <a:pt x="14571" y="1120"/>
                  </a:lnTo>
                  <a:cubicBezTo>
                    <a:pt x="14166" y="1120"/>
                    <a:pt x="13575" y="1089"/>
                    <a:pt x="12876" y="1043"/>
                  </a:cubicBezTo>
                  <a:cubicBezTo>
                    <a:pt x="11492" y="949"/>
                    <a:pt x="9610" y="887"/>
                    <a:pt x="7760" y="732"/>
                  </a:cubicBezTo>
                  <a:cubicBezTo>
                    <a:pt x="5894" y="561"/>
                    <a:pt x="4028" y="421"/>
                    <a:pt x="2629" y="265"/>
                  </a:cubicBezTo>
                  <a:lnTo>
                    <a:pt x="31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8" name="Google Shape;2798;p64"/>
            <p:cNvSpPr/>
            <p:nvPr/>
          </p:nvSpPr>
          <p:spPr>
            <a:xfrm>
              <a:off x="2057542" y="3712829"/>
              <a:ext cx="531526" cy="127335"/>
            </a:xfrm>
            <a:custGeom>
              <a:rect b="b" l="l" r="r" t="t"/>
              <a:pathLst>
                <a:path extrusionOk="0" h="3811" w="15908">
                  <a:moveTo>
                    <a:pt x="327" y="1"/>
                  </a:moveTo>
                  <a:lnTo>
                    <a:pt x="1" y="2597"/>
                  </a:lnTo>
                  <a:lnTo>
                    <a:pt x="2473" y="2893"/>
                  </a:lnTo>
                  <a:cubicBezTo>
                    <a:pt x="3950" y="3048"/>
                    <a:pt x="5925" y="3204"/>
                    <a:pt x="7900" y="3390"/>
                  </a:cubicBezTo>
                  <a:cubicBezTo>
                    <a:pt x="9875" y="3546"/>
                    <a:pt x="11865" y="3624"/>
                    <a:pt x="13342" y="3717"/>
                  </a:cubicBezTo>
                  <a:cubicBezTo>
                    <a:pt x="14088" y="3764"/>
                    <a:pt x="14710" y="3795"/>
                    <a:pt x="15146" y="3795"/>
                  </a:cubicBezTo>
                  <a:cubicBezTo>
                    <a:pt x="15581" y="3810"/>
                    <a:pt x="15814" y="3810"/>
                    <a:pt x="15814" y="3810"/>
                  </a:cubicBezTo>
                  <a:lnTo>
                    <a:pt x="15908" y="1198"/>
                  </a:lnTo>
                  <a:lnTo>
                    <a:pt x="15239" y="1182"/>
                  </a:lnTo>
                  <a:cubicBezTo>
                    <a:pt x="14804" y="1182"/>
                    <a:pt x="14197" y="1136"/>
                    <a:pt x="13466" y="1105"/>
                  </a:cubicBezTo>
                  <a:cubicBezTo>
                    <a:pt x="12005" y="1011"/>
                    <a:pt x="10046" y="934"/>
                    <a:pt x="8102" y="778"/>
                  </a:cubicBezTo>
                  <a:cubicBezTo>
                    <a:pt x="6158" y="592"/>
                    <a:pt x="4199" y="452"/>
                    <a:pt x="2753" y="281"/>
                  </a:cubicBezTo>
                  <a:cubicBezTo>
                    <a:pt x="1291" y="110"/>
                    <a:pt x="327" y="1"/>
                    <a:pt x="327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9" name="Google Shape;2799;p64"/>
            <p:cNvSpPr/>
            <p:nvPr/>
          </p:nvSpPr>
          <p:spPr>
            <a:xfrm>
              <a:off x="2595285" y="3625021"/>
              <a:ext cx="71202" cy="69130"/>
            </a:xfrm>
            <a:custGeom>
              <a:rect b="b" l="l" r="r" t="t"/>
              <a:pathLst>
                <a:path extrusionOk="0" h="2069" w="2131">
                  <a:moveTo>
                    <a:pt x="1089" y="1"/>
                  </a:moveTo>
                  <a:lnTo>
                    <a:pt x="747" y="669"/>
                  </a:lnTo>
                  <a:lnTo>
                    <a:pt x="0" y="763"/>
                  </a:lnTo>
                  <a:lnTo>
                    <a:pt x="513" y="1291"/>
                  </a:lnTo>
                  <a:lnTo>
                    <a:pt x="373" y="2038"/>
                  </a:lnTo>
                  <a:lnTo>
                    <a:pt x="1042" y="1696"/>
                  </a:lnTo>
                  <a:lnTo>
                    <a:pt x="1695" y="2069"/>
                  </a:lnTo>
                  <a:lnTo>
                    <a:pt x="1586" y="1323"/>
                  </a:lnTo>
                  <a:lnTo>
                    <a:pt x="2131" y="809"/>
                  </a:lnTo>
                  <a:lnTo>
                    <a:pt x="1400" y="6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0" name="Google Shape;2800;p64"/>
            <p:cNvSpPr/>
            <p:nvPr/>
          </p:nvSpPr>
          <p:spPr>
            <a:xfrm>
              <a:off x="2007156" y="3580348"/>
              <a:ext cx="70701" cy="70701"/>
            </a:xfrm>
            <a:custGeom>
              <a:rect b="b" l="l" r="r" t="t"/>
              <a:pathLst>
                <a:path extrusionOk="0" h="2116" w="2116">
                  <a:moveTo>
                    <a:pt x="1151" y="1"/>
                  </a:moveTo>
                  <a:lnTo>
                    <a:pt x="747" y="623"/>
                  </a:lnTo>
                  <a:lnTo>
                    <a:pt x="0" y="654"/>
                  </a:lnTo>
                  <a:lnTo>
                    <a:pt x="467" y="1229"/>
                  </a:lnTo>
                  <a:lnTo>
                    <a:pt x="249" y="1960"/>
                  </a:lnTo>
                  <a:lnTo>
                    <a:pt x="249" y="1960"/>
                  </a:lnTo>
                  <a:lnTo>
                    <a:pt x="949" y="1680"/>
                  </a:lnTo>
                  <a:lnTo>
                    <a:pt x="1555" y="2115"/>
                  </a:lnTo>
                  <a:lnTo>
                    <a:pt x="1524" y="1353"/>
                  </a:lnTo>
                  <a:lnTo>
                    <a:pt x="2115" y="902"/>
                  </a:lnTo>
                  <a:lnTo>
                    <a:pt x="1400" y="700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1" name="Google Shape;2801;p64"/>
            <p:cNvSpPr/>
            <p:nvPr/>
          </p:nvSpPr>
          <p:spPr>
            <a:xfrm>
              <a:off x="2129780" y="3469685"/>
              <a:ext cx="34816" cy="49384"/>
            </a:xfrm>
            <a:custGeom>
              <a:rect b="b" l="l" r="r" t="t"/>
              <a:pathLst>
                <a:path extrusionOk="0" h="1478" w="1042">
                  <a:moveTo>
                    <a:pt x="31" y="1"/>
                  </a:moveTo>
                  <a:lnTo>
                    <a:pt x="0" y="187"/>
                  </a:lnTo>
                  <a:lnTo>
                    <a:pt x="420" y="234"/>
                  </a:lnTo>
                  <a:lnTo>
                    <a:pt x="280" y="1462"/>
                  </a:lnTo>
                  <a:lnTo>
                    <a:pt x="482" y="1478"/>
                  </a:lnTo>
                  <a:lnTo>
                    <a:pt x="607" y="265"/>
                  </a:lnTo>
                  <a:lnTo>
                    <a:pt x="1026" y="312"/>
                  </a:lnTo>
                  <a:lnTo>
                    <a:pt x="1042" y="125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2" name="Google Shape;2802;p64"/>
            <p:cNvSpPr/>
            <p:nvPr/>
          </p:nvSpPr>
          <p:spPr>
            <a:xfrm>
              <a:off x="2204591" y="3479041"/>
              <a:ext cx="11460" cy="47312"/>
            </a:xfrm>
            <a:custGeom>
              <a:rect b="b" l="l" r="r" t="t"/>
              <a:pathLst>
                <a:path extrusionOk="0" h="1416" w="343">
                  <a:moveTo>
                    <a:pt x="156" y="1"/>
                  </a:moveTo>
                  <a:lnTo>
                    <a:pt x="0" y="1400"/>
                  </a:lnTo>
                  <a:lnTo>
                    <a:pt x="202" y="1416"/>
                  </a:lnTo>
                  <a:lnTo>
                    <a:pt x="342" y="16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3" name="Google Shape;2803;p64"/>
            <p:cNvSpPr/>
            <p:nvPr/>
          </p:nvSpPr>
          <p:spPr>
            <a:xfrm>
              <a:off x="2261226" y="3484554"/>
              <a:ext cx="35852" cy="48548"/>
            </a:xfrm>
            <a:custGeom>
              <a:rect b="b" l="l" r="r" t="t"/>
              <a:pathLst>
                <a:path extrusionOk="0" h="1453" w="1073">
                  <a:moveTo>
                    <a:pt x="647" y="0"/>
                  </a:moveTo>
                  <a:cubicBezTo>
                    <a:pt x="593" y="0"/>
                    <a:pt x="542" y="11"/>
                    <a:pt x="498" y="22"/>
                  </a:cubicBezTo>
                  <a:cubicBezTo>
                    <a:pt x="420" y="22"/>
                    <a:pt x="342" y="69"/>
                    <a:pt x="280" y="115"/>
                  </a:cubicBezTo>
                  <a:cubicBezTo>
                    <a:pt x="202" y="162"/>
                    <a:pt x="140" y="240"/>
                    <a:pt x="93" y="318"/>
                  </a:cubicBezTo>
                  <a:cubicBezTo>
                    <a:pt x="47" y="426"/>
                    <a:pt x="16" y="551"/>
                    <a:pt x="0" y="675"/>
                  </a:cubicBezTo>
                  <a:cubicBezTo>
                    <a:pt x="0" y="753"/>
                    <a:pt x="0" y="846"/>
                    <a:pt x="16" y="940"/>
                  </a:cubicBezTo>
                  <a:cubicBezTo>
                    <a:pt x="16" y="1002"/>
                    <a:pt x="47" y="1064"/>
                    <a:pt x="78" y="1126"/>
                  </a:cubicBezTo>
                  <a:cubicBezTo>
                    <a:pt x="93" y="1188"/>
                    <a:pt x="140" y="1235"/>
                    <a:pt x="171" y="1282"/>
                  </a:cubicBezTo>
                  <a:cubicBezTo>
                    <a:pt x="218" y="1313"/>
                    <a:pt x="249" y="1344"/>
                    <a:pt x="311" y="1375"/>
                  </a:cubicBezTo>
                  <a:cubicBezTo>
                    <a:pt x="342" y="1390"/>
                    <a:pt x="389" y="1422"/>
                    <a:pt x="451" y="1422"/>
                  </a:cubicBezTo>
                  <a:cubicBezTo>
                    <a:pt x="498" y="1437"/>
                    <a:pt x="544" y="1453"/>
                    <a:pt x="591" y="1453"/>
                  </a:cubicBezTo>
                  <a:lnTo>
                    <a:pt x="731" y="1453"/>
                  </a:lnTo>
                  <a:lnTo>
                    <a:pt x="840" y="1437"/>
                  </a:lnTo>
                  <a:cubicBezTo>
                    <a:pt x="886" y="1437"/>
                    <a:pt x="917" y="1437"/>
                    <a:pt x="949" y="1422"/>
                  </a:cubicBezTo>
                  <a:lnTo>
                    <a:pt x="964" y="1251"/>
                  </a:lnTo>
                  <a:lnTo>
                    <a:pt x="964" y="1251"/>
                  </a:lnTo>
                  <a:cubicBezTo>
                    <a:pt x="902" y="1266"/>
                    <a:pt x="840" y="1282"/>
                    <a:pt x="778" y="1282"/>
                  </a:cubicBezTo>
                  <a:cubicBezTo>
                    <a:pt x="731" y="1282"/>
                    <a:pt x="669" y="1282"/>
                    <a:pt x="607" y="1266"/>
                  </a:cubicBezTo>
                  <a:cubicBezTo>
                    <a:pt x="544" y="1266"/>
                    <a:pt x="482" y="1251"/>
                    <a:pt x="435" y="1219"/>
                  </a:cubicBezTo>
                  <a:cubicBezTo>
                    <a:pt x="389" y="1204"/>
                    <a:pt x="342" y="1173"/>
                    <a:pt x="296" y="1126"/>
                  </a:cubicBezTo>
                  <a:cubicBezTo>
                    <a:pt x="264" y="1064"/>
                    <a:pt x="233" y="1017"/>
                    <a:pt x="218" y="940"/>
                  </a:cubicBezTo>
                  <a:cubicBezTo>
                    <a:pt x="202" y="862"/>
                    <a:pt x="202" y="784"/>
                    <a:pt x="202" y="691"/>
                  </a:cubicBezTo>
                  <a:cubicBezTo>
                    <a:pt x="218" y="613"/>
                    <a:pt x="233" y="520"/>
                    <a:pt x="264" y="442"/>
                  </a:cubicBezTo>
                  <a:cubicBezTo>
                    <a:pt x="296" y="380"/>
                    <a:pt x="327" y="333"/>
                    <a:pt x="373" y="286"/>
                  </a:cubicBezTo>
                  <a:cubicBezTo>
                    <a:pt x="420" y="240"/>
                    <a:pt x="467" y="224"/>
                    <a:pt x="529" y="209"/>
                  </a:cubicBezTo>
                  <a:cubicBezTo>
                    <a:pt x="575" y="193"/>
                    <a:pt x="638" y="178"/>
                    <a:pt x="700" y="178"/>
                  </a:cubicBezTo>
                  <a:cubicBezTo>
                    <a:pt x="762" y="193"/>
                    <a:pt x="824" y="193"/>
                    <a:pt x="871" y="209"/>
                  </a:cubicBezTo>
                  <a:cubicBezTo>
                    <a:pt x="933" y="224"/>
                    <a:pt x="995" y="240"/>
                    <a:pt x="1057" y="271"/>
                  </a:cubicBezTo>
                  <a:lnTo>
                    <a:pt x="1073" y="100"/>
                  </a:lnTo>
                  <a:cubicBezTo>
                    <a:pt x="1026" y="84"/>
                    <a:pt x="995" y="69"/>
                    <a:pt x="964" y="53"/>
                  </a:cubicBezTo>
                  <a:cubicBezTo>
                    <a:pt x="933" y="53"/>
                    <a:pt x="886" y="38"/>
                    <a:pt x="840" y="22"/>
                  </a:cubicBezTo>
                  <a:cubicBezTo>
                    <a:pt x="809" y="7"/>
                    <a:pt x="762" y="7"/>
                    <a:pt x="715" y="7"/>
                  </a:cubicBezTo>
                  <a:cubicBezTo>
                    <a:pt x="693" y="2"/>
                    <a:pt x="670" y="0"/>
                    <a:pt x="647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4" name="Google Shape;2804;p64"/>
            <p:cNvSpPr/>
            <p:nvPr/>
          </p:nvSpPr>
          <p:spPr>
            <a:xfrm>
              <a:off x="2339144" y="3490468"/>
              <a:ext cx="37455" cy="49918"/>
            </a:xfrm>
            <a:custGeom>
              <a:rect b="b" l="l" r="r" t="t"/>
              <a:pathLst>
                <a:path extrusionOk="0" h="1494" w="1121">
                  <a:moveTo>
                    <a:pt x="109" y="1"/>
                  </a:moveTo>
                  <a:lnTo>
                    <a:pt x="0" y="1400"/>
                  </a:lnTo>
                  <a:lnTo>
                    <a:pt x="187" y="1416"/>
                  </a:lnTo>
                  <a:lnTo>
                    <a:pt x="249" y="778"/>
                  </a:lnTo>
                  <a:lnTo>
                    <a:pt x="420" y="794"/>
                  </a:lnTo>
                  <a:lnTo>
                    <a:pt x="809" y="1478"/>
                  </a:lnTo>
                  <a:lnTo>
                    <a:pt x="1027" y="1493"/>
                  </a:lnTo>
                  <a:lnTo>
                    <a:pt x="591" y="716"/>
                  </a:lnTo>
                  <a:lnTo>
                    <a:pt x="1120" y="94"/>
                  </a:lnTo>
                  <a:lnTo>
                    <a:pt x="887" y="63"/>
                  </a:lnTo>
                  <a:lnTo>
                    <a:pt x="436" y="607"/>
                  </a:lnTo>
                  <a:lnTo>
                    <a:pt x="249" y="591"/>
                  </a:lnTo>
                  <a:lnTo>
                    <a:pt x="296" y="16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5" name="Google Shape;2805;p64"/>
            <p:cNvSpPr/>
            <p:nvPr/>
          </p:nvSpPr>
          <p:spPr>
            <a:xfrm>
              <a:off x="2419668" y="3496181"/>
              <a:ext cx="28100" cy="48348"/>
            </a:xfrm>
            <a:custGeom>
              <a:rect b="b" l="l" r="r" t="t"/>
              <a:pathLst>
                <a:path extrusionOk="0" h="1447" w="841">
                  <a:moveTo>
                    <a:pt x="78" y="1"/>
                  </a:moveTo>
                  <a:lnTo>
                    <a:pt x="1" y="1400"/>
                  </a:lnTo>
                  <a:lnTo>
                    <a:pt x="763" y="1447"/>
                  </a:lnTo>
                  <a:lnTo>
                    <a:pt x="763" y="1260"/>
                  </a:lnTo>
                  <a:lnTo>
                    <a:pt x="203" y="1229"/>
                  </a:lnTo>
                  <a:lnTo>
                    <a:pt x="234" y="778"/>
                  </a:lnTo>
                  <a:lnTo>
                    <a:pt x="747" y="794"/>
                  </a:lnTo>
                  <a:lnTo>
                    <a:pt x="747" y="623"/>
                  </a:lnTo>
                  <a:lnTo>
                    <a:pt x="234" y="592"/>
                  </a:lnTo>
                  <a:lnTo>
                    <a:pt x="265" y="187"/>
                  </a:lnTo>
                  <a:lnTo>
                    <a:pt x="794" y="218"/>
                  </a:lnTo>
                  <a:lnTo>
                    <a:pt x="840" y="32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6" name="Google Shape;2806;p64"/>
            <p:cNvSpPr/>
            <p:nvPr/>
          </p:nvSpPr>
          <p:spPr>
            <a:xfrm>
              <a:off x="2491372" y="3499823"/>
              <a:ext cx="34849" cy="48348"/>
            </a:xfrm>
            <a:custGeom>
              <a:rect b="b" l="l" r="r" t="t"/>
              <a:pathLst>
                <a:path extrusionOk="0" h="1447" w="1043">
                  <a:moveTo>
                    <a:pt x="0" y="1"/>
                  </a:moveTo>
                  <a:lnTo>
                    <a:pt x="0" y="172"/>
                  </a:lnTo>
                  <a:lnTo>
                    <a:pt x="420" y="203"/>
                  </a:lnTo>
                  <a:lnTo>
                    <a:pt x="358" y="1431"/>
                  </a:lnTo>
                  <a:lnTo>
                    <a:pt x="545" y="1447"/>
                  </a:lnTo>
                  <a:lnTo>
                    <a:pt x="607" y="218"/>
                  </a:lnTo>
                  <a:lnTo>
                    <a:pt x="1027" y="234"/>
                  </a:lnTo>
                  <a:lnTo>
                    <a:pt x="1042" y="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7" name="Google Shape;2807;p64"/>
            <p:cNvSpPr/>
            <p:nvPr/>
          </p:nvSpPr>
          <p:spPr>
            <a:xfrm>
              <a:off x="2075218" y="3738289"/>
              <a:ext cx="46778" cy="49918"/>
            </a:xfrm>
            <a:custGeom>
              <a:rect b="b" l="l" r="r" t="t"/>
              <a:pathLst>
                <a:path extrusionOk="0" h="1494" w="1400">
                  <a:moveTo>
                    <a:pt x="840" y="203"/>
                  </a:moveTo>
                  <a:lnTo>
                    <a:pt x="1058" y="918"/>
                  </a:lnTo>
                  <a:lnTo>
                    <a:pt x="467" y="840"/>
                  </a:lnTo>
                  <a:lnTo>
                    <a:pt x="840" y="203"/>
                  </a:lnTo>
                  <a:close/>
                  <a:moveTo>
                    <a:pt x="762" y="1"/>
                  </a:moveTo>
                  <a:lnTo>
                    <a:pt x="0" y="1322"/>
                  </a:lnTo>
                  <a:lnTo>
                    <a:pt x="187" y="1338"/>
                  </a:lnTo>
                  <a:lnTo>
                    <a:pt x="389" y="1011"/>
                  </a:lnTo>
                  <a:lnTo>
                    <a:pt x="1104" y="1089"/>
                  </a:lnTo>
                  <a:lnTo>
                    <a:pt x="1213" y="1462"/>
                  </a:lnTo>
                  <a:lnTo>
                    <a:pt x="1400" y="1493"/>
                  </a:lnTo>
                  <a:lnTo>
                    <a:pt x="964" y="16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8" name="Google Shape;2808;p64"/>
            <p:cNvSpPr/>
            <p:nvPr/>
          </p:nvSpPr>
          <p:spPr>
            <a:xfrm>
              <a:off x="2142243" y="3743502"/>
              <a:ext cx="41599" cy="49050"/>
            </a:xfrm>
            <a:custGeom>
              <a:rect b="b" l="l" r="r" t="t"/>
              <a:pathLst>
                <a:path extrusionOk="0" h="1468" w="1245">
                  <a:moveTo>
                    <a:pt x="327" y="202"/>
                  </a:moveTo>
                  <a:lnTo>
                    <a:pt x="622" y="233"/>
                  </a:lnTo>
                  <a:cubicBezTo>
                    <a:pt x="684" y="249"/>
                    <a:pt x="731" y="264"/>
                    <a:pt x="793" y="296"/>
                  </a:cubicBezTo>
                  <a:cubicBezTo>
                    <a:pt x="840" y="327"/>
                    <a:pt x="887" y="358"/>
                    <a:pt x="918" y="404"/>
                  </a:cubicBezTo>
                  <a:cubicBezTo>
                    <a:pt x="964" y="467"/>
                    <a:pt x="995" y="513"/>
                    <a:pt x="1011" y="575"/>
                  </a:cubicBezTo>
                  <a:cubicBezTo>
                    <a:pt x="1027" y="653"/>
                    <a:pt x="1027" y="715"/>
                    <a:pt x="1027" y="793"/>
                  </a:cubicBezTo>
                  <a:cubicBezTo>
                    <a:pt x="1011" y="871"/>
                    <a:pt x="995" y="933"/>
                    <a:pt x="964" y="995"/>
                  </a:cubicBezTo>
                  <a:cubicBezTo>
                    <a:pt x="933" y="1057"/>
                    <a:pt x="902" y="1120"/>
                    <a:pt x="856" y="1166"/>
                  </a:cubicBezTo>
                  <a:cubicBezTo>
                    <a:pt x="809" y="1213"/>
                    <a:pt x="747" y="1244"/>
                    <a:pt x="684" y="1260"/>
                  </a:cubicBezTo>
                  <a:cubicBezTo>
                    <a:pt x="638" y="1291"/>
                    <a:pt x="576" y="1291"/>
                    <a:pt x="513" y="1291"/>
                  </a:cubicBezTo>
                  <a:lnTo>
                    <a:pt x="218" y="1260"/>
                  </a:lnTo>
                  <a:lnTo>
                    <a:pt x="327" y="202"/>
                  </a:lnTo>
                  <a:close/>
                  <a:moveTo>
                    <a:pt x="140" y="0"/>
                  </a:moveTo>
                  <a:lnTo>
                    <a:pt x="0" y="1399"/>
                  </a:lnTo>
                  <a:lnTo>
                    <a:pt x="498" y="1462"/>
                  </a:lnTo>
                  <a:cubicBezTo>
                    <a:pt x="523" y="1466"/>
                    <a:pt x="548" y="1468"/>
                    <a:pt x="573" y="1468"/>
                  </a:cubicBezTo>
                  <a:cubicBezTo>
                    <a:pt x="641" y="1468"/>
                    <a:pt x="709" y="1453"/>
                    <a:pt x="778" y="1431"/>
                  </a:cubicBezTo>
                  <a:cubicBezTo>
                    <a:pt x="856" y="1399"/>
                    <a:pt x="933" y="1368"/>
                    <a:pt x="1011" y="1306"/>
                  </a:cubicBezTo>
                  <a:cubicBezTo>
                    <a:pt x="1073" y="1244"/>
                    <a:pt x="1120" y="1166"/>
                    <a:pt x="1166" y="1089"/>
                  </a:cubicBezTo>
                  <a:cubicBezTo>
                    <a:pt x="1198" y="995"/>
                    <a:pt x="1229" y="902"/>
                    <a:pt x="1244" y="809"/>
                  </a:cubicBezTo>
                  <a:cubicBezTo>
                    <a:pt x="1244" y="715"/>
                    <a:pt x="1244" y="606"/>
                    <a:pt x="1213" y="513"/>
                  </a:cubicBezTo>
                  <a:cubicBezTo>
                    <a:pt x="1182" y="435"/>
                    <a:pt x="1135" y="358"/>
                    <a:pt x="1073" y="280"/>
                  </a:cubicBezTo>
                  <a:cubicBezTo>
                    <a:pt x="1011" y="218"/>
                    <a:pt x="933" y="171"/>
                    <a:pt x="840" y="124"/>
                  </a:cubicBezTo>
                  <a:cubicBezTo>
                    <a:pt x="747" y="93"/>
                    <a:pt x="653" y="62"/>
                    <a:pt x="560" y="47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9" name="Google Shape;2809;p64"/>
            <p:cNvSpPr/>
            <p:nvPr/>
          </p:nvSpPr>
          <p:spPr>
            <a:xfrm>
              <a:off x="2205092" y="3749717"/>
              <a:ext cx="55632" cy="51489"/>
            </a:xfrm>
            <a:custGeom>
              <a:rect b="b" l="l" r="r" t="t"/>
              <a:pathLst>
                <a:path extrusionOk="0" h="1541" w="1665">
                  <a:moveTo>
                    <a:pt x="125" y="1"/>
                  </a:moveTo>
                  <a:lnTo>
                    <a:pt x="1" y="1400"/>
                  </a:lnTo>
                  <a:lnTo>
                    <a:pt x="203" y="1416"/>
                  </a:lnTo>
                  <a:lnTo>
                    <a:pt x="312" y="218"/>
                  </a:lnTo>
                  <a:lnTo>
                    <a:pt x="654" y="1462"/>
                  </a:lnTo>
                  <a:lnTo>
                    <a:pt x="887" y="1478"/>
                  </a:lnTo>
                  <a:cubicBezTo>
                    <a:pt x="996" y="1260"/>
                    <a:pt x="1089" y="1074"/>
                    <a:pt x="1167" y="887"/>
                  </a:cubicBezTo>
                  <a:cubicBezTo>
                    <a:pt x="1198" y="825"/>
                    <a:pt x="1229" y="747"/>
                    <a:pt x="1260" y="685"/>
                  </a:cubicBezTo>
                  <a:lnTo>
                    <a:pt x="1354" y="498"/>
                  </a:lnTo>
                  <a:cubicBezTo>
                    <a:pt x="1385" y="436"/>
                    <a:pt x="1416" y="374"/>
                    <a:pt x="1447" y="312"/>
                  </a:cubicBezTo>
                  <a:lnTo>
                    <a:pt x="1447" y="312"/>
                  </a:lnTo>
                  <a:lnTo>
                    <a:pt x="1338" y="1524"/>
                  </a:lnTo>
                  <a:lnTo>
                    <a:pt x="1540" y="1540"/>
                  </a:lnTo>
                  <a:lnTo>
                    <a:pt x="1665" y="141"/>
                  </a:lnTo>
                  <a:lnTo>
                    <a:pt x="1338" y="110"/>
                  </a:lnTo>
                  <a:lnTo>
                    <a:pt x="794" y="1229"/>
                  </a:lnTo>
                  <a:lnTo>
                    <a:pt x="452" y="3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0" name="Google Shape;2810;p64"/>
            <p:cNvSpPr/>
            <p:nvPr/>
          </p:nvSpPr>
          <p:spPr>
            <a:xfrm>
              <a:off x="2282509" y="3756466"/>
              <a:ext cx="10425" cy="47312"/>
            </a:xfrm>
            <a:custGeom>
              <a:rect b="b" l="l" r="r" t="t"/>
              <a:pathLst>
                <a:path extrusionOk="0" h="1416" w="312">
                  <a:moveTo>
                    <a:pt x="109" y="1"/>
                  </a:moveTo>
                  <a:lnTo>
                    <a:pt x="1" y="1400"/>
                  </a:lnTo>
                  <a:lnTo>
                    <a:pt x="203" y="1416"/>
                  </a:lnTo>
                  <a:lnTo>
                    <a:pt x="312" y="16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1" name="Google Shape;2811;p64"/>
            <p:cNvSpPr/>
            <p:nvPr/>
          </p:nvSpPr>
          <p:spPr>
            <a:xfrm>
              <a:off x="2312648" y="3758537"/>
              <a:ext cx="36386" cy="48882"/>
            </a:xfrm>
            <a:custGeom>
              <a:rect b="b" l="l" r="r" t="t"/>
              <a:pathLst>
                <a:path extrusionOk="0" h="1463" w="1089">
                  <a:moveTo>
                    <a:pt x="16" y="1"/>
                  </a:moveTo>
                  <a:lnTo>
                    <a:pt x="0" y="188"/>
                  </a:lnTo>
                  <a:lnTo>
                    <a:pt x="436" y="219"/>
                  </a:lnTo>
                  <a:lnTo>
                    <a:pt x="343" y="1447"/>
                  </a:lnTo>
                  <a:lnTo>
                    <a:pt x="545" y="1463"/>
                  </a:lnTo>
                  <a:lnTo>
                    <a:pt x="638" y="234"/>
                  </a:lnTo>
                  <a:lnTo>
                    <a:pt x="1073" y="281"/>
                  </a:lnTo>
                  <a:lnTo>
                    <a:pt x="1089" y="94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2" name="Google Shape;2812;p64"/>
            <p:cNvSpPr/>
            <p:nvPr/>
          </p:nvSpPr>
          <p:spPr>
            <a:xfrm>
              <a:off x="2397349" y="3765320"/>
              <a:ext cx="45742" cy="48849"/>
            </a:xfrm>
            <a:custGeom>
              <a:rect b="b" l="l" r="r" t="t"/>
              <a:pathLst>
                <a:path extrusionOk="0" h="1462" w="1369">
                  <a:moveTo>
                    <a:pt x="696" y="181"/>
                  </a:moveTo>
                  <a:cubicBezTo>
                    <a:pt x="765" y="181"/>
                    <a:pt x="833" y="192"/>
                    <a:pt x="902" y="218"/>
                  </a:cubicBezTo>
                  <a:cubicBezTo>
                    <a:pt x="949" y="249"/>
                    <a:pt x="995" y="280"/>
                    <a:pt x="1042" y="327"/>
                  </a:cubicBezTo>
                  <a:cubicBezTo>
                    <a:pt x="1073" y="373"/>
                    <a:pt x="1104" y="436"/>
                    <a:pt x="1120" y="498"/>
                  </a:cubicBezTo>
                  <a:cubicBezTo>
                    <a:pt x="1151" y="575"/>
                    <a:pt x="1151" y="669"/>
                    <a:pt x="1151" y="746"/>
                  </a:cubicBezTo>
                  <a:cubicBezTo>
                    <a:pt x="1151" y="840"/>
                    <a:pt x="1135" y="918"/>
                    <a:pt x="1104" y="995"/>
                  </a:cubicBezTo>
                  <a:cubicBezTo>
                    <a:pt x="1073" y="1057"/>
                    <a:pt x="1042" y="1120"/>
                    <a:pt x="995" y="1166"/>
                  </a:cubicBezTo>
                  <a:cubicBezTo>
                    <a:pt x="949" y="1213"/>
                    <a:pt x="886" y="1244"/>
                    <a:pt x="840" y="1260"/>
                  </a:cubicBezTo>
                  <a:cubicBezTo>
                    <a:pt x="777" y="1275"/>
                    <a:pt x="715" y="1275"/>
                    <a:pt x="653" y="1275"/>
                  </a:cubicBezTo>
                  <a:cubicBezTo>
                    <a:pt x="591" y="1275"/>
                    <a:pt x="529" y="1260"/>
                    <a:pt x="466" y="1229"/>
                  </a:cubicBezTo>
                  <a:cubicBezTo>
                    <a:pt x="420" y="1213"/>
                    <a:pt x="373" y="1182"/>
                    <a:pt x="327" y="1135"/>
                  </a:cubicBezTo>
                  <a:cubicBezTo>
                    <a:pt x="280" y="1073"/>
                    <a:pt x="249" y="1026"/>
                    <a:pt x="233" y="949"/>
                  </a:cubicBezTo>
                  <a:cubicBezTo>
                    <a:pt x="202" y="793"/>
                    <a:pt x="218" y="607"/>
                    <a:pt x="264" y="451"/>
                  </a:cubicBezTo>
                  <a:cubicBezTo>
                    <a:pt x="295" y="389"/>
                    <a:pt x="327" y="327"/>
                    <a:pt x="389" y="296"/>
                  </a:cubicBezTo>
                  <a:cubicBezTo>
                    <a:pt x="420" y="249"/>
                    <a:pt x="482" y="218"/>
                    <a:pt x="529" y="202"/>
                  </a:cubicBezTo>
                  <a:cubicBezTo>
                    <a:pt x="585" y="188"/>
                    <a:pt x="641" y="181"/>
                    <a:pt x="696" y="181"/>
                  </a:cubicBezTo>
                  <a:close/>
                  <a:moveTo>
                    <a:pt x="731" y="0"/>
                  </a:moveTo>
                  <a:cubicBezTo>
                    <a:pt x="653" y="0"/>
                    <a:pt x="575" y="0"/>
                    <a:pt x="498" y="16"/>
                  </a:cubicBezTo>
                  <a:cubicBezTo>
                    <a:pt x="420" y="31"/>
                    <a:pt x="342" y="62"/>
                    <a:pt x="280" y="125"/>
                  </a:cubicBezTo>
                  <a:cubicBezTo>
                    <a:pt x="202" y="171"/>
                    <a:pt x="140" y="249"/>
                    <a:pt x="93" y="327"/>
                  </a:cubicBezTo>
                  <a:cubicBezTo>
                    <a:pt x="31" y="451"/>
                    <a:pt x="0" y="560"/>
                    <a:pt x="0" y="684"/>
                  </a:cubicBezTo>
                  <a:cubicBezTo>
                    <a:pt x="0" y="778"/>
                    <a:pt x="0" y="871"/>
                    <a:pt x="16" y="949"/>
                  </a:cubicBezTo>
                  <a:cubicBezTo>
                    <a:pt x="31" y="1026"/>
                    <a:pt x="62" y="1089"/>
                    <a:pt x="93" y="1151"/>
                  </a:cubicBezTo>
                  <a:cubicBezTo>
                    <a:pt x="124" y="1197"/>
                    <a:pt x="156" y="1244"/>
                    <a:pt x="202" y="1291"/>
                  </a:cubicBezTo>
                  <a:cubicBezTo>
                    <a:pt x="249" y="1322"/>
                    <a:pt x="295" y="1353"/>
                    <a:pt x="342" y="1384"/>
                  </a:cubicBezTo>
                  <a:cubicBezTo>
                    <a:pt x="389" y="1400"/>
                    <a:pt x="435" y="1415"/>
                    <a:pt x="498" y="1431"/>
                  </a:cubicBezTo>
                  <a:cubicBezTo>
                    <a:pt x="544" y="1446"/>
                    <a:pt x="591" y="1446"/>
                    <a:pt x="638" y="1462"/>
                  </a:cubicBezTo>
                  <a:cubicBezTo>
                    <a:pt x="684" y="1462"/>
                    <a:pt x="746" y="1462"/>
                    <a:pt x="793" y="1446"/>
                  </a:cubicBezTo>
                  <a:cubicBezTo>
                    <a:pt x="840" y="1446"/>
                    <a:pt x="902" y="1431"/>
                    <a:pt x="949" y="1415"/>
                  </a:cubicBezTo>
                  <a:cubicBezTo>
                    <a:pt x="995" y="1400"/>
                    <a:pt x="1042" y="1368"/>
                    <a:pt x="1088" y="1337"/>
                  </a:cubicBezTo>
                  <a:cubicBezTo>
                    <a:pt x="1151" y="1306"/>
                    <a:pt x="1182" y="1260"/>
                    <a:pt x="1228" y="1213"/>
                  </a:cubicBezTo>
                  <a:cubicBezTo>
                    <a:pt x="1260" y="1151"/>
                    <a:pt x="1291" y="1089"/>
                    <a:pt x="1322" y="1026"/>
                  </a:cubicBezTo>
                  <a:cubicBezTo>
                    <a:pt x="1337" y="933"/>
                    <a:pt x="1353" y="855"/>
                    <a:pt x="1368" y="762"/>
                  </a:cubicBezTo>
                  <a:cubicBezTo>
                    <a:pt x="1368" y="638"/>
                    <a:pt x="1353" y="513"/>
                    <a:pt x="1322" y="404"/>
                  </a:cubicBezTo>
                  <a:cubicBezTo>
                    <a:pt x="1275" y="311"/>
                    <a:pt x="1228" y="233"/>
                    <a:pt x="1166" y="171"/>
                  </a:cubicBezTo>
                  <a:cubicBezTo>
                    <a:pt x="1104" y="109"/>
                    <a:pt x="1026" y="62"/>
                    <a:pt x="949" y="47"/>
                  </a:cubicBezTo>
                  <a:cubicBezTo>
                    <a:pt x="871" y="16"/>
                    <a:pt x="809" y="0"/>
                    <a:pt x="731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3" name="Google Shape;2813;p64"/>
            <p:cNvSpPr/>
            <p:nvPr/>
          </p:nvSpPr>
          <p:spPr>
            <a:xfrm>
              <a:off x="2464341" y="3768428"/>
              <a:ext cx="39527" cy="49384"/>
            </a:xfrm>
            <a:custGeom>
              <a:rect b="b" l="l" r="r" t="t"/>
              <a:pathLst>
                <a:path extrusionOk="0" h="1478" w="1183">
                  <a:moveTo>
                    <a:pt x="79" y="0"/>
                  </a:moveTo>
                  <a:lnTo>
                    <a:pt x="1" y="1415"/>
                  </a:lnTo>
                  <a:lnTo>
                    <a:pt x="219" y="1431"/>
                  </a:lnTo>
                  <a:lnTo>
                    <a:pt x="265" y="265"/>
                  </a:lnTo>
                  <a:lnTo>
                    <a:pt x="856" y="1462"/>
                  </a:lnTo>
                  <a:lnTo>
                    <a:pt x="1120" y="1478"/>
                  </a:lnTo>
                  <a:lnTo>
                    <a:pt x="1183" y="63"/>
                  </a:lnTo>
                  <a:lnTo>
                    <a:pt x="980" y="63"/>
                  </a:lnTo>
                  <a:lnTo>
                    <a:pt x="934" y="1182"/>
                  </a:lnTo>
                  <a:lnTo>
                    <a:pt x="35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4" name="Google Shape;2814;p64"/>
            <p:cNvSpPr/>
            <p:nvPr/>
          </p:nvSpPr>
          <p:spPr>
            <a:xfrm>
              <a:off x="2527725" y="3772070"/>
              <a:ext cx="28100" cy="48348"/>
            </a:xfrm>
            <a:custGeom>
              <a:rect b="b" l="l" r="r" t="t"/>
              <a:pathLst>
                <a:path extrusionOk="0" h="1447" w="841">
                  <a:moveTo>
                    <a:pt x="63" y="0"/>
                  </a:moveTo>
                  <a:lnTo>
                    <a:pt x="1" y="1415"/>
                  </a:lnTo>
                  <a:cubicBezTo>
                    <a:pt x="1" y="1415"/>
                    <a:pt x="187" y="1415"/>
                    <a:pt x="390" y="1431"/>
                  </a:cubicBezTo>
                  <a:cubicBezTo>
                    <a:pt x="592" y="1446"/>
                    <a:pt x="794" y="1446"/>
                    <a:pt x="794" y="1446"/>
                  </a:cubicBezTo>
                  <a:lnTo>
                    <a:pt x="794" y="1275"/>
                  </a:lnTo>
                  <a:cubicBezTo>
                    <a:pt x="794" y="1275"/>
                    <a:pt x="654" y="1260"/>
                    <a:pt x="498" y="1260"/>
                  </a:cubicBezTo>
                  <a:lnTo>
                    <a:pt x="203" y="1244"/>
                  </a:lnTo>
                  <a:lnTo>
                    <a:pt x="219" y="778"/>
                  </a:lnTo>
                  <a:lnTo>
                    <a:pt x="498" y="793"/>
                  </a:lnTo>
                  <a:lnTo>
                    <a:pt x="763" y="809"/>
                  </a:lnTo>
                  <a:lnTo>
                    <a:pt x="763" y="622"/>
                  </a:lnTo>
                  <a:lnTo>
                    <a:pt x="498" y="622"/>
                  </a:lnTo>
                  <a:cubicBezTo>
                    <a:pt x="359" y="607"/>
                    <a:pt x="234" y="607"/>
                    <a:pt x="234" y="607"/>
                  </a:cubicBezTo>
                  <a:lnTo>
                    <a:pt x="250" y="187"/>
                  </a:lnTo>
                  <a:lnTo>
                    <a:pt x="530" y="202"/>
                  </a:lnTo>
                  <a:lnTo>
                    <a:pt x="809" y="218"/>
                  </a:lnTo>
                  <a:lnTo>
                    <a:pt x="841" y="31"/>
                  </a:lnTo>
                  <a:lnTo>
                    <a:pt x="452" y="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5" name="Google Shape;2815;p64"/>
            <p:cNvSpPr/>
            <p:nvPr/>
          </p:nvSpPr>
          <p:spPr>
            <a:xfrm>
              <a:off x="2098606" y="3565412"/>
              <a:ext cx="63918" cy="120820"/>
            </a:xfrm>
            <a:custGeom>
              <a:rect b="b" l="l" r="r" t="t"/>
              <a:pathLst>
                <a:path extrusionOk="0" h="3616" w="1913">
                  <a:moveTo>
                    <a:pt x="1205" y="1"/>
                  </a:moveTo>
                  <a:cubicBezTo>
                    <a:pt x="1166" y="1"/>
                    <a:pt x="1127" y="4"/>
                    <a:pt x="1089" y="12"/>
                  </a:cubicBezTo>
                  <a:cubicBezTo>
                    <a:pt x="995" y="28"/>
                    <a:pt x="918" y="43"/>
                    <a:pt x="824" y="90"/>
                  </a:cubicBezTo>
                  <a:cubicBezTo>
                    <a:pt x="731" y="137"/>
                    <a:pt x="653" y="199"/>
                    <a:pt x="575" y="277"/>
                  </a:cubicBezTo>
                  <a:cubicBezTo>
                    <a:pt x="482" y="370"/>
                    <a:pt x="404" y="479"/>
                    <a:pt x="342" y="588"/>
                  </a:cubicBezTo>
                  <a:cubicBezTo>
                    <a:pt x="264" y="728"/>
                    <a:pt x="202" y="883"/>
                    <a:pt x="156" y="1054"/>
                  </a:cubicBezTo>
                  <a:cubicBezTo>
                    <a:pt x="93" y="1256"/>
                    <a:pt x="62" y="1458"/>
                    <a:pt x="31" y="1676"/>
                  </a:cubicBezTo>
                  <a:cubicBezTo>
                    <a:pt x="0" y="1894"/>
                    <a:pt x="0" y="2111"/>
                    <a:pt x="0" y="2329"/>
                  </a:cubicBezTo>
                  <a:cubicBezTo>
                    <a:pt x="16" y="2485"/>
                    <a:pt x="47" y="2656"/>
                    <a:pt x="93" y="2811"/>
                  </a:cubicBezTo>
                  <a:cubicBezTo>
                    <a:pt x="125" y="2935"/>
                    <a:pt x="171" y="3060"/>
                    <a:pt x="249" y="3169"/>
                  </a:cubicBezTo>
                  <a:cubicBezTo>
                    <a:pt x="296" y="3262"/>
                    <a:pt x="373" y="3340"/>
                    <a:pt x="451" y="3418"/>
                  </a:cubicBezTo>
                  <a:cubicBezTo>
                    <a:pt x="529" y="3464"/>
                    <a:pt x="607" y="3511"/>
                    <a:pt x="684" y="3557"/>
                  </a:cubicBezTo>
                  <a:cubicBezTo>
                    <a:pt x="762" y="3573"/>
                    <a:pt x="840" y="3604"/>
                    <a:pt x="918" y="3604"/>
                  </a:cubicBezTo>
                  <a:cubicBezTo>
                    <a:pt x="964" y="3612"/>
                    <a:pt x="1007" y="3616"/>
                    <a:pt x="1048" y="3616"/>
                  </a:cubicBezTo>
                  <a:cubicBezTo>
                    <a:pt x="1089" y="3616"/>
                    <a:pt x="1127" y="3612"/>
                    <a:pt x="1166" y="3604"/>
                  </a:cubicBezTo>
                  <a:cubicBezTo>
                    <a:pt x="1229" y="3604"/>
                    <a:pt x="1306" y="3589"/>
                    <a:pt x="1368" y="3573"/>
                  </a:cubicBezTo>
                  <a:cubicBezTo>
                    <a:pt x="1431" y="3557"/>
                    <a:pt x="1493" y="3526"/>
                    <a:pt x="1555" y="3495"/>
                  </a:cubicBezTo>
                  <a:lnTo>
                    <a:pt x="1617" y="2951"/>
                  </a:lnTo>
                  <a:lnTo>
                    <a:pt x="1617" y="2951"/>
                  </a:lnTo>
                  <a:cubicBezTo>
                    <a:pt x="1524" y="2982"/>
                    <a:pt x="1431" y="3029"/>
                    <a:pt x="1322" y="3044"/>
                  </a:cubicBezTo>
                  <a:cubicBezTo>
                    <a:pt x="1256" y="3055"/>
                    <a:pt x="1190" y="3066"/>
                    <a:pt x="1124" y="3066"/>
                  </a:cubicBezTo>
                  <a:cubicBezTo>
                    <a:pt x="1097" y="3066"/>
                    <a:pt x="1069" y="3064"/>
                    <a:pt x="1042" y="3060"/>
                  </a:cubicBezTo>
                  <a:cubicBezTo>
                    <a:pt x="949" y="3044"/>
                    <a:pt x="871" y="3013"/>
                    <a:pt x="793" y="2967"/>
                  </a:cubicBezTo>
                  <a:cubicBezTo>
                    <a:pt x="715" y="2904"/>
                    <a:pt x="638" y="2811"/>
                    <a:pt x="607" y="2718"/>
                  </a:cubicBezTo>
                  <a:cubicBezTo>
                    <a:pt x="544" y="2593"/>
                    <a:pt x="513" y="2453"/>
                    <a:pt x="498" y="2314"/>
                  </a:cubicBezTo>
                  <a:cubicBezTo>
                    <a:pt x="482" y="2127"/>
                    <a:pt x="482" y="1925"/>
                    <a:pt x="513" y="1738"/>
                  </a:cubicBezTo>
                  <a:cubicBezTo>
                    <a:pt x="529" y="1536"/>
                    <a:pt x="575" y="1349"/>
                    <a:pt x="638" y="1163"/>
                  </a:cubicBezTo>
                  <a:cubicBezTo>
                    <a:pt x="669" y="1038"/>
                    <a:pt x="731" y="914"/>
                    <a:pt x="824" y="805"/>
                  </a:cubicBezTo>
                  <a:cubicBezTo>
                    <a:pt x="886" y="728"/>
                    <a:pt x="964" y="650"/>
                    <a:pt x="1058" y="619"/>
                  </a:cubicBezTo>
                  <a:cubicBezTo>
                    <a:pt x="1135" y="588"/>
                    <a:pt x="1229" y="572"/>
                    <a:pt x="1322" y="572"/>
                  </a:cubicBezTo>
                  <a:cubicBezTo>
                    <a:pt x="1415" y="588"/>
                    <a:pt x="1508" y="603"/>
                    <a:pt x="1586" y="650"/>
                  </a:cubicBezTo>
                  <a:cubicBezTo>
                    <a:pt x="1679" y="681"/>
                    <a:pt x="1773" y="743"/>
                    <a:pt x="1851" y="805"/>
                  </a:cubicBezTo>
                  <a:lnTo>
                    <a:pt x="1913" y="245"/>
                  </a:lnTo>
                  <a:cubicBezTo>
                    <a:pt x="1851" y="214"/>
                    <a:pt x="1804" y="183"/>
                    <a:pt x="1742" y="152"/>
                  </a:cubicBezTo>
                  <a:cubicBezTo>
                    <a:pt x="1679" y="106"/>
                    <a:pt x="1617" y="90"/>
                    <a:pt x="1555" y="59"/>
                  </a:cubicBezTo>
                  <a:cubicBezTo>
                    <a:pt x="1477" y="28"/>
                    <a:pt x="1400" y="12"/>
                    <a:pt x="1322" y="12"/>
                  </a:cubicBezTo>
                  <a:cubicBezTo>
                    <a:pt x="1283" y="4"/>
                    <a:pt x="1244" y="1"/>
                    <a:pt x="1205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6" name="Google Shape;2816;p64"/>
            <p:cNvSpPr/>
            <p:nvPr/>
          </p:nvSpPr>
          <p:spPr>
            <a:xfrm>
              <a:off x="2171346" y="3572028"/>
              <a:ext cx="27031" cy="118514"/>
            </a:xfrm>
            <a:custGeom>
              <a:rect b="b" l="l" r="r" t="t"/>
              <a:pathLst>
                <a:path extrusionOk="0" h="3547" w="809">
                  <a:moveTo>
                    <a:pt x="358" y="1"/>
                  </a:moveTo>
                  <a:lnTo>
                    <a:pt x="0" y="3499"/>
                  </a:lnTo>
                  <a:lnTo>
                    <a:pt x="467" y="3546"/>
                  </a:lnTo>
                  <a:lnTo>
                    <a:pt x="809" y="47"/>
                  </a:lnTo>
                  <a:lnTo>
                    <a:pt x="35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7" name="Google Shape;2817;p64"/>
            <p:cNvSpPr/>
            <p:nvPr/>
          </p:nvSpPr>
          <p:spPr>
            <a:xfrm>
              <a:off x="2213947" y="3575670"/>
              <a:ext cx="73274" cy="122657"/>
            </a:xfrm>
            <a:custGeom>
              <a:rect b="b" l="l" r="r" t="t"/>
              <a:pathLst>
                <a:path extrusionOk="0" h="3671" w="2193">
                  <a:moveTo>
                    <a:pt x="327" y="1"/>
                  </a:moveTo>
                  <a:lnTo>
                    <a:pt x="0" y="3515"/>
                  </a:lnTo>
                  <a:lnTo>
                    <a:pt x="435" y="3546"/>
                  </a:lnTo>
                  <a:lnTo>
                    <a:pt x="684" y="918"/>
                  </a:lnTo>
                  <a:lnTo>
                    <a:pt x="1291" y="3624"/>
                  </a:lnTo>
                  <a:lnTo>
                    <a:pt x="1897" y="3670"/>
                  </a:lnTo>
                  <a:lnTo>
                    <a:pt x="2193" y="172"/>
                  </a:lnTo>
                  <a:lnTo>
                    <a:pt x="1773" y="125"/>
                  </a:lnTo>
                  <a:lnTo>
                    <a:pt x="1539" y="2753"/>
                  </a:lnTo>
                  <a:lnTo>
                    <a:pt x="933" y="47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8" name="Google Shape;2818;p64"/>
            <p:cNvSpPr/>
            <p:nvPr/>
          </p:nvSpPr>
          <p:spPr>
            <a:xfrm>
              <a:off x="2305898" y="3583455"/>
              <a:ext cx="54061" cy="121621"/>
            </a:xfrm>
            <a:custGeom>
              <a:rect b="b" l="l" r="r" t="t"/>
              <a:pathLst>
                <a:path extrusionOk="0" h="3640" w="1618">
                  <a:moveTo>
                    <a:pt x="280" y="1"/>
                  </a:moveTo>
                  <a:lnTo>
                    <a:pt x="0" y="3515"/>
                  </a:lnTo>
                  <a:lnTo>
                    <a:pt x="1369" y="3639"/>
                  </a:lnTo>
                  <a:lnTo>
                    <a:pt x="1400" y="3080"/>
                  </a:lnTo>
                  <a:lnTo>
                    <a:pt x="498" y="3002"/>
                  </a:lnTo>
                  <a:lnTo>
                    <a:pt x="576" y="2022"/>
                  </a:lnTo>
                  <a:lnTo>
                    <a:pt x="1400" y="2085"/>
                  </a:lnTo>
                  <a:lnTo>
                    <a:pt x="1446" y="1540"/>
                  </a:lnTo>
                  <a:lnTo>
                    <a:pt x="622" y="1463"/>
                  </a:lnTo>
                  <a:lnTo>
                    <a:pt x="684" y="607"/>
                  </a:lnTo>
                  <a:lnTo>
                    <a:pt x="1509" y="670"/>
                  </a:lnTo>
                  <a:lnTo>
                    <a:pt x="1617" y="125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9" name="Google Shape;2819;p64"/>
            <p:cNvSpPr/>
            <p:nvPr/>
          </p:nvSpPr>
          <p:spPr>
            <a:xfrm>
              <a:off x="2378103" y="3589169"/>
              <a:ext cx="93555" cy="122657"/>
            </a:xfrm>
            <a:custGeom>
              <a:rect b="b" l="l" r="r" t="t"/>
              <a:pathLst>
                <a:path extrusionOk="0" h="3671" w="2800">
                  <a:moveTo>
                    <a:pt x="249" y="1"/>
                  </a:moveTo>
                  <a:lnTo>
                    <a:pt x="1" y="3515"/>
                  </a:lnTo>
                  <a:lnTo>
                    <a:pt x="452" y="3546"/>
                  </a:lnTo>
                  <a:lnTo>
                    <a:pt x="638" y="701"/>
                  </a:lnTo>
                  <a:lnTo>
                    <a:pt x="1105" y="3577"/>
                  </a:lnTo>
                  <a:lnTo>
                    <a:pt x="1509" y="3608"/>
                  </a:lnTo>
                  <a:lnTo>
                    <a:pt x="2333" y="794"/>
                  </a:lnTo>
                  <a:lnTo>
                    <a:pt x="2162" y="3639"/>
                  </a:lnTo>
                  <a:lnTo>
                    <a:pt x="2613" y="3671"/>
                  </a:lnTo>
                  <a:lnTo>
                    <a:pt x="2800" y="141"/>
                  </a:lnTo>
                  <a:lnTo>
                    <a:pt x="2100" y="110"/>
                  </a:lnTo>
                  <a:lnTo>
                    <a:pt x="1353" y="2722"/>
                  </a:lnTo>
                  <a:lnTo>
                    <a:pt x="934" y="48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0" name="Google Shape;2820;p64"/>
            <p:cNvSpPr/>
            <p:nvPr/>
          </p:nvSpPr>
          <p:spPr>
            <a:xfrm>
              <a:off x="2486159" y="3596453"/>
              <a:ext cx="76949" cy="120051"/>
            </a:xfrm>
            <a:custGeom>
              <a:rect b="b" l="l" r="r" t="t"/>
              <a:pathLst>
                <a:path extrusionOk="0" h="3593" w="2303">
                  <a:moveTo>
                    <a:pt x="1276" y="887"/>
                  </a:moveTo>
                  <a:cubicBezTo>
                    <a:pt x="1292" y="996"/>
                    <a:pt x="1307" y="1120"/>
                    <a:pt x="1338" y="1260"/>
                  </a:cubicBezTo>
                  <a:cubicBezTo>
                    <a:pt x="1369" y="1400"/>
                    <a:pt x="1385" y="1524"/>
                    <a:pt x="1416" y="1649"/>
                  </a:cubicBezTo>
                  <a:cubicBezTo>
                    <a:pt x="1447" y="1773"/>
                    <a:pt x="1463" y="1929"/>
                    <a:pt x="1494" y="2100"/>
                  </a:cubicBezTo>
                  <a:lnTo>
                    <a:pt x="934" y="2069"/>
                  </a:lnTo>
                  <a:cubicBezTo>
                    <a:pt x="949" y="1991"/>
                    <a:pt x="965" y="1944"/>
                    <a:pt x="981" y="1882"/>
                  </a:cubicBezTo>
                  <a:cubicBezTo>
                    <a:pt x="996" y="1820"/>
                    <a:pt x="1012" y="1773"/>
                    <a:pt x="1043" y="1696"/>
                  </a:cubicBezTo>
                  <a:lnTo>
                    <a:pt x="1105" y="1478"/>
                  </a:lnTo>
                  <a:lnTo>
                    <a:pt x="1276" y="887"/>
                  </a:lnTo>
                  <a:close/>
                  <a:moveTo>
                    <a:pt x="1027" y="1"/>
                  </a:moveTo>
                  <a:lnTo>
                    <a:pt x="1" y="3484"/>
                  </a:lnTo>
                  <a:lnTo>
                    <a:pt x="514" y="3515"/>
                  </a:lnTo>
                  <a:lnTo>
                    <a:pt x="747" y="2691"/>
                  </a:lnTo>
                  <a:lnTo>
                    <a:pt x="1618" y="2737"/>
                  </a:lnTo>
                  <a:lnTo>
                    <a:pt x="1789" y="3577"/>
                  </a:lnTo>
                  <a:lnTo>
                    <a:pt x="2302" y="3593"/>
                  </a:lnTo>
                  <a:lnTo>
                    <a:pt x="1587" y="47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1" name="Google Shape;2821;p64"/>
            <p:cNvSpPr/>
            <p:nvPr/>
          </p:nvSpPr>
          <p:spPr>
            <a:xfrm>
              <a:off x="2760477" y="3402659"/>
              <a:ext cx="862477" cy="485283"/>
            </a:xfrm>
            <a:custGeom>
              <a:rect b="b" l="l" r="r" t="t"/>
              <a:pathLst>
                <a:path extrusionOk="0" h="14524" w="25813">
                  <a:moveTo>
                    <a:pt x="20993" y="1"/>
                  </a:moveTo>
                  <a:lnTo>
                    <a:pt x="18303" y="234"/>
                  </a:lnTo>
                  <a:lnTo>
                    <a:pt x="15550" y="467"/>
                  </a:lnTo>
                  <a:cubicBezTo>
                    <a:pt x="14540" y="529"/>
                    <a:pt x="13467" y="592"/>
                    <a:pt x="12378" y="654"/>
                  </a:cubicBezTo>
                  <a:cubicBezTo>
                    <a:pt x="10232" y="809"/>
                    <a:pt x="8087" y="856"/>
                    <a:pt x="6470" y="903"/>
                  </a:cubicBezTo>
                  <a:cubicBezTo>
                    <a:pt x="5314" y="958"/>
                    <a:pt x="4437" y="966"/>
                    <a:pt x="4030" y="966"/>
                  </a:cubicBezTo>
                  <a:cubicBezTo>
                    <a:pt x="3867" y="966"/>
                    <a:pt x="3780" y="965"/>
                    <a:pt x="3779" y="965"/>
                  </a:cubicBezTo>
                  <a:lnTo>
                    <a:pt x="3779" y="965"/>
                  </a:lnTo>
                  <a:cubicBezTo>
                    <a:pt x="3857" y="3095"/>
                    <a:pt x="2178" y="4868"/>
                    <a:pt x="48" y="4899"/>
                  </a:cubicBezTo>
                  <a:lnTo>
                    <a:pt x="32" y="5381"/>
                  </a:lnTo>
                  <a:cubicBezTo>
                    <a:pt x="405" y="5396"/>
                    <a:pt x="701" y="5692"/>
                    <a:pt x="685" y="6049"/>
                  </a:cubicBezTo>
                  <a:cubicBezTo>
                    <a:pt x="685" y="6423"/>
                    <a:pt x="405" y="6718"/>
                    <a:pt x="32" y="6734"/>
                  </a:cubicBezTo>
                  <a:lnTo>
                    <a:pt x="32" y="7107"/>
                  </a:lnTo>
                  <a:cubicBezTo>
                    <a:pt x="390" y="7107"/>
                    <a:pt x="685" y="7402"/>
                    <a:pt x="685" y="7775"/>
                  </a:cubicBezTo>
                  <a:cubicBezTo>
                    <a:pt x="685" y="8149"/>
                    <a:pt x="390" y="8444"/>
                    <a:pt x="17" y="8444"/>
                  </a:cubicBezTo>
                  <a:lnTo>
                    <a:pt x="17" y="8817"/>
                  </a:lnTo>
                  <a:cubicBezTo>
                    <a:pt x="390" y="8817"/>
                    <a:pt x="685" y="9128"/>
                    <a:pt x="670" y="9486"/>
                  </a:cubicBezTo>
                  <a:cubicBezTo>
                    <a:pt x="670" y="9859"/>
                    <a:pt x="374" y="10170"/>
                    <a:pt x="1" y="10170"/>
                  </a:cubicBezTo>
                  <a:lnTo>
                    <a:pt x="1" y="10621"/>
                  </a:lnTo>
                  <a:cubicBezTo>
                    <a:pt x="2162" y="10621"/>
                    <a:pt x="3919" y="12362"/>
                    <a:pt x="3966" y="14524"/>
                  </a:cubicBezTo>
                  <a:cubicBezTo>
                    <a:pt x="3966" y="14524"/>
                    <a:pt x="5117" y="14524"/>
                    <a:pt x="6843" y="14462"/>
                  </a:cubicBezTo>
                  <a:cubicBezTo>
                    <a:pt x="8569" y="14399"/>
                    <a:pt x="10870" y="14353"/>
                    <a:pt x="13156" y="14182"/>
                  </a:cubicBezTo>
                  <a:cubicBezTo>
                    <a:pt x="14306" y="14119"/>
                    <a:pt x="15457" y="14042"/>
                    <a:pt x="16530" y="13980"/>
                  </a:cubicBezTo>
                  <a:cubicBezTo>
                    <a:pt x="17603" y="13886"/>
                    <a:pt x="18614" y="13808"/>
                    <a:pt x="19469" y="13731"/>
                  </a:cubicBezTo>
                  <a:cubicBezTo>
                    <a:pt x="21179" y="13575"/>
                    <a:pt x="22330" y="13482"/>
                    <a:pt x="22330" y="13482"/>
                  </a:cubicBezTo>
                  <a:cubicBezTo>
                    <a:pt x="22112" y="11321"/>
                    <a:pt x="23667" y="9408"/>
                    <a:pt x="25813" y="9144"/>
                  </a:cubicBezTo>
                  <a:lnTo>
                    <a:pt x="25751" y="8708"/>
                  </a:lnTo>
                  <a:cubicBezTo>
                    <a:pt x="25732" y="8710"/>
                    <a:pt x="25712" y="8711"/>
                    <a:pt x="25694" y="8711"/>
                  </a:cubicBezTo>
                  <a:cubicBezTo>
                    <a:pt x="25359" y="8711"/>
                    <a:pt x="25064" y="8455"/>
                    <a:pt x="25020" y="8102"/>
                  </a:cubicBezTo>
                  <a:lnTo>
                    <a:pt x="25020" y="8117"/>
                  </a:lnTo>
                  <a:cubicBezTo>
                    <a:pt x="24973" y="7744"/>
                    <a:pt x="25238" y="7418"/>
                    <a:pt x="25611" y="7371"/>
                  </a:cubicBezTo>
                  <a:lnTo>
                    <a:pt x="25564" y="6998"/>
                  </a:lnTo>
                  <a:cubicBezTo>
                    <a:pt x="25534" y="7001"/>
                    <a:pt x="25505" y="7003"/>
                    <a:pt x="25476" y="7003"/>
                  </a:cubicBezTo>
                  <a:cubicBezTo>
                    <a:pt x="24668" y="7003"/>
                    <a:pt x="24552" y="5766"/>
                    <a:pt x="25409" y="5661"/>
                  </a:cubicBezTo>
                  <a:lnTo>
                    <a:pt x="25362" y="5288"/>
                  </a:lnTo>
                  <a:cubicBezTo>
                    <a:pt x="25332" y="5291"/>
                    <a:pt x="25303" y="5292"/>
                    <a:pt x="25275" y="5292"/>
                  </a:cubicBezTo>
                  <a:cubicBezTo>
                    <a:pt x="24482" y="5292"/>
                    <a:pt x="24366" y="4070"/>
                    <a:pt x="25206" y="3950"/>
                  </a:cubicBezTo>
                  <a:lnTo>
                    <a:pt x="25144" y="3468"/>
                  </a:lnTo>
                  <a:cubicBezTo>
                    <a:pt x="25013" y="3482"/>
                    <a:pt x="24882" y="3488"/>
                    <a:pt x="24753" y="3488"/>
                  </a:cubicBezTo>
                  <a:cubicBezTo>
                    <a:pt x="22802" y="3488"/>
                    <a:pt x="21138" y="1984"/>
                    <a:pt x="20993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p64"/>
            <p:cNvSpPr/>
            <p:nvPr/>
          </p:nvSpPr>
          <p:spPr>
            <a:xfrm>
              <a:off x="2926738" y="3458258"/>
              <a:ext cx="509207" cy="116409"/>
            </a:xfrm>
            <a:custGeom>
              <a:rect b="b" l="l" r="r" t="t"/>
              <a:pathLst>
                <a:path extrusionOk="0" h="3484" w="15240">
                  <a:moveTo>
                    <a:pt x="14990" y="1"/>
                  </a:moveTo>
                  <a:lnTo>
                    <a:pt x="12642" y="203"/>
                  </a:lnTo>
                  <a:cubicBezTo>
                    <a:pt x="11943" y="249"/>
                    <a:pt x="11134" y="343"/>
                    <a:pt x="10248" y="389"/>
                  </a:cubicBezTo>
                  <a:cubicBezTo>
                    <a:pt x="9377" y="451"/>
                    <a:pt x="8444" y="498"/>
                    <a:pt x="7496" y="560"/>
                  </a:cubicBezTo>
                  <a:cubicBezTo>
                    <a:pt x="5630" y="685"/>
                    <a:pt x="3748" y="747"/>
                    <a:pt x="2349" y="778"/>
                  </a:cubicBezTo>
                  <a:cubicBezTo>
                    <a:pt x="949" y="825"/>
                    <a:pt x="1" y="856"/>
                    <a:pt x="1" y="856"/>
                  </a:cubicBezTo>
                  <a:lnTo>
                    <a:pt x="63" y="3484"/>
                  </a:lnTo>
                  <a:cubicBezTo>
                    <a:pt x="63" y="3484"/>
                    <a:pt x="1011" y="3452"/>
                    <a:pt x="2426" y="3406"/>
                  </a:cubicBezTo>
                  <a:cubicBezTo>
                    <a:pt x="3857" y="3359"/>
                    <a:pt x="5754" y="3313"/>
                    <a:pt x="7651" y="3173"/>
                  </a:cubicBezTo>
                  <a:cubicBezTo>
                    <a:pt x="8600" y="3110"/>
                    <a:pt x="9548" y="3064"/>
                    <a:pt x="10434" y="3002"/>
                  </a:cubicBezTo>
                  <a:cubicBezTo>
                    <a:pt x="11321" y="2955"/>
                    <a:pt x="12160" y="2862"/>
                    <a:pt x="12860" y="2815"/>
                  </a:cubicBezTo>
                  <a:lnTo>
                    <a:pt x="15239" y="2597"/>
                  </a:lnTo>
                  <a:lnTo>
                    <a:pt x="1499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3" name="Google Shape;2823;p64"/>
            <p:cNvSpPr/>
            <p:nvPr/>
          </p:nvSpPr>
          <p:spPr>
            <a:xfrm>
              <a:off x="2931950" y="3725292"/>
              <a:ext cx="528920" cy="117980"/>
            </a:xfrm>
            <a:custGeom>
              <a:rect b="b" l="l" r="r" t="t"/>
              <a:pathLst>
                <a:path extrusionOk="0" h="3531" w="15830">
                  <a:moveTo>
                    <a:pt x="15581" y="1"/>
                  </a:moveTo>
                  <a:cubicBezTo>
                    <a:pt x="15581" y="1"/>
                    <a:pt x="14617" y="94"/>
                    <a:pt x="13155" y="219"/>
                  </a:cubicBezTo>
                  <a:cubicBezTo>
                    <a:pt x="12424" y="265"/>
                    <a:pt x="11585" y="358"/>
                    <a:pt x="10667" y="421"/>
                  </a:cubicBezTo>
                  <a:cubicBezTo>
                    <a:pt x="9750" y="467"/>
                    <a:pt x="8786" y="530"/>
                    <a:pt x="7806" y="592"/>
                  </a:cubicBezTo>
                  <a:cubicBezTo>
                    <a:pt x="5862" y="732"/>
                    <a:pt x="3903" y="778"/>
                    <a:pt x="2442" y="825"/>
                  </a:cubicBezTo>
                  <a:cubicBezTo>
                    <a:pt x="980" y="872"/>
                    <a:pt x="0" y="903"/>
                    <a:pt x="0" y="903"/>
                  </a:cubicBezTo>
                  <a:lnTo>
                    <a:pt x="62" y="3531"/>
                  </a:lnTo>
                  <a:cubicBezTo>
                    <a:pt x="62" y="3531"/>
                    <a:pt x="1042" y="3499"/>
                    <a:pt x="2535" y="3453"/>
                  </a:cubicBezTo>
                  <a:cubicBezTo>
                    <a:pt x="4012" y="3406"/>
                    <a:pt x="5987" y="3344"/>
                    <a:pt x="7962" y="3204"/>
                  </a:cubicBezTo>
                  <a:cubicBezTo>
                    <a:pt x="8941" y="3142"/>
                    <a:pt x="9921" y="3080"/>
                    <a:pt x="10854" y="3033"/>
                  </a:cubicBezTo>
                  <a:cubicBezTo>
                    <a:pt x="11771" y="2971"/>
                    <a:pt x="12626" y="2877"/>
                    <a:pt x="13373" y="2831"/>
                  </a:cubicBezTo>
                  <a:lnTo>
                    <a:pt x="15829" y="2613"/>
                  </a:lnTo>
                  <a:lnTo>
                    <a:pt x="1558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4" name="Google Shape;2824;p64"/>
            <p:cNvSpPr/>
            <p:nvPr/>
          </p:nvSpPr>
          <p:spPr>
            <a:xfrm>
              <a:off x="3445770" y="3593846"/>
              <a:ext cx="70701" cy="70200"/>
            </a:xfrm>
            <a:custGeom>
              <a:rect b="b" l="l" r="r" t="t"/>
              <a:pathLst>
                <a:path extrusionOk="0" h="2101" w="2116">
                  <a:moveTo>
                    <a:pt x="980" y="1"/>
                  </a:moveTo>
                  <a:lnTo>
                    <a:pt x="731" y="701"/>
                  </a:lnTo>
                  <a:lnTo>
                    <a:pt x="1" y="872"/>
                  </a:lnTo>
                  <a:lnTo>
                    <a:pt x="591" y="1354"/>
                  </a:lnTo>
                  <a:lnTo>
                    <a:pt x="529" y="2100"/>
                  </a:lnTo>
                  <a:lnTo>
                    <a:pt x="1151" y="1696"/>
                  </a:lnTo>
                  <a:lnTo>
                    <a:pt x="1835" y="1976"/>
                  </a:lnTo>
                  <a:lnTo>
                    <a:pt x="1649" y="1245"/>
                  </a:lnTo>
                  <a:lnTo>
                    <a:pt x="2115" y="670"/>
                  </a:lnTo>
                  <a:lnTo>
                    <a:pt x="1369" y="63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5" name="Google Shape;2825;p64"/>
            <p:cNvSpPr/>
            <p:nvPr/>
          </p:nvSpPr>
          <p:spPr>
            <a:xfrm>
              <a:off x="2856605" y="3627126"/>
              <a:ext cx="70701" cy="68596"/>
            </a:xfrm>
            <a:custGeom>
              <a:rect b="b" l="l" r="r" t="t"/>
              <a:pathLst>
                <a:path extrusionOk="0" h="2053" w="2116">
                  <a:moveTo>
                    <a:pt x="1042" y="0"/>
                  </a:moveTo>
                  <a:lnTo>
                    <a:pt x="731" y="669"/>
                  </a:lnTo>
                  <a:lnTo>
                    <a:pt x="1" y="793"/>
                  </a:lnTo>
                  <a:lnTo>
                    <a:pt x="529" y="1306"/>
                  </a:lnTo>
                  <a:lnTo>
                    <a:pt x="420" y="2053"/>
                  </a:lnTo>
                  <a:lnTo>
                    <a:pt x="1074" y="1695"/>
                  </a:lnTo>
                  <a:lnTo>
                    <a:pt x="1727" y="2053"/>
                  </a:lnTo>
                  <a:lnTo>
                    <a:pt x="1587" y="1306"/>
                  </a:lnTo>
                  <a:lnTo>
                    <a:pt x="2115" y="778"/>
                  </a:lnTo>
                  <a:lnTo>
                    <a:pt x="1385" y="669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6" name="Google Shape;2826;p64"/>
            <p:cNvSpPr/>
            <p:nvPr/>
          </p:nvSpPr>
          <p:spPr>
            <a:xfrm>
              <a:off x="2960518" y="3505002"/>
              <a:ext cx="34315" cy="47847"/>
            </a:xfrm>
            <a:custGeom>
              <a:rect b="b" l="l" r="r" t="t"/>
              <a:pathLst>
                <a:path extrusionOk="0" h="1432" w="1027">
                  <a:moveTo>
                    <a:pt x="1027" y="1"/>
                  </a:moveTo>
                  <a:lnTo>
                    <a:pt x="0" y="32"/>
                  </a:lnTo>
                  <a:lnTo>
                    <a:pt x="0" y="219"/>
                  </a:lnTo>
                  <a:lnTo>
                    <a:pt x="420" y="203"/>
                  </a:lnTo>
                  <a:lnTo>
                    <a:pt x="451" y="1432"/>
                  </a:lnTo>
                  <a:lnTo>
                    <a:pt x="638" y="1416"/>
                  </a:lnTo>
                  <a:lnTo>
                    <a:pt x="607" y="188"/>
                  </a:lnTo>
                  <a:lnTo>
                    <a:pt x="1027" y="172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7" name="Google Shape;2827;p64"/>
            <p:cNvSpPr/>
            <p:nvPr/>
          </p:nvSpPr>
          <p:spPr>
            <a:xfrm>
              <a:off x="3040007" y="3503465"/>
              <a:ext cx="8353" cy="47312"/>
            </a:xfrm>
            <a:custGeom>
              <a:rect b="b" l="l" r="r" t="t"/>
              <a:pathLst>
                <a:path extrusionOk="0" h="1416" w="250">
                  <a:moveTo>
                    <a:pt x="1" y="0"/>
                  </a:moveTo>
                  <a:lnTo>
                    <a:pt x="47" y="1415"/>
                  </a:lnTo>
                  <a:lnTo>
                    <a:pt x="249" y="1400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8" name="Google Shape;2828;p64"/>
            <p:cNvSpPr/>
            <p:nvPr/>
          </p:nvSpPr>
          <p:spPr>
            <a:xfrm>
              <a:off x="3095071" y="3499823"/>
              <a:ext cx="35384" cy="48882"/>
            </a:xfrm>
            <a:custGeom>
              <a:rect b="b" l="l" r="r" t="t"/>
              <a:pathLst>
                <a:path extrusionOk="0" h="1463" w="1059">
                  <a:moveTo>
                    <a:pt x="623" y="1"/>
                  </a:moveTo>
                  <a:cubicBezTo>
                    <a:pt x="545" y="1"/>
                    <a:pt x="483" y="16"/>
                    <a:pt x="405" y="47"/>
                  </a:cubicBezTo>
                  <a:cubicBezTo>
                    <a:pt x="327" y="78"/>
                    <a:pt x="265" y="109"/>
                    <a:pt x="203" y="172"/>
                  </a:cubicBezTo>
                  <a:cubicBezTo>
                    <a:pt x="141" y="234"/>
                    <a:pt x="94" y="311"/>
                    <a:pt x="63" y="405"/>
                  </a:cubicBezTo>
                  <a:cubicBezTo>
                    <a:pt x="16" y="514"/>
                    <a:pt x="1" y="638"/>
                    <a:pt x="1" y="762"/>
                  </a:cubicBezTo>
                  <a:cubicBezTo>
                    <a:pt x="16" y="856"/>
                    <a:pt x="32" y="933"/>
                    <a:pt x="47" y="1027"/>
                  </a:cubicBezTo>
                  <a:cubicBezTo>
                    <a:pt x="63" y="1089"/>
                    <a:pt x="94" y="1151"/>
                    <a:pt x="141" y="1213"/>
                  </a:cubicBezTo>
                  <a:cubicBezTo>
                    <a:pt x="172" y="1260"/>
                    <a:pt x="218" y="1307"/>
                    <a:pt x="265" y="1338"/>
                  </a:cubicBezTo>
                  <a:cubicBezTo>
                    <a:pt x="296" y="1369"/>
                    <a:pt x="343" y="1400"/>
                    <a:pt x="405" y="1415"/>
                  </a:cubicBezTo>
                  <a:cubicBezTo>
                    <a:pt x="452" y="1431"/>
                    <a:pt x="498" y="1447"/>
                    <a:pt x="545" y="1447"/>
                  </a:cubicBezTo>
                  <a:cubicBezTo>
                    <a:pt x="592" y="1462"/>
                    <a:pt x="638" y="1462"/>
                    <a:pt x="685" y="1462"/>
                  </a:cubicBezTo>
                  <a:cubicBezTo>
                    <a:pt x="732" y="1462"/>
                    <a:pt x="778" y="1447"/>
                    <a:pt x="825" y="1447"/>
                  </a:cubicBezTo>
                  <a:cubicBezTo>
                    <a:pt x="872" y="1431"/>
                    <a:pt x="918" y="1415"/>
                    <a:pt x="949" y="1415"/>
                  </a:cubicBezTo>
                  <a:cubicBezTo>
                    <a:pt x="980" y="1400"/>
                    <a:pt x="1011" y="1384"/>
                    <a:pt x="1058" y="1369"/>
                  </a:cubicBezTo>
                  <a:lnTo>
                    <a:pt x="1043" y="1198"/>
                  </a:lnTo>
                  <a:cubicBezTo>
                    <a:pt x="980" y="1229"/>
                    <a:pt x="918" y="1244"/>
                    <a:pt x="872" y="1260"/>
                  </a:cubicBezTo>
                  <a:cubicBezTo>
                    <a:pt x="809" y="1276"/>
                    <a:pt x="747" y="1276"/>
                    <a:pt x="685" y="1276"/>
                  </a:cubicBezTo>
                  <a:cubicBezTo>
                    <a:pt x="623" y="1276"/>
                    <a:pt x="561" y="1276"/>
                    <a:pt x="514" y="1260"/>
                  </a:cubicBezTo>
                  <a:cubicBezTo>
                    <a:pt x="452" y="1244"/>
                    <a:pt x="405" y="1213"/>
                    <a:pt x="358" y="1167"/>
                  </a:cubicBezTo>
                  <a:cubicBezTo>
                    <a:pt x="312" y="1120"/>
                    <a:pt x="281" y="1073"/>
                    <a:pt x="265" y="1011"/>
                  </a:cubicBezTo>
                  <a:cubicBezTo>
                    <a:pt x="203" y="840"/>
                    <a:pt x="203" y="669"/>
                    <a:pt x="234" y="498"/>
                  </a:cubicBezTo>
                  <a:cubicBezTo>
                    <a:pt x="250" y="436"/>
                    <a:pt x="281" y="389"/>
                    <a:pt x="327" y="327"/>
                  </a:cubicBezTo>
                  <a:cubicBezTo>
                    <a:pt x="358" y="296"/>
                    <a:pt x="405" y="249"/>
                    <a:pt x="467" y="234"/>
                  </a:cubicBezTo>
                  <a:cubicBezTo>
                    <a:pt x="514" y="203"/>
                    <a:pt x="576" y="187"/>
                    <a:pt x="623" y="187"/>
                  </a:cubicBezTo>
                  <a:cubicBezTo>
                    <a:pt x="654" y="179"/>
                    <a:pt x="685" y="175"/>
                    <a:pt x="716" y="175"/>
                  </a:cubicBezTo>
                  <a:cubicBezTo>
                    <a:pt x="747" y="175"/>
                    <a:pt x="778" y="179"/>
                    <a:pt x="809" y="187"/>
                  </a:cubicBezTo>
                  <a:cubicBezTo>
                    <a:pt x="872" y="187"/>
                    <a:pt x="934" y="203"/>
                    <a:pt x="996" y="218"/>
                  </a:cubicBezTo>
                  <a:lnTo>
                    <a:pt x="980" y="47"/>
                  </a:lnTo>
                  <a:lnTo>
                    <a:pt x="872" y="16"/>
                  </a:lnTo>
                  <a:cubicBezTo>
                    <a:pt x="840" y="16"/>
                    <a:pt x="809" y="16"/>
                    <a:pt x="763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9" name="Google Shape;2829;p64"/>
            <p:cNvSpPr/>
            <p:nvPr/>
          </p:nvSpPr>
          <p:spPr>
            <a:xfrm>
              <a:off x="3174058" y="3495146"/>
              <a:ext cx="36921" cy="48882"/>
            </a:xfrm>
            <a:custGeom>
              <a:rect b="b" l="l" r="r" t="t"/>
              <a:pathLst>
                <a:path extrusionOk="0" h="1463" w="1105">
                  <a:moveTo>
                    <a:pt x="1011" y="1"/>
                  </a:moveTo>
                  <a:lnTo>
                    <a:pt x="778" y="16"/>
                  </a:lnTo>
                  <a:lnTo>
                    <a:pt x="405" y="623"/>
                  </a:lnTo>
                  <a:lnTo>
                    <a:pt x="233" y="638"/>
                  </a:lnTo>
                  <a:lnTo>
                    <a:pt x="187" y="47"/>
                  </a:lnTo>
                  <a:lnTo>
                    <a:pt x="0" y="63"/>
                  </a:lnTo>
                  <a:lnTo>
                    <a:pt x="78" y="1462"/>
                  </a:lnTo>
                  <a:lnTo>
                    <a:pt x="280" y="1462"/>
                  </a:lnTo>
                  <a:lnTo>
                    <a:pt x="233" y="809"/>
                  </a:lnTo>
                  <a:lnTo>
                    <a:pt x="405" y="794"/>
                  </a:lnTo>
                  <a:lnTo>
                    <a:pt x="887" y="1416"/>
                  </a:lnTo>
                  <a:lnTo>
                    <a:pt x="1104" y="1400"/>
                  </a:lnTo>
                  <a:lnTo>
                    <a:pt x="576" y="700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0" name="Google Shape;2830;p64"/>
            <p:cNvSpPr/>
            <p:nvPr/>
          </p:nvSpPr>
          <p:spPr>
            <a:xfrm>
              <a:off x="3254048" y="3491002"/>
              <a:ext cx="28635" cy="48348"/>
            </a:xfrm>
            <a:custGeom>
              <a:rect b="b" l="l" r="r" t="t"/>
              <a:pathLst>
                <a:path extrusionOk="0" h="1447" w="857">
                  <a:moveTo>
                    <a:pt x="763" y="0"/>
                  </a:moveTo>
                  <a:lnTo>
                    <a:pt x="1" y="47"/>
                  </a:lnTo>
                  <a:lnTo>
                    <a:pt x="94" y="1446"/>
                  </a:lnTo>
                  <a:lnTo>
                    <a:pt x="856" y="1400"/>
                  </a:lnTo>
                  <a:lnTo>
                    <a:pt x="856" y="1229"/>
                  </a:lnTo>
                  <a:lnTo>
                    <a:pt x="281" y="1260"/>
                  </a:lnTo>
                  <a:lnTo>
                    <a:pt x="250" y="793"/>
                  </a:lnTo>
                  <a:lnTo>
                    <a:pt x="763" y="762"/>
                  </a:lnTo>
                  <a:lnTo>
                    <a:pt x="747" y="591"/>
                  </a:lnTo>
                  <a:lnTo>
                    <a:pt x="234" y="622"/>
                  </a:lnTo>
                  <a:lnTo>
                    <a:pt x="203" y="202"/>
                  </a:lnTo>
                  <a:lnTo>
                    <a:pt x="747" y="171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1" name="Google Shape;2831;p64"/>
            <p:cNvSpPr/>
            <p:nvPr/>
          </p:nvSpPr>
          <p:spPr>
            <a:xfrm>
              <a:off x="3323145" y="3484253"/>
              <a:ext cx="35384" cy="48849"/>
            </a:xfrm>
            <a:custGeom>
              <a:rect b="b" l="l" r="r" t="t"/>
              <a:pathLst>
                <a:path extrusionOk="0" h="1462" w="1059">
                  <a:moveTo>
                    <a:pt x="1043" y="0"/>
                  </a:moveTo>
                  <a:lnTo>
                    <a:pt x="1" y="93"/>
                  </a:lnTo>
                  <a:lnTo>
                    <a:pt x="16" y="264"/>
                  </a:lnTo>
                  <a:lnTo>
                    <a:pt x="436" y="233"/>
                  </a:lnTo>
                  <a:lnTo>
                    <a:pt x="545" y="1462"/>
                  </a:lnTo>
                  <a:lnTo>
                    <a:pt x="732" y="1446"/>
                  </a:lnTo>
                  <a:lnTo>
                    <a:pt x="638" y="218"/>
                  </a:lnTo>
                  <a:lnTo>
                    <a:pt x="1058" y="187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2" name="Google Shape;2832;p64"/>
            <p:cNvSpPr/>
            <p:nvPr/>
          </p:nvSpPr>
          <p:spPr>
            <a:xfrm>
              <a:off x="2948557" y="3775712"/>
              <a:ext cx="47312" cy="47813"/>
            </a:xfrm>
            <a:custGeom>
              <a:rect b="b" l="l" r="r" t="t"/>
              <a:pathLst>
                <a:path extrusionOk="0" h="1431" w="1416">
                  <a:moveTo>
                    <a:pt x="669" y="187"/>
                  </a:moveTo>
                  <a:lnTo>
                    <a:pt x="996" y="871"/>
                  </a:lnTo>
                  <a:lnTo>
                    <a:pt x="390" y="886"/>
                  </a:lnTo>
                  <a:lnTo>
                    <a:pt x="669" y="187"/>
                  </a:lnTo>
                  <a:close/>
                  <a:moveTo>
                    <a:pt x="576" y="0"/>
                  </a:moveTo>
                  <a:lnTo>
                    <a:pt x="1" y="1431"/>
                  </a:lnTo>
                  <a:lnTo>
                    <a:pt x="203" y="1431"/>
                  </a:lnTo>
                  <a:lnTo>
                    <a:pt x="343" y="1057"/>
                  </a:lnTo>
                  <a:lnTo>
                    <a:pt x="1058" y="1042"/>
                  </a:lnTo>
                  <a:lnTo>
                    <a:pt x="1214" y="1400"/>
                  </a:lnTo>
                  <a:lnTo>
                    <a:pt x="1416" y="1384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3" name="Google Shape;2833;p64"/>
            <p:cNvSpPr/>
            <p:nvPr/>
          </p:nvSpPr>
          <p:spPr>
            <a:xfrm>
              <a:off x="3014546" y="3773607"/>
              <a:ext cx="39527" cy="47847"/>
            </a:xfrm>
            <a:custGeom>
              <a:rect b="b" l="l" r="r" t="t"/>
              <a:pathLst>
                <a:path extrusionOk="0" h="1432" w="1183">
                  <a:moveTo>
                    <a:pt x="539" y="181"/>
                  </a:moveTo>
                  <a:cubicBezTo>
                    <a:pt x="578" y="181"/>
                    <a:pt x="624" y="196"/>
                    <a:pt x="669" y="219"/>
                  </a:cubicBezTo>
                  <a:cubicBezTo>
                    <a:pt x="731" y="234"/>
                    <a:pt x="778" y="265"/>
                    <a:pt x="825" y="312"/>
                  </a:cubicBezTo>
                  <a:cubicBezTo>
                    <a:pt x="871" y="359"/>
                    <a:pt x="902" y="421"/>
                    <a:pt x="918" y="467"/>
                  </a:cubicBezTo>
                  <a:cubicBezTo>
                    <a:pt x="949" y="545"/>
                    <a:pt x="965" y="607"/>
                    <a:pt x="965" y="685"/>
                  </a:cubicBezTo>
                  <a:cubicBezTo>
                    <a:pt x="980" y="747"/>
                    <a:pt x="965" y="825"/>
                    <a:pt x="934" y="903"/>
                  </a:cubicBezTo>
                  <a:cubicBezTo>
                    <a:pt x="918" y="965"/>
                    <a:pt x="887" y="1012"/>
                    <a:pt x="840" y="1074"/>
                  </a:cubicBezTo>
                  <a:cubicBezTo>
                    <a:pt x="809" y="1120"/>
                    <a:pt x="763" y="1167"/>
                    <a:pt x="700" y="1183"/>
                  </a:cubicBezTo>
                  <a:cubicBezTo>
                    <a:pt x="654" y="1214"/>
                    <a:pt x="591" y="1229"/>
                    <a:pt x="529" y="1245"/>
                  </a:cubicBezTo>
                  <a:lnTo>
                    <a:pt x="234" y="1245"/>
                  </a:lnTo>
                  <a:lnTo>
                    <a:pt x="203" y="188"/>
                  </a:lnTo>
                  <a:lnTo>
                    <a:pt x="498" y="188"/>
                  </a:lnTo>
                  <a:cubicBezTo>
                    <a:pt x="511" y="183"/>
                    <a:pt x="524" y="181"/>
                    <a:pt x="539" y="181"/>
                  </a:cubicBezTo>
                  <a:close/>
                  <a:moveTo>
                    <a:pt x="405" y="1"/>
                  </a:moveTo>
                  <a:lnTo>
                    <a:pt x="1" y="16"/>
                  </a:lnTo>
                  <a:lnTo>
                    <a:pt x="32" y="1431"/>
                  </a:lnTo>
                  <a:lnTo>
                    <a:pt x="529" y="1416"/>
                  </a:lnTo>
                  <a:cubicBezTo>
                    <a:pt x="623" y="1416"/>
                    <a:pt x="731" y="1385"/>
                    <a:pt x="809" y="1354"/>
                  </a:cubicBezTo>
                  <a:cubicBezTo>
                    <a:pt x="887" y="1307"/>
                    <a:pt x="965" y="1260"/>
                    <a:pt x="1027" y="1198"/>
                  </a:cubicBezTo>
                  <a:cubicBezTo>
                    <a:pt x="1074" y="1120"/>
                    <a:pt x="1120" y="1043"/>
                    <a:pt x="1151" y="965"/>
                  </a:cubicBezTo>
                  <a:cubicBezTo>
                    <a:pt x="1182" y="872"/>
                    <a:pt x="1182" y="778"/>
                    <a:pt x="1182" y="670"/>
                  </a:cubicBezTo>
                  <a:cubicBezTo>
                    <a:pt x="1182" y="576"/>
                    <a:pt x="1151" y="483"/>
                    <a:pt x="1120" y="390"/>
                  </a:cubicBezTo>
                  <a:cubicBezTo>
                    <a:pt x="1074" y="312"/>
                    <a:pt x="1011" y="234"/>
                    <a:pt x="949" y="172"/>
                  </a:cubicBezTo>
                  <a:cubicBezTo>
                    <a:pt x="871" y="110"/>
                    <a:pt x="794" y="79"/>
                    <a:pt x="700" y="48"/>
                  </a:cubicBezTo>
                  <a:cubicBezTo>
                    <a:pt x="607" y="16"/>
                    <a:pt x="514" y="1"/>
                    <a:pt x="405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4" name="Google Shape;2834;p64"/>
            <p:cNvSpPr/>
            <p:nvPr/>
          </p:nvSpPr>
          <p:spPr>
            <a:xfrm>
              <a:off x="3076894" y="3769998"/>
              <a:ext cx="53560" cy="49384"/>
            </a:xfrm>
            <a:custGeom>
              <a:rect b="b" l="l" r="r" t="t"/>
              <a:pathLst>
                <a:path extrusionOk="0" h="1478" w="1603">
                  <a:moveTo>
                    <a:pt x="1524" y="0"/>
                  </a:moveTo>
                  <a:lnTo>
                    <a:pt x="1213" y="31"/>
                  </a:lnTo>
                  <a:lnTo>
                    <a:pt x="825" y="1213"/>
                  </a:lnTo>
                  <a:lnTo>
                    <a:pt x="327" y="62"/>
                  </a:lnTo>
                  <a:lnTo>
                    <a:pt x="1" y="62"/>
                  </a:lnTo>
                  <a:lnTo>
                    <a:pt x="63" y="1477"/>
                  </a:lnTo>
                  <a:lnTo>
                    <a:pt x="265" y="1462"/>
                  </a:lnTo>
                  <a:lnTo>
                    <a:pt x="218" y="264"/>
                  </a:lnTo>
                  <a:lnTo>
                    <a:pt x="218" y="264"/>
                  </a:lnTo>
                  <a:lnTo>
                    <a:pt x="716" y="1462"/>
                  </a:lnTo>
                  <a:lnTo>
                    <a:pt x="949" y="1446"/>
                  </a:lnTo>
                  <a:cubicBezTo>
                    <a:pt x="1027" y="1213"/>
                    <a:pt x="1089" y="1011"/>
                    <a:pt x="1136" y="840"/>
                  </a:cubicBezTo>
                  <a:cubicBezTo>
                    <a:pt x="1167" y="762"/>
                    <a:pt x="1198" y="684"/>
                    <a:pt x="1213" y="606"/>
                  </a:cubicBezTo>
                  <a:cubicBezTo>
                    <a:pt x="1244" y="529"/>
                    <a:pt x="1260" y="467"/>
                    <a:pt x="1276" y="404"/>
                  </a:cubicBezTo>
                  <a:cubicBezTo>
                    <a:pt x="1291" y="342"/>
                    <a:pt x="1322" y="280"/>
                    <a:pt x="1338" y="218"/>
                  </a:cubicBezTo>
                  <a:lnTo>
                    <a:pt x="1400" y="1431"/>
                  </a:lnTo>
                  <a:lnTo>
                    <a:pt x="1602" y="1415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5" name="Google Shape;2835;p64"/>
            <p:cNvSpPr/>
            <p:nvPr/>
          </p:nvSpPr>
          <p:spPr>
            <a:xfrm>
              <a:off x="3153777" y="3768428"/>
              <a:ext cx="8888" cy="47312"/>
            </a:xfrm>
            <a:custGeom>
              <a:rect b="b" l="l" r="r" t="t"/>
              <a:pathLst>
                <a:path extrusionOk="0" h="1416" w="266">
                  <a:moveTo>
                    <a:pt x="203" y="0"/>
                  </a:moveTo>
                  <a:lnTo>
                    <a:pt x="1" y="16"/>
                  </a:lnTo>
                  <a:lnTo>
                    <a:pt x="63" y="1415"/>
                  </a:lnTo>
                  <a:lnTo>
                    <a:pt x="265" y="140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6" name="Google Shape;2836;p64"/>
            <p:cNvSpPr/>
            <p:nvPr/>
          </p:nvSpPr>
          <p:spPr>
            <a:xfrm>
              <a:off x="3180273" y="3764786"/>
              <a:ext cx="36420" cy="48348"/>
            </a:xfrm>
            <a:custGeom>
              <a:rect b="b" l="l" r="r" t="t"/>
              <a:pathLst>
                <a:path extrusionOk="0" h="1447" w="1090">
                  <a:moveTo>
                    <a:pt x="1074" y="1"/>
                  </a:moveTo>
                  <a:lnTo>
                    <a:pt x="1" y="63"/>
                  </a:lnTo>
                  <a:lnTo>
                    <a:pt x="16" y="249"/>
                  </a:lnTo>
                  <a:lnTo>
                    <a:pt x="452" y="218"/>
                  </a:lnTo>
                  <a:lnTo>
                    <a:pt x="530" y="1447"/>
                  </a:lnTo>
                  <a:lnTo>
                    <a:pt x="732" y="1431"/>
                  </a:lnTo>
                  <a:lnTo>
                    <a:pt x="654" y="203"/>
                  </a:lnTo>
                  <a:lnTo>
                    <a:pt x="1089" y="18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7" name="Google Shape;2837;p64"/>
            <p:cNvSpPr/>
            <p:nvPr/>
          </p:nvSpPr>
          <p:spPr>
            <a:xfrm>
              <a:off x="3267046" y="3759607"/>
              <a:ext cx="46276" cy="48849"/>
            </a:xfrm>
            <a:custGeom>
              <a:rect b="b" l="l" r="r" t="t"/>
              <a:pathLst>
                <a:path extrusionOk="0" h="1462" w="1385">
                  <a:moveTo>
                    <a:pt x="654" y="187"/>
                  </a:moveTo>
                  <a:cubicBezTo>
                    <a:pt x="716" y="187"/>
                    <a:pt x="778" y="187"/>
                    <a:pt x="840" y="202"/>
                  </a:cubicBezTo>
                  <a:cubicBezTo>
                    <a:pt x="902" y="218"/>
                    <a:pt x="949" y="249"/>
                    <a:pt x="996" y="296"/>
                  </a:cubicBezTo>
                  <a:cubicBezTo>
                    <a:pt x="1042" y="342"/>
                    <a:pt x="1089" y="389"/>
                    <a:pt x="1105" y="451"/>
                  </a:cubicBezTo>
                  <a:cubicBezTo>
                    <a:pt x="1136" y="544"/>
                    <a:pt x="1151" y="622"/>
                    <a:pt x="1167" y="700"/>
                  </a:cubicBezTo>
                  <a:cubicBezTo>
                    <a:pt x="1167" y="793"/>
                    <a:pt x="1167" y="871"/>
                    <a:pt x="1151" y="964"/>
                  </a:cubicBezTo>
                  <a:cubicBezTo>
                    <a:pt x="1136" y="1026"/>
                    <a:pt x="1105" y="1089"/>
                    <a:pt x="1058" y="1135"/>
                  </a:cubicBezTo>
                  <a:cubicBezTo>
                    <a:pt x="1027" y="1182"/>
                    <a:pt x="980" y="1213"/>
                    <a:pt x="918" y="1244"/>
                  </a:cubicBezTo>
                  <a:cubicBezTo>
                    <a:pt x="858" y="1270"/>
                    <a:pt x="789" y="1281"/>
                    <a:pt x="720" y="1281"/>
                  </a:cubicBezTo>
                  <a:cubicBezTo>
                    <a:pt x="664" y="1281"/>
                    <a:pt x="609" y="1274"/>
                    <a:pt x="560" y="1260"/>
                  </a:cubicBezTo>
                  <a:cubicBezTo>
                    <a:pt x="498" y="1244"/>
                    <a:pt x="452" y="1213"/>
                    <a:pt x="405" y="1182"/>
                  </a:cubicBezTo>
                  <a:cubicBezTo>
                    <a:pt x="358" y="1135"/>
                    <a:pt x="312" y="1073"/>
                    <a:pt x="296" y="1011"/>
                  </a:cubicBezTo>
                  <a:cubicBezTo>
                    <a:pt x="234" y="855"/>
                    <a:pt x="218" y="669"/>
                    <a:pt x="249" y="513"/>
                  </a:cubicBezTo>
                  <a:cubicBezTo>
                    <a:pt x="265" y="451"/>
                    <a:pt x="296" y="389"/>
                    <a:pt x="343" y="327"/>
                  </a:cubicBezTo>
                  <a:cubicBezTo>
                    <a:pt x="374" y="280"/>
                    <a:pt x="420" y="249"/>
                    <a:pt x="483" y="233"/>
                  </a:cubicBezTo>
                  <a:cubicBezTo>
                    <a:pt x="545" y="202"/>
                    <a:pt x="591" y="187"/>
                    <a:pt x="654" y="187"/>
                  </a:cubicBezTo>
                  <a:close/>
                  <a:moveTo>
                    <a:pt x="654" y="0"/>
                  </a:moveTo>
                  <a:cubicBezTo>
                    <a:pt x="576" y="16"/>
                    <a:pt x="498" y="31"/>
                    <a:pt x="420" y="47"/>
                  </a:cubicBezTo>
                  <a:cubicBezTo>
                    <a:pt x="343" y="78"/>
                    <a:pt x="280" y="124"/>
                    <a:pt x="218" y="171"/>
                  </a:cubicBezTo>
                  <a:cubicBezTo>
                    <a:pt x="141" y="249"/>
                    <a:pt x="94" y="327"/>
                    <a:pt x="63" y="404"/>
                  </a:cubicBezTo>
                  <a:cubicBezTo>
                    <a:pt x="16" y="529"/>
                    <a:pt x="1" y="653"/>
                    <a:pt x="16" y="778"/>
                  </a:cubicBezTo>
                  <a:cubicBezTo>
                    <a:pt x="32" y="855"/>
                    <a:pt x="47" y="949"/>
                    <a:pt x="63" y="1026"/>
                  </a:cubicBezTo>
                  <a:cubicBezTo>
                    <a:pt x="94" y="1104"/>
                    <a:pt x="125" y="1166"/>
                    <a:pt x="172" y="1213"/>
                  </a:cubicBezTo>
                  <a:cubicBezTo>
                    <a:pt x="203" y="1260"/>
                    <a:pt x="249" y="1306"/>
                    <a:pt x="296" y="1353"/>
                  </a:cubicBezTo>
                  <a:cubicBezTo>
                    <a:pt x="343" y="1384"/>
                    <a:pt x="389" y="1400"/>
                    <a:pt x="452" y="1415"/>
                  </a:cubicBezTo>
                  <a:cubicBezTo>
                    <a:pt x="498" y="1446"/>
                    <a:pt x="545" y="1446"/>
                    <a:pt x="607" y="1462"/>
                  </a:cubicBezTo>
                  <a:lnTo>
                    <a:pt x="747" y="1462"/>
                  </a:lnTo>
                  <a:cubicBezTo>
                    <a:pt x="794" y="1462"/>
                    <a:pt x="856" y="1446"/>
                    <a:pt x="902" y="1446"/>
                  </a:cubicBezTo>
                  <a:cubicBezTo>
                    <a:pt x="949" y="1431"/>
                    <a:pt x="996" y="1415"/>
                    <a:pt x="1042" y="1384"/>
                  </a:cubicBezTo>
                  <a:cubicBezTo>
                    <a:pt x="1105" y="1353"/>
                    <a:pt x="1151" y="1322"/>
                    <a:pt x="1182" y="1291"/>
                  </a:cubicBezTo>
                  <a:cubicBezTo>
                    <a:pt x="1229" y="1244"/>
                    <a:pt x="1260" y="1197"/>
                    <a:pt x="1291" y="1151"/>
                  </a:cubicBezTo>
                  <a:cubicBezTo>
                    <a:pt x="1322" y="1089"/>
                    <a:pt x="1353" y="1011"/>
                    <a:pt x="1369" y="949"/>
                  </a:cubicBezTo>
                  <a:cubicBezTo>
                    <a:pt x="1384" y="855"/>
                    <a:pt x="1384" y="778"/>
                    <a:pt x="1369" y="684"/>
                  </a:cubicBezTo>
                  <a:cubicBezTo>
                    <a:pt x="1369" y="560"/>
                    <a:pt x="1338" y="435"/>
                    <a:pt x="1276" y="327"/>
                  </a:cubicBezTo>
                  <a:cubicBezTo>
                    <a:pt x="1245" y="249"/>
                    <a:pt x="1182" y="171"/>
                    <a:pt x="1105" y="124"/>
                  </a:cubicBezTo>
                  <a:cubicBezTo>
                    <a:pt x="1027" y="78"/>
                    <a:pt x="949" y="47"/>
                    <a:pt x="871" y="31"/>
                  </a:cubicBezTo>
                  <a:cubicBezTo>
                    <a:pt x="794" y="16"/>
                    <a:pt x="731" y="0"/>
                    <a:pt x="654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8" name="Google Shape;2838;p64"/>
            <p:cNvSpPr/>
            <p:nvPr/>
          </p:nvSpPr>
          <p:spPr>
            <a:xfrm>
              <a:off x="3334071" y="3753893"/>
              <a:ext cx="40563" cy="50419"/>
            </a:xfrm>
            <a:custGeom>
              <a:rect b="b" l="l" r="r" t="t"/>
              <a:pathLst>
                <a:path extrusionOk="0" h="1509" w="1214">
                  <a:moveTo>
                    <a:pt x="1089" y="0"/>
                  </a:moveTo>
                  <a:lnTo>
                    <a:pt x="887" y="16"/>
                  </a:lnTo>
                  <a:lnTo>
                    <a:pt x="980" y="1151"/>
                  </a:lnTo>
                  <a:lnTo>
                    <a:pt x="980" y="1151"/>
                  </a:lnTo>
                  <a:lnTo>
                    <a:pt x="280" y="78"/>
                  </a:lnTo>
                  <a:lnTo>
                    <a:pt x="0" y="93"/>
                  </a:lnTo>
                  <a:lnTo>
                    <a:pt x="109" y="1508"/>
                  </a:lnTo>
                  <a:lnTo>
                    <a:pt x="311" y="1477"/>
                  </a:lnTo>
                  <a:lnTo>
                    <a:pt x="218" y="327"/>
                  </a:lnTo>
                  <a:lnTo>
                    <a:pt x="949" y="1431"/>
                  </a:lnTo>
                  <a:lnTo>
                    <a:pt x="1213" y="1399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9" name="Google Shape;2839;p64"/>
            <p:cNvSpPr/>
            <p:nvPr/>
          </p:nvSpPr>
          <p:spPr>
            <a:xfrm>
              <a:off x="3396419" y="3749717"/>
              <a:ext cx="30171" cy="48882"/>
            </a:xfrm>
            <a:custGeom>
              <a:rect b="b" l="l" r="r" t="t"/>
              <a:pathLst>
                <a:path extrusionOk="0" h="1463" w="903">
                  <a:moveTo>
                    <a:pt x="778" y="1"/>
                  </a:moveTo>
                  <a:lnTo>
                    <a:pt x="0" y="63"/>
                  </a:lnTo>
                  <a:lnTo>
                    <a:pt x="109" y="1462"/>
                  </a:lnTo>
                  <a:lnTo>
                    <a:pt x="902" y="1400"/>
                  </a:lnTo>
                  <a:lnTo>
                    <a:pt x="887" y="1229"/>
                  </a:lnTo>
                  <a:lnTo>
                    <a:pt x="296" y="1276"/>
                  </a:lnTo>
                  <a:lnTo>
                    <a:pt x="265" y="809"/>
                  </a:lnTo>
                  <a:lnTo>
                    <a:pt x="793" y="763"/>
                  </a:lnTo>
                  <a:lnTo>
                    <a:pt x="778" y="592"/>
                  </a:lnTo>
                  <a:lnTo>
                    <a:pt x="249" y="638"/>
                  </a:lnTo>
                  <a:lnTo>
                    <a:pt x="203" y="218"/>
                  </a:lnTo>
                  <a:lnTo>
                    <a:pt x="762" y="17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0" name="Google Shape;2840;p64"/>
            <p:cNvSpPr/>
            <p:nvPr/>
          </p:nvSpPr>
          <p:spPr>
            <a:xfrm>
              <a:off x="2950127" y="3598524"/>
              <a:ext cx="59274" cy="121621"/>
            </a:xfrm>
            <a:custGeom>
              <a:rect b="b" l="l" r="r" t="t"/>
              <a:pathLst>
                <a:path extrusionOk="0" h="3640" w="1774">
                  <a:moveTo>
                    <a:pt x="1058" y="1"/>
                  </a:moveTo>
                  <a:cubicBezTo>
                    <a:pt x="980" y="16"/>
                    <a:pt x="902" y="32"/>
                    <a:pt x="825" y="47"/>
                  </a:cubicBezTo>
                  <a:cubicBezTo>
                    <a:pt x="747" y="79"/>
                    <a:pt x="654" y="110"/>
                    <a:pt x="591" y="172"/>
                  </a:cubicBezTo>
                  <a:cubicBezTo>
                    <a:pt x="498" y="234"/>
                    <a:pt x="420" y="312"/>
                    <a:pt x="358" y="390"/>
                  </a:cubicBezTo>
                  <a:cubicBezTo>
                    <a:pt x="280" y="498"/>
                    <a:pt x="218" y="607"/>
                    <a:pt x="172" y="732"/>
                  </a:cubicBezTo>
                  <a:cubicBezTo>
                    <a:pt x="109" y="887"/>
                    <a:pt x="78" y="1058"/>
                    <a:pt x="47" y="1214"/>
                  </a:cubicBezTo>
                  <a:cubicBezTo>
                    <a:pt x="0" y="1649"/>
                    <a:pt x="0" y="2084"/>
                    <a:pt x="78" y="2504"/>
                  </a:cubicBezTo>
                  <a:cubicBezTo>
                    <a:pt x="109" y="2660"/>
                    <a:pt x="156" y="2831"/>
                    <a:pt x="234" y="2971"/>
                  </a:cubicBezTo>
                  <a:cubicBezTo>
                    <a:pt x="280" y="3095"/>
                    <a:pt x="343" y="3204"/>
                    <a:pt x="436" y="3297"/>
                  </a:cubicBezTo>
                  <a:cubicBezTo>
                    <a:pt x="498" y="3391"/>
                    <a:pt x="576" y="3453"/>
                    <a:pt x="669" y="3515"/>
                  </a:cubicBezTo>
                  <a:cubicBezTo>
                    <a:pt x="747" y="3562"/>
                    <a:pt x="840" y="3593"/>
                    <a:pt x="918" y="3608"/>
                  </a:cubicBezTo>
                  <a:cubicBezTo>
                    <a:pt x="996" y="3624"/>
                    <a:pt x="1089" y="3639"/>
                    <a:pt x="1167" y="3639"/>
                  </a:cubicBezTo>
                  <a:cubicBezTo>
                    <a:pt x="1244" y="3639"/>
                    <a:pt x="1322" y="3624"/>
                    <a:pt x="1400" y="3593"/>
                  </a:cubicBezTo>
                  <a:cubicBezTo>
                    <a:pt x="1462" y="3577"/>
                    <a:pt x="1540" y="3562"/>
                    <a:pt x="1602" y="3531"/>
                  </a:cubicBezTo>
                  <a:cubicBezTo>
                    <a:pt x="1664" y="3499"/>
                    <a:pt x="1726" y="3468"/>
                    <a:pt x="1773" y="3422"/>
                  </a:cubicBezTo>
                  <a:lnTo>
                    <a:pt x="1758" y="2877"/>
                  </a:lnTo>
                  <a:cubicBezTo>
                    <a:pt x="1680" y="2924"/>
                    <a:pt x="1587" y="2971"/>
                    <a:pt x="1493" y="3017"/>
                  </a:cubicBezTo>
                  <a:cubicBezTo>
                    <a:pt x="1400" y="3048"/>
                    <a:pt x="1307" y="3064"/>
                    <a:pt x="1213" y="3080"/>
                  </a:cubicBezTo>
                  <a:cubicBezTo>
                    <a:pt x="1011" y="3080"/>
                    <a:pt x="825" y="2971"/>
                    <a:pt x="731" y="2800"/>
                  </a:cubicBezTo>
                  <a:cubicBezTo>
                    <a:pt x="654" y="2691"/>
                    <a:pt x="591" y="2566"/>
                    <a:pt x="560" y="2427"/>
                  </a:cubicBezTo>
                  <a:cubicBezTo>
                    <a:pt x="483" y="2038"/>
                    <a:pt x="467" y="1649"/>
                    <a:pt x="529" y="1260"/>
                  </a:cubicBezTo>
                  <a:cubicBezTo>
                    <a:pt x="560" y="1120"/>
                    <a:pt x="607" y="996"/>
                    <a:pt x="669" y="872"/>
                  </a:cubicBezTo>
                  <a:cubicBezTo>
                    <a:pt x="716" y="778"/>
                    <a:pt x="794" y="716"/>
                    <a:pt x="887" y="654"/>
                  </a:cubicBezTo>
                  <a:cubicBezTo>
                    <a:pt x="965" y="607"/>
                    <a:pt x="1042" y="576"/>
                    <a:pt x="1136" y="576"/>
                  </a:cubicBezTo>
                  <a:cubicBezTo>
                    <a:pt x="1161" y="572"/>
                    <a:pt x="1186" y="570"/>
                    <a:pt x="1211" y="570"/>
                  </a:cubicBezTo>
                  <a:cubicBezTo>
                    <a:pt x="1279" y="570"/>
                    <a:pt x="1347" y="585"/>
                    <a:pt x="1415" y="607"/>
                  </a:cubicBezTo>
                  <a:cubicBezTo>
                    <a:pt x="1509" y="623"/>
                    <a:pt x="1602" y="669"/>
                    <a:pt x="1695" y="716"/>
                  </a:cubicBezTo>
                  <a:lnTo>
                    <a:pt x="1680" y="172"/>
                  </a:lnTo>
                  <a:cubicBezTo>
                    <a:pt x="1618" y="141"/>
                    <a:pt x="1555" y="110"/>
                    <a:pt x="1493" y="79"/>
                  </a:cubicBezTo>
                  <a:cubicBezTo>
                    <a:pt x="1431" y="63"/>
                    <a:pt x="1369" y="47"/>
                    <a:pt x="1291" y="32"/>
                  </a:cubicBezTo>
                  <a:cubicBezTo>
                    <a:pt x="1213" y="16"/>
                    <a:pt x="1136" y="1"/>
                    <a:pt x="105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1" name="Google Shape;2841;p64"/>
            <p:cNvSpPr/>
            <p:nvPr/>
          </p:nvSpPr>
          <p:spPr>
            <a:xfrm>
              <a:off x="3027009" y="3598524"/>
              <a:ext cx="19279" cy="118514"/>
            </a:xfrm>
            <a:custGeom>
              <a:rect b="b" l="l" r="r" t="t"/>
              <a:pathLst>
                <a:path extrusionOk="0" h="3547" w="577">
                  <a:moveTo>
                    <a:pt x="452" y="1"/>
                  </a:moveTo>
                  <a:lnTo>
                    <a:pt x="1" y="16"/>
                  </a:lnTo>
                  <a:lnTo>
                    <a:pt x="110" y="3546"/>
                  </a:lnTo>
                  <a:lnTo>
                    <a:pt x="576" y="3531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2" name="Google Shape;2842;p64"/>
            <p:cNvSpPr/>
            <p:nvPr/>
          </p:nvSpPr>
          <p:spPr>
            <a:xfrm>
              <a:off x="3068575" y="3594916"/>
              <a:ext cx="68629" cy="120552"/>
            </a:xfrm>
            <a:custGeom>
              <a:rect b="b" l="l" r="r" t="t"/>
              <a:pathLst>
                <a:path extrusionOk="0" h="3608" w="2054">
                  <a:moveTo>
                    <a:pt x="1882" y="0"/>
                  </a:moveTo>
                  <a:lnTo>
                    <a:pt x="1447" y="31"/>
                  </a:lnTo>
                  <a:lnTo>
                    <a:pt x="1571" y="2674"/>
                  </a:lnTo>
                  <a:lnTo>
                    <a:pt x="1571" y="2674"/>
                  </a:lnTo>
                  <a:lnTo>
                    <a:pt x="607" y="62"/>
                  </a:lnTo>
                  <a:lnTo>
                    <a:pt x="1" y="93"/>
                  </a:lnTo>
                  <a:lnTo>
                    <a:pt x="141" y="3607"/>
                  </a:lnTo>
                  <a:lnTo>
                    <a:pt x="592" y="3592"/>
                  </a:lnTo>
                  <a:lnTo>
                    <a:pt x="467" y="949"/>
                  </a:lnTo>
                  <a:lnTo>
                    <a:pt x="1447" y="3561"/>
                  </a:lnTo>
                  <a:lnTo>
                    <a:pt x="2053" y="3530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3" name="Google Shape;2843;p64"/>
            <p:cNvSpPr/>
            <p:nvPr/>
          </p:nvSpPr>
          <p:spPr>
            <a:xfrm>
              <a:off x="3158989" y="3590739"/>
              <a:ext cx="51990" cy="120051"/>
            </a:xfrm>
            <a:custGeom>
              <a:rect b="b" l="l" r="r" t="t"/>
              <a:pathLst>
                <a:path extrusionOk="0" h="3593" w="1556">
                  <a:moveTo>
                    <a:pt x="1353" y="1"/>
                  </a:moveTo>
                  <a:lnTo>
                    <a:pt x="0" y="78"/>
                  </a:lnTo>
                  <a:lnTo>
                    <a:pt x="187" y="3592"/>
                  </a:lnTo>
                  <a:lnTo>
                    <a:pt x="1555" y="3515"/>
                  </a:lnTo>
                  <a:lnTo>
                    <a:pt x="1524" y="2955"/>
                  </a:lnTo>
                  <a:lnTo>
                    <a:pt x="622" y="3017"/>
                  </a:lnTo>
                  <a:lnTo>
                    <a:pt x="576" y="2038"/>
                  </a:lnTo>
                  <a:lnTo>
                    <a:pt x="1384" y="1975"/>
                  </a:lnTo>
                  <a:lnTo>
                    <a:pt x="1353" y="1416"/>
                  </a:lnTo>
                  <a:lnTo>
                    <a:pt x="545" y="1478"/>
                  </a:lnTo>
                  <a:lnTo>
                    <a:pt x="498" y="607"/>
                  </a:lnTo>
                  <a:lnTo>
                    <a:pt x="1306" y="560"/>
                  </a:lnTo>
                  <a:lnTo>
                    <a:pt x="135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4" name="Google Shape;2844;p64"/>
            <p:cNvSpPr/>
            <p:nvPr/>
          </p:nvSpPr>
          <p:spPr>
            <a:xfrm>
              <a:off x="3230158" y="3583455"/>
              <a:ext cx="94591" cy="123192"/>
            </a:xfrm>
            <a:custGeom>
              <a:rect b="b" l="l" r="r" t="t"/>
              <a:pathLst>
                <a:path extrusionOk="0" h="3687" w="2831">
                  <a:moveTo>
                    <a:pt x="2566" y="1"/>
                  </a:moveTo>
                  <a:lnTo>
                    <a:pt x="1867" y="63"/>
                  </a:lnTo>
                  <a:lnTo>
                    <a:pt x="1478" y="2738"/>
                  </a:lnTo>
                  <a:lnTo>
                    <a:pt x="700" y="125"/>
                  </a:lnTo>
                  <a:lnTo>
                    <a:pt x="1" y="172"/>
                  </a:lnTo>
                  <a:lnTo>
                    <a:pt x="234" y="3686"/>
                  </a:lnTo>
                  <a:lnTo>
                    <a:pt x="669" y="3655"/>
                  </a:lnTo>
                  <a:lnTo>
                    <a:pt x="483" y="825"/>
                  </a:lnTo>
                  <a:lnTo>
                    <a:pt x="483" y="825"/>
                  </a:lnTo>
                  <a:lnTo>
                    <a:pt x="1322" y="3624"/>
                  </a:lnTo>
                  <a:lnTo>
                    <a:pt x="1742" y="3593"/>
                  </a:lnTo>
                  <a:lnTo>
                    <a:pt x="2177" y="716"/>
                  </a:lnTo>
                  <a:lnTo>
                    <a:pt x="2395" y="3546"/>
                  </a:lnTo>
                  <a:lnTo>
                    <a:pt x="2831" y="3515"/>
                  </a:lnTo>
                  <a:lnTo>
                    <a:pt x="256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5" name="Google Shape;2845;p64"/>
            <p:cNvSpPr/>
            <p:nvPr/>
          </p:nvSpPr>
          <p:spPr>
            <a:xfrm>
              <a:off x="3345498" y="3577742"/>
              <a:ext cx="76414" cy="121087"/>
            </a:xfrm>
            <a:custGeom>
              <a:rect b="b" l="l" r="r" t="t"/>
              <a:pathLst>
                <a:path extrusionOk="0" h="3624" w="2287">
                  <a:moveTo>
                    <a:pt x="933" y="887"/>
                  </a:moveTo>
                  <a:cubicBezTo>
                    <a:pt x="965" y="980"/>
                    <a:pt x="996" y="1105"/>
                    <a:pt x="1042" y="1229"/>
                  </a:cubicBezTo>
                  <a:cubicBezTo>
                    <a:pt x="1089" y="1369"/>
                    <a:pt x="1136" y="1494"/>
                    <a:pt x="1167" y="1618"/>
                  </a:cubicBezTo>
                  <a:cubicBezTo>
                    <a:pt x="1213" y="1742"/>
                    <a:pt x="1260" y="1882"/>
                    <a:pt x="1307" y="2038"/>
                  </a:cubicBezTo>
                  <a:lnTo>
                    <a:pt x="747" y="2100"/>
                  </a:lnTo>
                  <a:cubicBezTo>
                    <a:pt x="747" y="2022"/>
                    <a:pt x="762" y="1960"/>
                    <a:pt x="762" y="1913"/>
                  </a:cubicBezTo>
                  <a:cubicBezTo>
                    <a:pt x="778" y="1851"/>
                    <a:pt x="794" y="1789"/>
                    <a:pt x="794" y="1711"/>
                  </a:cubicBezTo>
                  <a:lnTo>
                    <a:pt x="825" y="1494"/>
                  </a:lnTo>
                  <a:lnTo>
                    <a:pt x="933" y="887"/>
                  </a:lnTo>
                  <a:close/>
                  <a:moveTo>
                    <a:pt x="1136" y="1"/>
                  </a:moveTo>
                  <a:lnTo>
                    <a:pt x="560" y="48"/>
                  </a:lnTo>
                  <a:lnTo>
                    <a:pt x="1" y="3624"/>
                  </a:lnTo>
                  <a:lnTo>
                    <a:pt x="514" y="3593"/>
                  </a:lnTo>
                  <a:lnTo>
                    <a:pt x="638" y="2738"/>
                  </a:lnTo>
                  <a:lnTo>
                    <a:pt x="1509" y="2660"/>
                  </a:lnTo>
                  <a:lnTo>
                    <a:pt x="1789" y="3468"/>
                  </a:lnTo>
                  <a:lnTo>
                    <a:pt x="2286" y="3437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6" name="Google Shape;2846;p64"/>
            <p:cNvSpPr/>
            <p:nvPr/>
          </p:nvSpPr>
          <p:spPr>
            <a:xfrm>
              <a:off x="3601105" y="3276927"/>
              <a:ext cx="871331" cy="545025"/>
            </a:xfrm>
            <a:custGeom>
              <a:rect b="b" l="l" r="r" t="t"/>
              <a:pathLst>
                <a:path extrusionOk="0" h="16312" w="26078">
                  <a:moveTo>
                    <a:pt x="20370" y="1"/>
                  </a:moveTo>
                  <a:lnTo>
                    <a:pt x="17711" y="545"/>
                  </a:lnTo>
                  <a:cubicBezTo>
                    <a:pt x="16110" y="825"/>
                    <a:pt x="13964" y="1214"/>
                    <a:pt x="11834" y="1602"/>
                  </a:cubicBezTo>
                  <a:cubicBezTo>
                    <a:pt x="9688" y="1929"/>
                    <a:pt x="7542" y="2287"/>
                    <a:pt x="5941" y="2520"/>
                  </a:cubicBezTo>
                  <a:cubicBezTo>
                    <a:pt x="4324" y="2738"/>
                    <a:pt x="3251" y="2877"/>
                    <a:pt x="3251" y="2877"/>
                  </a:cubicBezTo>
                  <a:cubicBezTo>
                    <a:pt x="3546" y="5008"/>
                    <a:pt x="2084" y="7029"/>
                    <a:pt x="1" y="7231"/>
                  </a:cubicBezTo>
                  <a:lnTo>
                    <a:pt x="47" y="7713"/>
                  </a:lnTo>
                  <a:cubicBezTo>
                    <a:pt x="67" y="7712"/>
                    <a:pt x="87" y="7711"/>
                    <a:pt x="107" y="7711"/>
                  </a:cubicBezTo>
                  <a:cubicBezTo>
                    <a:pt x="455" y="7711"/>
                    <a:pt x="749" y="7967"/>
                    <a:pt x="778" y="8320"/>
                  </a:cubicBezTo>
                  <a:cubicBezTo>
                    <a:pt x="825" y="8677"/>
                    <a:pt x="576" y="9004"/>
                    <a:pt x="203" y="9051"/>
                  </a:cubicBezTo>
                  <a:lnTo>
                    <a:pt x="250" y="9424"/>
                  </a:lnTo>
                  <a:cubicBezTo>
                    <a:pt x="269" y="9422"/>
                    <a:pt x="288" y="9421"/>
                    <a:pt x="307" y="9421"/>
                  </a:cubicBezTo>
                  <a:cubicBezTo>
                    <a:pt x="641" y="9421"/>
                    <a:pt x="936" y="9676"/>
                    <a:pt x="980" y="10015"/>
                  </a:cubicBezTo>
                  <a:cubicBezTo>
                    <a:pt x="1027" y="10388"/>
                    <a:pt x="763" y="10714"/>
                    <a:pt x="405" y="10761"/>
                  </a:cubicBezTo>
                  <a:lnTo>
                    <a:pt x="452" y="11134"/>
                  </a:lnTo>
                  <a:cubicBezTo>
                    <a:pt x="479" y="11131"/>
                    <a:pt x="507" y="11129"/>
                    <a:pt x="534" y="11129"/>
                  </a:cubicBezTo>
                  <a:cubicBezTo>
                    <a:pt x="860" y="11129"/>
                    <a:pt x="1154" y="11381"/>
                    <a:pt x="1183" y="11725"/>
                  </a:cubicBezTo>
                  <a:cubicBezTo>
                    <a:pt x="1229" y="12098"/>
                    <a:pt x="965" y="12425"/>
                    <a:pt x="607" y="12471"/>
                  </a:cubicBezTo>
                  <a:lnTo>
                    <a:pt x="654" y="12907"/>
                  </a:lnTo>
                  <a:cubicBezTo>
                    <a:pt x="801" y="12891"/>
                    <a:pt x="947" y="12883"/>
                    <a:pt x="1091" y="12883"/>
                  </a:cubicBezTo>
                  <a:cubicBezTo>
                    <a:pt x="3058" y="12883"/>
                    <a:pt x="4764" y="14328"/>
                    <a:pt x="5039" y="16312"/>
                  </a:cubicBezTo>
                  <a:lnTo>
                    <a:pt x="7869" y="15939"/>
                  </a:lnTo>
                  <a:cubicBezTo>
                    <a:pt x="9564" y="15690"/>
                    <a:pt x="11818" y="15317"/>
                    <a:pt x="14073" y="14959"/>
                  </a:cubicBezTo>
                  <a:lnTo>
                    <a:pt x="20246" y="13855"/>
                  </a:lnTo>
                  <a:lnTo>
                    <a:pt x="23045" y="13295"/>
                  </a:lnTo>
                  <a:cubicBezTo>
                    <a:pt x="22625" y="11181"/>
                    <a:pt x="23978" y="9128"/>
                    <a:pt x="26077" y="8662"/>
                  </a:cubicBezTo>
                  <a:lnTo>
                    <a:pt x="25984" y="8226"/>
                  </a:lnTo>
                  <a:cubicBezTo>
                    <a:pt x="25937" y="8237"/>
                    <a:pt x="25891" y="8241"/>
                    <a:pt x="25845" y="8241"/>
                  </a:cubicBezTo>
                  <a:cubicBezTo>
                    <a:pt x="25538" y="8241"/>
                    <a:pt x="25258" y="8024"/>
                    <a:pt x="25191" y="7713"/>
                  </a:cubicBezTo>
                  <a:cubicBezTo>
                    <a:pt x="25113" y="7356"/>
                    <a:pt x="25346" y="6998"/>
                    <a:pt x="25704" y="6920"/>
                  </a:cubicBezTo>
                  <a:lnTo>
                    <a:pt x="25626" y="6547"/>
                  </a:lnTo>
                  <a:cubicBezTo>
                    <a:pt x="25580" y="6557"/>
                    <a:pt x="25533" y="6562"/>
                    <a:pt x="25487" y="6562"/>
                  </a:cubicBezTo>
                  <a:cubicBezTo>
                    <a:pt x="25180" y="6562"/>
                    <a:pt x="24901" y="6345"/>
                    <a:pt x="24833" y="6034"/>
                  </a:cubicBezTo>
                  <a:cubicBezTo>
                    <a:pt x="24755" y="5676"/>
                    <a:pt x="24989" y="5319"/>
                    <a:pt x="25346" y="5241"/>
                  </a:cubicBezTo>
                  <a:lnTo>
                    <a:pt x="25268" y="4868"/>
                  </a:lnTo>
                  <a:cubicBezTo>
                    <a:pt x="25222" y="4878"/>
                    <a:pt x="25175" y="4883"/>
                    <a:pt x="25130" y="4883"/>
                  </a:cubicBezTo>
                  <a:cubicBezTo>
                    <a:pt x="24823" y="4883"/>
                    <a:pt x="24543" y="4666"/>
                    <a:pt x="24475" y="4355"/>
                  </a:cubicBezTo>
                  <a:cubicBezTo>
                    <a:pt x="24398" y="3997"/>
                    <a:pt x="24631" y="3639"/>
                    <a:pt x="24989" y="3546"/>
                  </a:cubicBezTo>
                  <a:lnTo>
                    <a:pt x="24880" y="3080"/>
                  </a:lnTo>
                  <a:cubicBezTo>
                    <a:pt x="24617" y="3139"/>
                    <a:pt x="24354" y="3168"/>
                    <a:pt x="24094" y="3168"/>
                  </a:cubicBezTo>
                  <a:cubicBezTo>
                    <a:pt x="22332" y="3168"/>
                    <a:pt x="20736" y="1844"/>
                    <a:pt x="20370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7" name="Google Shape;2847;p64"/>
            <p:cNvSpPr/>
            <p:nvPr/>
          </p:nvSpPr>
          <p:spPr>
            <a:xfrm>
              <a:off x="3755939" y="3336168"/>
              <a:ext cx="514385" cy="170437"/>
            </a:xfrm>
            <a:custGeom>
              <a:rect b="b" l="l" r="r" t="t"/>
              <a:pathLst>
                <a:path extrusionOk="0" h="5101" w="15395">
                  <a:moveTo>
                    <a:pt x="14881" y="1"/>
                  </a:moveTo>
                  <a:cubicBezTo>
                    <a:pt x="14881" y="1"/>
                    <a:pt x="13948" y="187"/>
                    <a:pt x="12564" y="467"/>
                  </a:cubicBezTo>
                  <a:cubicBezTo>
                    <a:pt x="11165" y="716"/>
                    <a:pt x="9315" y="1042"/>
                    <a:pt x="7449" y="1369"/>
                  </a:cubicBezTo>
                  <a:cubicBezTo>
                    <a:pt x="5583" y="1664"/>
                    <a:pt x="3732" y="1960"/>
                    <a:pt x="2333" y="2177"/>
                  </a:cubicBezTo>
                  <a:lnTo>
                    <a:pt x="1" y="2504"/>
                  </a:lnTo>
                  <a:lnTo>
                    <a:pt x="358" y="5101"/>
                  </a:lnTo>
                  <a:cubicBezTo>
                    <a:pt x="358" y="5101"/>
                    <a:pt x="1291" y="4976"/>
                    <a:pt x="2706" y="4774"/>
                  </a:cubicBezTo>
                  <a:cubicBezTo>
                    <a:pt x="4121" y="4556"/>
                    <a:pt x="6003" y="4261"/>
                    <a:pt x="7884" y="3966"/>
                  </a:cubicBezTo>
                  <a:cubicBezTo>
                    <a:pt x="9765" y="3623"/>
                    <a:pt x="11647" y="3297"/>
                    <a:pt x="13046" y="3033"/>
                  </a:cubicBezTo>
                  <a:lnTo>
                    <a:pt x="15394" y="2582"/>
                  </a:lnTo>
                  <a:lnTo>
                    <a:pt x="14881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8" name="Google Shape;2848;p64"/>
            <p:cNvSpPr/>
            <p:nvPr/>
          </p:nvSpPr>
          <p:spPr>
            <a:xfrm>
              <a:off x="3792292" y="3599560"/>
              <a:ext cx="529989" cy="173043"/>
            </a:xfrm>
            <a:custGeom>
              <a:rect b="b" l="l" r="r" t="t"/>
              <a:pathLst>
                <a:path extrusionOk="0" h="5179" w="15862">
                  <a:moveTo>
                    <a:pt x="15348" y="1"/>
                  </a:moveTo>
                  <a:lnTo>
                    <a:pt x="12969" y="467"/>
                  </a:lnTo>
                  <a:cubicBezTo>
                    <a:pt x="11523" y="732"/>
                    <a:pt x="9610" y="1074"/>
                    <a:pt x="7698" y="1416"/>
                  </a:cubicBezTo>
                  <a:lnTo>
                    <a:pt x="2411" y="2256"/>
                  </a:lnTo>
                  <a:cubicBezTo>
                    <a:pt x="965" y="2458"/>
                    <a:pt x="1" y="2582"/>
                    <a:pt x="1" y="2582"/>
                  </a:cubicBezTo>
                  <a:lnTo>
                    <a:pt x="359" y="5179"/>
                  </a:lnTo>
                  <a:lnTo>
                    <a:pt x="2800" y="4852"/>
                  </a:lnTo>
                  <a:cubicBezTo>
                    <a:pt x="4261" y="4619"/>
                    <a:pt x="6190" y="4308"/>
                    <a:pt x="8133" y="3997"/>
                  </a:cubicBezTo>
                  <a:cubicBezTo>
                    <a:pt x="10061" y="3655"/>
                    <a:pt x="12005" y="3313"/>
                    <a:pt x="13451" y="3049"/>
                  </a:cubicBezTo>
                  <a:cubicBezTo>
                    <a:pt x="14897" y="2769"/>
                    <a:pt x="15861" y="2582"/>
                    <a:pt x="15861" y="2582"/>
                  </a:cubicBezTo>
                  <a:lnTo>
                    <a:pt x="1534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9" name="Google Shape;2849;p64"/>
            <p:cNvSpPr/>
            <p:nvPr/>
          </p:nvSpPr>
          <p:spPr>
            <a:xfrm>
              <a:off x="4287968" y="3466043"/>
              <a:ext cx="69632" cy="71737"/>
            </a:xfrm>
            <a:custGeom>
              <a:rect b="b" l="l" r="r" t="t"/>
              <a:pathLst>
                <a:path extrusionOk="0" h="2147" w="2084">
                  <a:moveTo>
                    <a:pt x="886" y="1"/>
                  </a:moveTo>
                  <a:lnTo>
                    <a:pt x="700" y="716"/>
                  </a:lnTo>
                  <a:lnTo>
                    <a:pt x="0" y="980"/>
                  </a:lnTo>
                  <a:lnTo>
                    <a:pt x="622" y="1385"/>
                  </a:lnTo>
                  <a:lnTo>
                    <a:pt x="653" y="2147"/>
                  </a:lnTo>
                  <a:lnTo>
                    <a:pt x="1228" y="1665"/>
                  </a:lnTo>
                  <a:lnTo>
                    <a:pt x="1944" y="1882"/>
                  </a:lnTo>
                  <a:lnTo>
                    <a:pt x="1664" y="1183"/>
                  </a:lnTo>
                  <a:lnTo>
                    <a:pt x="2084" y="561"/>
                  </a:lnTo>
                  <a:lnTo>
                    <a:pt x="1337" y="592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0" name="Google Shape;2850;p64"/>
            <p:cNvSpPr/>
            <p:nvPr/>
          </p:nvSpPr>
          <p:spPr>
            <a:xfrm>
              <a:off x="3705553" y="3563207"/>
              <a:ext cx="70166" cy="71202"/>
            </a:xfrm>
            <a:custGeom>
              <a:rect b="b" l="l" r="r" t="t"/>
              <a:pathLst>
                <a:path extrusionOk="0" h="2131" w="2100">
                  <a:moveTo>
                    <a:pt x="949" y="1"/>
                  </a:moveTo>
                  <a:lnTo>
                    <a:pt x="700" y="716"/>
                  </a:lnTo>
                  <a:lnTo>
                    <a:pt x="0" y="918"/>
                  </a:lnTo>
                  <a:lnTo>
                    <a:pt x="591" y="1369"/>
                  </a:lnTo>
                  <a:lnTo>
                    <a:pt x="560" y="2131"/>
                  </a:lnTo>
                  <a:lnTo>
                    <a:pt x="560" y="2131"/>
                  </a:lnTo>
                  <a:lnTo>
                    <a:pt x="1166" y="1695"/>
                  </a:lnTo>
                  <a:lnTo>
                    <a:pt x="1866" y="1960"/>
                  </a:lnTo>
                  <a:lnTo>
                    <a:pt x="1648" y="1229"/>
                  </a:lnTo>
                  <a:lnTo>
                    <a:pt x="2099" y="638"/>
                  </a:lnTo>
                  <a:lnTo>
                    <a:pt x="1353" y="638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1" name="Google Shape;2851;p64"/>
            <p:cNvSpPr/>
            <p:nvPr/>
          </p:nvSpPr>
          <p:spPr>
            <a:xfrm>
              <a:off x="3791256" y="3430726"/>
              <a:ext cx="35384" cy="49384"/>
            </a:xfrm>
            <a:custGeom>
              <a:rect b="b" l="l" r="r" t="t"/>
              <a:pathLst>
                <a:path extrusionOk="0" h="1478" w="1059">
                  <a:moveTo>
                    <a:pt x="1027" y="0"/>
                  </a:moveTo>
                  <a:lnTo>
                    <a:pt x="1" y="140"/>
                  </a:lnTo>
                  <a:lnTo>
                    <a:pt x="32" y="311"/>
                  </a:lnTo>
                  <a:lnTo>
                    <a:pt x="452" y="265"/>
                  </a:lnTo>
                  <a:lnTo>
                    <a:pt x="623" y="1478"/>
                  </a:lnTo>
                  <a:lnTo>
                    <a:pt x="809" y="1447"/>
                  </a:lnTo>
                  <a:lnTo>
                    <a:pt x="638" y="234"/>
                  </a:lnTo>
                  <a:lnTo>
                    <a:pt x="1058" y="171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2" name="Google Shape;2852;p64"/>
            <p:cNvSpPr/>
            <p:nvPr/>
          </p:nvSpPr>
          <p:spPr>
            <a:xfrm>
              <a:off x="3870745" y="3422941"/>
              <a:ext cx="13565" cy="47312"/>
            </a:xfrm>
            <a:custGeom>
              <a:rect b="b" l="l" r="r" t="t"/>
              <a:pathLst>
                <a:path extrusionOk="0" h="1416" w="406">
                  <a:moveTo>
                    <a:pt x="187" y="0"/>
                  </a:moveTo>
                  <a:lnTo>
                    <a:pt x="1" y="16"/>
                  </a:lnTo>
                  <a:lnTo>
                    <a:pt x="203" y="1415"/>
                  </a:lnTo>
                  <a:lnTo>
                    <a:pt x="405" y="1384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3" name="Google Shape;2853;p64"/>
            <p:cNvSpPr/>
            <p:nvPr/>
          </p:nvSpPr>
          <p:spPr>
            <a:xfrm>
              <a:off x="3927379" y="3410478"/>
              <a:ext cx="37957" cy="48849"/>
            </a:xfrm>
            <a:custGeom>
              <a:rect b="b" l="l" r="r" t="t"/>
              <a:pathLst>
                <a:path extrusionOk="0" h="1462" w="1136">
                  <a:moveTo>
                    <a:pt x="701" y="0"/>
                  </a:moveTo>
                  <a:cubicBezTo>
                    <a:pt x="654" y="0"/>
                    <a:pt x="592" y="16"/>
                    <a:pt x="561" y="16"/>
                  </a:cubicBezTo>
                  <a:cubicBezTo>
                    <a:pt x="483" y="31"/>
                    <a:pt x="421" y="47"/>
                    <a:pt x="343" y="78"/>
                  </a:cubicBezTo>
                  <a:cubicBezTo>
                    <a:pt x="281" y="109"/>
                    <a:pt x="203" y="156"/>
                    <a:pt x="156" y="218"/>
                  </a:cubicBezTo>
                  <a:cubicBezTo>
                    <a:pt x="94" y="295"/>
                    <a:pt x="63" y="373"/>
                    <a:pt x="32" y="467"/>
                  </a:cubicBezTo>
                  <a:cubicBezTo>
                    <a:pt x="1" y="591"/>
                    <a:pt x="1" y="715"/>
                    <a:pt x="32" y="840"/>
                  </a:cubicBezTo>
                  <a:cubicBezTo>
                    <a:pt x="47" y="917"/>
                    <a:pt x="63" y="1011"/>
                    <a:pt x="94" y="1088"/>
                  </a:cubicBezTo>
                  <a:cubicBezTo>
                    <a:pt x="125" y="1151"/>
                    <a:pt x="156" y="1213"/>
                    <a:pt x="203" y="1260"/>
                  </a:cubicBezTo>
                  <a:cubicBezTo>
                    <a:pt x="250" y="1306"/>
                    <a:pt x="296" y="1353"/>
                    <a:pt x="343" y="1384"/>
                  </a:cubicBezTo>
                  <a:cubicBezTo>
                    <a:pt x="390" y="1415"/>
                    <a:pt x="436" y="1431"/>
                    <a:pt x="498" y="1446"/>
                  </a:cubicBezTo>
                  <a:cubicBezTo>
                    <a:pt x="545" y="1462"/>
                    <a:pt x="592" y="1462"/>
                    <a:pt x="638" y="1462"/>
                  </a:cubicBezTo>
                  <a:lnTo>
                    <a:pt x="778" y="1462"/>
                  </a:lnTo>
                  <a:cubicBezTo>
                    <a:pt x="825" y="1446"/>
                    <a:pt x="872" y="1431"/>
                    <a:pt x="918" y="1431"/>
                  </a:cubicBezTo>
                  <a:cubicBezTo>
                    <a:pt x="965" y="1415"/>
                    <a:pt x="996" y="1399"/>
                    <a:pt x="1043" y="1384"/>
                  </a:cubicBezTo>
                  <a:cubicBezTo>
                    <a:pt x="1074" y="1368"/>
                    <a:pt x="1105" y="1353"/>
                    <a:pt x="1136" y="1337"/>
                  </a:cubicBezTo>
                  <a:lnTo>
                    <a:pt x="1105" y="1166"/>
                  </a:lnTo>
                  <a:cubicBezTo>
                    <a:pt x="1058" y="1197"/>
                    <a:pt x="996" y="1213"/>
                    <a:pt x="934" y="1244"/>
                  </a:cubicBezTo>
                  <a:cubicBezTo>
                    <a:pt x="887" y="1260"/>
                    <a:pt x="825" y="1275"/>
                    <a:pt x="763" y="1275"/>
                  </a:cubicBezTo>
                  <a:cubicBezTo>
                    <a:pt x="742" y="1280"/>
                    <a:pt x="721" y="1282"/>
                    <a:pt x="701" y="1282"/>
                  </a:cubicBezTo>
                  <a:cubicBezTo>
                    <a:pt x="661" y="1282"/>
                    <a:pt x="623" y="1275"/>
                    <a:pt x="592" y="1275"/>
                  </a:cubicBezTo>
                  <a:cubicBezTo>
                    <a:pt x="529" y="1260"/>
                    <a:pt x="467" y="1244"/>
                    <a:pt x="436" y="1197"/>
                  </a:cubicBezTo>
                  <a:cubicBezTo>
                    <a:pt x="374" y="1166"/>
                    <a:pt x="343" y="1104"/>
                    <a:pt x="312" y="1057"/>
                  </a:cubicBezTo>
                  <a:cubicBezTo>
                    <a:pt x="234" y="902"/>
                    <a:pt x="203" y="715"/>
                    <a:pt x="234" y="544"/>
                  </a:cubicBezTo>
                  <a:cubicBezTo>
                    <a:pt x="234" y="482"/>
                    <a:pt x="265" y="420"/>
                    <a:pt x="296" y="373"/>
                  </a:cubicBezTo>
                  <a:cubicBezTo>
                    <a:pt x="327" y="327"/>
                    <a:pt x="374" y="280"/>
                    <a:pt x="421" y="264"/>
                  </a:cubicBezTo>
                  <a:cubicBezTo>
                    <a:pt x="467" y="233"/>
                    <a:pt x="529" y="202"/>
                    <a:pt x="592" y="202"/>
                  </a:cubicBezTo>
                  <a:cubicBezTo>
                    <a:pt x="638" y="187"/>
                    <a:pt x="701" y="171"/>
                    <a:pt x="763" y="171"/>
                  </a:cubicBezTo>
                  <a:cubicBezTo>
                    <a:pt x="825" y="171"/>
                    <a:pt x="887" y="187"/>
                    <a:pt x="949" y="187"/>
                  </a:cubicBezTo>
                  <a:lnTo>
                    <a:pt x="918" y="16"/>
                  </a:lnTo>
                  <a:cubicBezTo>
                    <a:pt x="887" y="16"/>
                    <a:pt x="856" y="16"/>
                    <a:pt x="809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4" name="Google Shape;2854;p64"/>
            <p:cNvSpPr/>
            <p:nvPr/>
          </p:nvSpPr>
          <p:spPr>
            <a:xfrm>
              <a:off x="4003760" y="3396946"/>
              <a:ext cx="42133" cy="51990"/>
            </a:xfrm>
            <a:custGeom>
              <a:rect b="b" l="l" r="r" t="t"/>
              <a:pathLst>
                <a:path extrusionOk="0" h="1556" w="1261">
                  <a:moveTo>
                    <a:pt x="1011" y="1"/>
                  </a:moveTo>
                  <a:lnTo>
                    <a:pt x="778" y="32"/>
                  </a:lnTo>
                  <a:lnTo>
                    <a:pt x="467" y="685"/>
                  </a:lnTo>
                  <a:lnTo>
                    <a:pt x="296" y="716"/>
                  </a:lnTo>
                  <a:lnTo>
                    <a:pt x="203" y="141"/>
                  </a:lnTo>
                  <a:lnTo>
                    <a:pt x="1" y="172"/>
                  </a:lnTo>
                  <a:lnTo>
                    <a:pt x="234" y="1556"/>
                  </a:lnTo>
                  <a:lnTo>
                    <a:pt x="436" y="1525"/>
                  </a:lnTo>
                  <a:lnTo>
                    <a:pt x="327" y="887"/>
                  </a:lnTo>
                  <a:lnTo>
                    <a:pt x="498" y="856"/>
                  </a:lnTo>
                  <a:lnTo>
                    <a:pt x="1042" y="1416"/>
                  </a:lnTo>
                  <a:lnTo>
                    <a:pt x="1260" y="1385"/>
                  </a:lnTo>
                  <a:lnTo>
                    <a:pt x="638" y="74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5" name="Google Shape;2855;p64"/>
            <p:cNvSpPr/>
            <p:nvPr/>
          </p:nvSpPr>
          <p:spPr>
            <a:xfrm>
              <a:off x="4083249" y="3383982"/>
              <a:ext cx="33279" cy="50921"/>
            </a:xfrm>
            <a:custGeom>
              <a:rect b="b" l="l" r="r" t="t"/>
              <a:pathLst>
                <a:path extrusionOk="0" h="1524" w="996">
                  <a:moveTo>
                    <a:pt x="747" y="0"/>
                  </a:moveTo>
                  <a:lnTo>
                    <a:pt x="1" y="140"/>
                  </a:lnTo>
                  <a:lnTo>
                    <a:pt x="249" y="1524"/>
                  </a:lnTo>
                  <a:lnTo>
                    <a:pt x="996" y="1384"/>
                  </a:lnTo>
                  <a:lnTo>
                    <a:pt x="965" y="1213"/>
                  </a:lnTo>
                  <a:lnTo>
                    <a:pt x="405" y="1322"/>
                  </a:lnTo>
                  <a:lnTo>
                    <a:pt x="327" y="855"/>
                  </a:lnTo>
                  <a:lnTo>
                    <a:pt x="840" y="777"/>
                  </a:lnTo>
                  <a:lnTo>
                    <a:pt x="809" y="591"/>
                  </a:lnTo>
                  <a:lnTo>
                    <a:pt x="296" y="684"/>
                  </a:lnTo>
                  <a:lnTo>
                    <a:pt x="218" y="280"/>
                  </a:lnTo>
                  <a:lnTo>
                    <a:pt x="747" y="187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6" name="Google Shape;2856;p64"/>
            <p:cNvSpPr/>
            <p:nvPr/>
          </p:nvSpPr>
          <p:spPr>
            <a:xfrm>
              <a:off x="4151845" y="3369948"/>
              <a:ext cx="35350" cy="49885"/>
            </a:xfrm>
            <a:custGeom>
              <a:rect b="b" l="l" r="r" t="t"/>
              <a:pathLst>
                <a:path extrusionOk="0" h="1493" w="1058">
                  <a:moveTo>
                    <a:pt x="1026" y="0"/>
                  </a:moveTo>
                  <a:lnTo>
                    <a:pt x="0" y="187"/>
                  </a:lnTo>
                  <a:lnTo>
                    <a:pt x="31" y="358"/>
                  </a:lnTo>
                  <a:lnTo>
                    <a:pt x="451" y="296"/>
                  </a:lnTo>
                  <a:lnTo>
                    <a:pt x="684" y="1493"/>
                  </a:lnTo>
                  <a:lnTo>
                    <a:pt x="871" y="1462"/>
                  </a:lnTo>
                  <a:lnTo>
                    <a:pt x="653" y="249"/>
                  </a:lnTo>
                  <a:lnTo>
                    <a:pt x="1057" y="187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7" name="Google Shape;2857;p64"/>
            <p:cNvSpPr/>
            <p:nvPr/>
          </p:nvSpPr>
          <p:spPr>
            <a:xfrm>
              <a:off x="3816717" y="3701402"/>
              <a:ext cx="46811" cy="50419"/>
            </a:xfrm>
            <a:custGeom>
              <a:rect b="b" l="l" r="r" t="t"/>
              <a:pathLst>
                <a:path extrusionOk="0" h="1509" w="1401">
                  <a:moveTo>
                    <a:pt x="529" y="203"/>
                  </a:moveTo>
                  <a:lnTo>
                    <a:pt x="918" y="856"/>
                  </a:lnTo>
                  <a:lnTo>
                    <a:pt x="327" y="934"/>
                  </a:lnTo>
                  <a:lnTo>
                    <a:pt x="529" y="203"/>
                  </a:lnTo>
                  <a:close/>
                  <a:moveTo>
                    <a:pt x="607" y="1"/>
                  </a:moveTo>
                  <a:lnTo>
                    <a:pt x="405" y="32"/>
                  </a:lnTo>
                  <a:lnTo>
                    <a:pt x="1" y="1509"/>
                  </a:lnTo>
                  <a:lnTo>
                    <a:pt x="187" y="1478"/>
                  </a:lnTo>
                  <a:lnTo>
                    <a:pt x="296" y="1105"/>
                  </a:lnTo>
                  <a:lnTo>
                    <a:pt x="1011" y="1011"/>
                  </a:lnTo>
                  <a:lnTo>
                    <a:pt x="1198" y="1338"/>
                  </a:lnTo>
                  <a:lnTo>
                    <a:pt x="1400" y="1322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8" name="Google Shape;2858;p64"/>
            <p:cNvSpPr/>
            <p:nvPr/>
          </p:nvSpPr>
          <p:spPr>
            <a:xfrm>
              <a:off x="3875957" y="3693283"/>
              <a:ext cx="42634" cy="49183"/>
            </a:xfrm>
            <a:custGeom>
              <a:rect b="b" l="l" r="r" t="t"/>
              <a:pathLst>
                <a:path extrusionOk="0" h="1472" w="1276">
                  <a:moveTo>
                    <a:pt x="568" y="175"/>
                  </a:moveTo>
                  <a:cubicBezTo>
                    <a:pt x="612" y="175"/>
                    <a:pt x="656" y="186"/>
                    <a:pt x="700" y="197"/>
                  </a:cubicBezTo>
                  <a:cubicBezTo>
                    <a:pt x="747" y="212"/>
                    <a:pt x="809" y="228"/>
                    <a:pt x="856" y="275"/>
                  </a:cubicBezTo>
                  <a:cubicBezTo>
                    <a:pt x="902" y="306"/>
                    <a:pt x="949" y="368"/>
                    <a:pt x="980" y="415"/>
                  </a:cubicBezTo>
                  <a:cubicBezTo>
                    <a:pt x="1011" y="477"/>
                    <a:pt x="1042" y="555"/>
                    <a:pt x="1042" y="617"/>
                  </a:cubicBezTo>
                  <a:cubicBezTo>
                    <a:pt x="1058" y="695"/>
                    <a:pt x="1058" y="757"/>
                    <a:pt x="1042" y="834"/>
                  </a:cubicBezTo>
                  <a:cubicBezTo>
                    <a:pt x="1027" y="897"/>
                    <a:pt x="1011" y="959"/>
                    <a:pt x="964" y="1021"/>
                  </a:cubicBezTo>
                  <a:cubicBezTo>
                    <a:pt x="933" y="1068"/>
                    <a:pt x="887" y="1114"/>
                    <a:pt x="840" y="1161"/>
                  </a:cubicBezTo>
                  <a:cubicBezTo>
                    <a:pt x="793" y="1192"/>
                    <a:pt x="731" y="1223"/>
                    <a:pt x="669" y="1223"/>
                  </a:cubicBezTo>
                  <a:lnTo>
                    <a:pt x="389" y="1270"/>
                  </a:lnTo>
                  <a:lnTo>
                    <a:pt x="234" y="228"/>
                  </a:lnTo>
                  <a:lnTo>
                    <a:pt x="514" y="181"/>
                  </a:lnTo>
                  <a:cubicBezTo>
                    <a:pt x="532" y="177"/>
                    <a:pt x="550" y="175"/>
                    <a:pt x="568" y="175"/>
                  </a:cubicBezTo>
                  <a:close/>
                  <a:moveTo>
                    <a:pt x="537" y="0"/>
                  </a:moveTo>
                  <a:cubicBezTo>
                    <a:pt x="498" y="0"/>
                    <a:pt x="459" y="4"/>
                    <a:pt x="420" y="10"/>
                  </a:cubicBezTo>
                  <a:lnTo>
                    <a:pt x="0" y="88"/>
                  </a:lnTo>
                  <a:lnTo>
                    <a:pt x="218" y="1472"/>
                  </a:lnTo>
                  <a:lnTo>
                    <a:pt x="700" y="1394"/>
                  </a:lnTo>
                  <a:cubicBezTo>
                    <a:pt x="793" y="1379"/>
                    <a:pt x="887" y="1348"/>
                    <a:pt x="964" y="1301"/>
                  </a:cubicBezTo>
                  <a:cubicBezTo>
                    <a:pt x="1042" y="1254"/>
                    <a:pt x="1104" y="1192"/>
                    <a:pt x="1151" y="1114"/>
                  </a:cubicBezTo>
                  <a:cubicBezTo>
                    <a:pt x="1198" y="1052"/>
                    <a:pt x="1229" y="959"/>
                    <a:pt x="1244" y="866"/>
                  </a:cubicBezTo>
                  <a:cubicBezTo>
                    <a:pt x="1275" y="772"/>
                    <a:pt x="1275" y="679"/>
                    <a:pt x="1260" y="586"/>
                  </a:cubicBezTo>
                  <a:cubicBezTo>
                    <a:pt x="1244" y="492"/>
                    <a:pt x="1213" y="399"/>
                    <a:pt x="1151" y="306"/>
                  </a:cubicBezTo>
                  <a:cubicBezTo>
                    <a:pt x="1104" y="228"/>
                    <a:pt x="1042" y="166"/>
                    <a:pt x="964" y="119"/>
                  </a:cubicBezTo>
                  <a:cubicBezTo>
                    <a:pt x="887" y="73"/>
                    <a:pt x="793" y="41"/>
                    <a:pt x="716" y="26"/>
                  </a:cubicBezTo>
                  <a:cubicBezTo>
                    <a:pt x="652" y="8"/>
                    <a:pt x="593" y="0"/>
                    <a:pt x="537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9" name="Google Shape;2859;p64"/>
            <p:cNvSpPr/>
            <p:nvPr/>
          </p:nvSpPr>
          <p:spPr>
            <a:xfrm>
              <a:off x="3937770" y="3678548"/>
              <a:ext cx="57703" cy="54061"/>
            </a:xfrm>
            <a:custGeom>
              <a:rect b="b" l="l" r="r" t="t"/>
              <a:pathLst>
                <a:path extrusionOk="0" h="1618" w="1727">
                  <a:moveTo>
                    <a:pt x="1509" y="0"/>
                  </a:moveTo>
                  <a:lnTo>
                    <a:pt x="1183" y="47"/>
                  </a:lnTo>
                  <a:lnTo>
                    <a:pt x="934" y="1275"/>
                  </a:lnTo>
                  <a:lnTo>
                    <a:pt x="312" y="187"/>
                  </a:lnTo>
                  <a:lnTo>
                    <a:pt x="1" y="234"/>
                  </a:lnTo>
                  <a:lnTo>
                    <a:pt x="218" y="1618"/>
                  </a:lnTo>
                  <a:lnTo>
                    <a:pt x="421" y="1586"/>
                  </a:lnTo>
                  <a:lnTo>
                    <a:pt x="234" y="389"/>
                  </a:lnTo>
                  <a:lnTo>
                    <a:pt x="234" y="389"/>
                  </a:lnTo>
                  <a:lnTo>
                    <a:pt x="856" y="1524"/>
                  </a:lnTo>
                  <a:lnTo>
                    <a:pt x="1089" y="1493"/>
                  </a:lnTo>
                  <a:cubicBezTo>
                    <a:pt x="1136" y="1244"/>
                    <a:pt x="1183" y="1042"/>
                    <a:pt x="1214" y="856"/>
                  </a:cubicBezTo>
                  <a:cubicBezTo>
                    <a:pt x="1229" y="778"/>
                    <a:pt x="1245" y="700"/>
                    <a:pt x="1260" y="622"/>
                  </a:cubicBezTo>
                  <a:cubicBezTo>
                    <a:pt x="1276" y="545"/>
                    <a:pt x="1291" y="482"/>
                    <a:pt x="1291" y="420"/>
                  </a:cubicBezTo>
                  <a:cubicBezTo>
                    <a:pt x="1307" y="343"/>
                    <a:pt x="1322" y="280"/>
                    <a:pt x="1338" y="218"/>
                  </a:cubicBezTo>
                  <a:lnTo>
                    <a:pt x="1525" y="1415"/>
                  </a:lnTo>
                  <a:lnTo>
                    <a:pt x="1727" y="1384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0" name="Google Shape;2860;p64"/>
            <p:cNvSpPr/>
            <p:nvPr/>
          </p:nvSpPr>
          <p:spPr>
            <a:xfrm>
              <a:off x="4013116" y="3673335"/>
              <a:ext cx="14568" cy="47312"/>
            </a:xfrm>
            <a:custGeom>
              <a:rect b="b" l="l" r="r" t="t"/>
              <a:pathLst>
                <a:path extrusionOk="0" h="1416" w="436">
                  <a:moveTo>
                    <a:pt x="203" y="1"/>
                  </a:moveTo>
                  <a:lnTo>
                    <a:pt x="0" y="32"/>
                  </a:lnTo>
                  <a:lnTo>
                    <a:pt x="234" y="1416"/>
                  </a:lnTo>
                  <a:lnTo>
                    <a:pt x="436" y="138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1" name="Google Shape;2861;p64"/>
            <p:cNvSpPr/>
            <p:nvPr/>
          </p:nvSpPr>
          <p:spPr>
            <a:xfrm>
              <a:off x="4039612" y="3664013"/>
              <a:ext cx="36386" cy="50419"/>
            </a:xfrm>
            <a:custGeom>
              <a:rect b="b" l="l" r="r" t="t"/>
              <a:pathLst>
                <a:path extrusionOk="0" h="1509" w="1089">
                  <a:moveTo>
                    <a:pt x="1058" y="0"/>
                  </a:moveTo>
                  <a:cubicBezTo>
                    <a:pt x="1058" y="0"/>
                    <a:pt x="793" y="47"/>
                    <a:pt x="529" y="93"/>
                  </a:cubicBezTo>
                  <a:lnTo>
                    <a:pt x="0" y="187"/>
                  </a:lnTo>
                  <a:lnTo>
                    <a:pt x="32" y="358"/>
                  </a:lnTo>
                  <a:lnTo>
                    <a:pt x="467" y="295"/>
                  </a:lnTo>
                  <a:lnTo>
                    <a:pt x="669" y="1508"/>
                  </a:lnTo>
                  <a:lnTo>
                    <a:pt x="871" y="1477"/>
                  </a:lnTo>
                  <a:lnTo>
                    <a:pt x="669" y="264"/>
                  </a:lnTo>
                  <a:lnTo>
                    <a:pt x="1089" y="187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2" name="Google Shape;2862;p64"/>
            <p:cNvSpPr/>
            <p:nvPr/>
          </p:nvSpPr>
          <p:spPr>
            <a:xfrm>
              <a:off x="4127420" y="3650113"/>
              <a:ext cx="45742" cy="48715"/>
            </a:xfrm>
            <a:custGeom>
              <a:rect b="b" l="l" r="r" t="t"/>
              <a:pathLst>
                <a:path extrusionOk="0" h="1458" w="1369">
                  <a:moveTo>
                    <a:pt x="684" y="187"/>
                  </a:moveTo>
                  <a:cubicBezTo>
                    <a:pt x="716" y="187"/>
                    <a:pt x="747" y="191"/>
                    <a:pt x="778" y="198"/>
                  </a:cubicBezTo>
                  <a:cubicBezTo>
                    <a:pt x="840" y="198"/>
                    <a:pt x="887" y="229"/>
                    <a:pt x="933" y="261"/>
                  </a:cubicBezTo>
                  <a:cubicBezTo>
                    <a:pt x="995" y="307"/>
                    <a:pt x="1027" y="354"/>
                    <a:pt x="1058" y="416"/>
                  </a:cubicBezTo>
                  <a:cubicBezTo>
                    <a:pt x="1104" y="478"/>
                    <a:pt x="1135" y="572"/>
                    <a:pt x="1135" y="649"/>
                  </a:cubicBezTo>
                  <a:cubicBezTo>
                    <a:pt x="1151" y="727"/>
                    <a:pt x="1166" y="820"/>
                    <a:pt x="1151" y="898"/>
                  </a:cubicBezTo>
                  <a:cubicBezTo>
                    <a:pt x="1135" y="976"/>
                    <a:pt x="1120" y="1038"/>
                    <a:pt x="1089" y="1085"/>
                  </a:cubicBezTo>
                  <a:cubicBezTo>
                    <a:pt x="1058" y="1147"/>
                    <a:pt x="1011" y="1178"/>
                    <a:pt x="964" y="1209"/>
                  </a:cubicBezTo>
                  <a:cubicBezTo>
                    <a:pt x="885" y="1255"/>
                    <a:pt x="797" y="1283"/>
                    <a:pt x="706" y="1283"/>
                  </a:cubicBezTo>
                  <a:cubicBezTo>
                    <a:pt x="673" y="1283"/>
                    <a:pt x="640" y="1280"/>
                    <a:pt x="607" y="1271"/>
                  </a:cubicBezTo>
                  <a:cubicBezTo>
                    <a:pt x="544" y="1271"/>
                    <a:pt x="482" y="1240"/>
                    <a:pt x="436" y="1209"/>
                  </a:cubicBezTo>
                  <a:cubicBezTo>
                    <a:pt x="389" y="1162"/>
                    <a:pt x="342" y="1116"/>
                    <a:pt x="311" y="1054"/>
                  </a:cubicBezTo>
                  <a:cubicBezTo>
                    <a:pt x="234" y="898"/>
                    <a:pt x="202" y="727"/>
                    <a:pt x="218" y="556"/>
                  </a:cubicBezTo>
                  <a:cubicBezTo>
                    <a:pt x="234" y="494"/>
                    <a:pt x="265" y="432"/>
                    <a:pt x="296" y="369"/>
                  </a:cubicBezTo>
                  <a:cubicBezTo>
                    <a:pt x="327" y="323"/>
                    <a:pt x="373" y="276"/>
                    <a:pt x="420" y="261"/>
                  </a:cubicBezTo>
                  <a:cubicBezTo>
                    <a:pt x="467" y="229"/>
                    <a:pt x="529" y="198"/>
                    <a:pt x="591" y="198"/>
                  </a:cubicBezTo>
                  <a:cubicBezTo>
                    <a:pt x="622" y="191"/>
                    <a:pt x="653" y="187"/>
                    <a:pt x="684" y="187"/>
                  </a:cubicBezTo>
                  <a:close/>
                  <a:moveTo>
                    <a:pt x="675" y="0"/>
                  </a:moveTo>
                  <a:cubicBezTo>
                    <a:pt x="638" y="0"/>
                    <a:pt x="599" y="4"/>
                    <a:pt x="560" y="12"/>
                  </a:cubicBezTo>
                  <a:cubicBezTo>
                    <a:pt x="482" y="27"/>
                    <a:pt x="420" y="58"/>
                    <a:pt x="342" y="90"/>
                  </a:cubicBezTo>
                  <a:cubicBezTo>
                    <a:pt x="265" y="121"/>
                    <a:pt x="202" y="167"/>
                    <a:pt x="156" y="229"/>
                  </a:cubicBezTo>
                  <a:cubicBezTo>
                    <a:pt x="94" y="307"/>
                    <a:pt x="47" y="400"/>
                    <a:pt x="16" y="478"/>
                  </a:cubicBezTo>
                  <a:cubicBezTo>
                    <a:pt x="0" y="603"/>
                    <a:pt x="0" y="727"/>
                    <a:pt x="16" y="851"/>
                  </a:cubicBezTo>
                  <a:cubicBezTo>
                    <a:pt x="31" y="945"/>
                    <a:pt x="62" y="1022"/>
                    <a:pt x="94" y="1100"/>
                  </a:cubicBezTo>
                  <a:cubicBezTo>
                    <a:pt x="125" y="1162"/>
                    <a:pt x="171" y="1225"/>
                    <a:pt x="218" y="1271"/>
                  </a:cubicBezTo>
                  <a:cubicBezTo>
                    <a:pt x="249" y="1318"/>
                    <a:pt x="296" y="1365"/>
                    <a:pt x="358" y="1396"/>
                  </a:cubicBezTo>
                  <a:cubicBezTo>
                    <a:pt x="405" y="1411"/>
                    <a:pt x="451" y="1427"/>
                    <a:pt x="513" y="1442"/>
                  </a:cubicBezTo>
                  <a:cubicBezTo>
                    <a:pt x="560" y="1458"/>
                    <a:pt x="622" y="1458"/>
                    <a:pt x="669" y="1458"/>
                  </a:cubicBezTo>
                  <a:lnTo>
                    <a:pt x="809" y="1458"/>
                  </a:lnTo>
                  <a:cubicBezTo>
                    <a:pt x="871" y="1442"/>
                    <a:pt x="918" y="1427"/>
                    <a:pt x="964" y="1411"/>
                  </a:cubicBezTo>
                  <a:cubicBezTo>
                    <a:pt x="1011" y="1396"/>
                    <a:pt x="1058" y="1365"/>
                    <a:pt x="1104" y="1333"/>
                  </a:cubicBezTo>
                  <a:cubicBezTo>
                    <a:pt x="1151" y="1302"/>
                    <a:pt x="1182" y="1271"/>
                    <a:pt x="1229" y="1225"/>
                  </a:cubicBezTo>
                  <a:cubicBezTo>
                    <a:pt x="1260" y="1178"/>
                    <a:pt x="1291" y="1131"/>
                    <a:pt x="1322" y="1085"/>
                  </a:cubicBezTo>
                  <a:cubicBezTo>
                    <a:pt x="1338" y="1007"/>
                    <a:pt x="1353" y="945"/>
                    <a:pt x="1369" y="867"/>
                  </a:cubicBezTo>
                  <a:cubicBezTo>
                    <a:pt x="1369" y="789"/>
                    <a:pt x="1369" y="696"/>
                    <a:pt x="1353" y="618"/>
                  </a:cubicBezTo>
                  <a:cubicBezTo>
                    <a:pt x="1338" y="494"/>
                    <a:pt x="1291" y="369"/>
                    <a:pt x="1213" y="276"/>
                  </a:cubicBezTo>
                  <a:cubicBezTo>
                    <a:pt x="1166" y="198"/>
                    <a:pt x="1104" y="121"/>
                    <a:pt x="1011" y="74"/>
                  </a:cubicBezTo>
                  <a:cubicBezTo>
                    <a:pt x="949" y="43"/>
                    <a:pt x="871" y="12"/>
                    <a:pt x="778" y="12"/>
                  </a:cubicBezTo>
                  <a:cubicBezTo>
                    <a:pt x="747" y="4"/>
                    <a:pt x="712" y="0"/>
                    <a:pt x="675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3" name="Google Shape;2863;p64"/>
            <p:cNvSpPr/>
            <p:nvPr/>
          </p:nvSpPr>
          <p:spPr>
            <a:xfrm>
              <a:off x="4190804" y="3636982"/>
              <a:ext cx="44706" cy="52491"/>
            </a:xfrm>
            <a:custGeom>
              <a:rect b="b" l="l" r="r" t="t"/>
              <a:pathLst>
                <a:path extrusionOk="0" h="1571" w="1338">
                  <a:moveTo>
                    <a:pt x="1073" y="0"/>
                  </a:moveTo>
                  <a:lnTo>
                    <a:pt x="887" y="32"/>
                  </a:lnTo>
                  <a:lnTo>
                    <a:pt x="1089" y="1151"/>
                  </a:lnTo>
                  <a:lnTo>
                    <a:pt x="265" y="140"/>
                  </a:lnTo>
                  <a:lnTo>
                    <a:pt x="0" y="187"/>
                  </a:lnTo>
                  <a:lnTo>
                    <a:pt x="249" y="1571"/>
                  </a:lnTo>
                  <a:lnTo>
                    <a:pt x="451" y="1540"/>
                  </a:lnTo>
                  <a:lnTo>
                    <a:pt x="249" y="405"/>
                  </a:lnTo>
                  <a:lnTo>
                    <a:pt x="249" y="405"/>
                  </a:lnTo>
                  <a:lnTo>
                    <a:pt x="1089" y="1431"/>
                  </a:lnTo>
                  <a:lnTo>
                    <a:pt x="1338" y="1384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4" name="Google Shape;2864;p64"/>
            <p:cNvSpPr/>
            <p:nvPr/>
          </p:nvSpPr>
          <p:spPr>
            <a:xfrm>
              <a:off x="4252116" y="3627126"/>
              <a:ext cx="34315" cy="51455"/>
            </a:xfrm>
            <a:custGeom>
              <a:rect b="b" l="l" r="r" t="t"/>
              <a:pathLst>
                <a:path extrusionOk="0" h="1540" w="1027">
                  <a:moveTo>
                    <a:pt x="762" y="0"/>
                  </a:moveTo>
                  <a:lnTo>
                    <a:pt x="0" y="156"/>
                  </a:lnTo>
                  <a:lnTo>
                    <a:pt x="264" y="1539"/>
                  </a:lnTo>
                  <a:lnTo>
                    <a:pt x="1026" y="1384"/>
                  </a:lnTo>
                  <a:lnTo>
                    <a:pt x="995" y="1213"/>
                  </a:lnTo>
                  <a:lnTo>
                    <a:pt x="420" y="1322"/>
                  </a:lnTo>
                  <a:lnTo>
                    <a:pt x="342" y="871"/>
                  </a:lnTo>
                  <a:lnTo>
                    <a:pt x="855" y="762"/>
                  </a:lnTo>
                  <a:lnTo>
                    <a:pt x="824" y="591"/>
                  </a:lnTo>
                  <a:lnTo>
                    <a:pt x="296" y="700"/>
                  </a:lnTo>
                  <a:lnTo>
                    <a:pt x="218" y="295"/>
                  </a:lnTo>
                  <a:lnTo>
                    <a:pt x="762" y="187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5" name="Google Shape;2865;p64"/>
            <p:cNvSpPr/>
            <p:nvPr/>
          </p:nvSpPr>
          <p:spPr>
            <a:xfrm>
              <a:off x="3798005" y="3524382"/>
              <a:ext cx="66558" cy="120619"/>
            </a:xfrm>
            <a:custGeom>
              <a:rect b="b" l="l" r="r" t="t"/>
              <a:pathLst>
                <a:path extrusionOk="0" h="3610" w="1992">
                  <a:moveTo>
                    <a:pt x="1004" y="0"/>
                  </a:moveTo>
                  <a:cubicBezTo>
                    <a:pt x="965" y="0"/>
                    <a:pt x="926" y="4"/>
                    <a:pt x="887" y="12"/>
                  </a:cubicBezTo>
                  <a:cubicBezTo>
                    <a:pt x="810" y="27"/>
                    <a:pt x="732" y="43"/>
                    <a:pt x="654" y="74"/>
                  </a:cubicBezTo>
                  <a:cubicBezTo>
                    <a:pt x="576" y="105"/>
                    <a:pt x="499" y="167"/>
                    <a:pt x="421" y="230"/>
                  </a:cubicBezTo>
                  <a:cubicBezTo>
                    <a:pt x="343" y="292"/>
                    <a:pt x="281" y="369"/>
                    <a:pt x="219" y="463"/>
                  </a:cubicBezTo>
                  <a:cubicBezTo>
                    <a:pt x="156" y="572"/>
                    <a:pt x="110" y="696"/>
                    <a:pt x="79" y="820"/>
                  </a:cubicBezTo>
                  <a:cubicBezTo>
                    <a:pt x="32" y="991"/>
                    <a:pt x="17" y="1147"/>
                    <a:pt x="17" y="1318"/>
                  </a:cubicBezTo>
                  <a:cubicBezTo>
                    <a:pt x="1" y="1753"/>
                    <a:pt x="63" y="2173"/>
                    <a:pt x="188" y="2593"/>
                  </a:cubicBezTo>
                  <a:cubicBezTo>
                    <a:pt x="234" y="2749"/>
                    <a:pt x="312" y="2904"/>
                    <a:pt x="390" y="3044"/>
                  </a:cubicBezTo>
                  <a:cubicBezTo>
                    <a:pt x="452" y="3153"/>
                    <a:pt x="545" y="3262"/>
                    <a:pt x="639" y="3355"/>
                  </a:cubicBezTo>
                  <a:cubicBezTo>
                    <a:pt x="716" y="3417"/>
                    <a:pt x="794" y="3479"/>
                    <a:pt x="903" y="3526"/>
                  </a:cubicBezTo>
                  <a:cubicBezTo>
                    <a:pt x="981" y="3573"/>
                    <a:pt x="1074" y="3588"/>
                    <a:pt x="1152" y="3604"/>
                  </a:cubicBezTo>
                  <a:cubicBezTo>
                    <a:pt x="1192" y="3607"/>
                    <a:pt x="1232" y="3609"/>
                    <a:pt x="1270" y="3609"/>
                  </a:cubicBezTo>
                  <a:cubicBezTo>
                    <a:pt x="1396" y="3609"/>
                    <a:pt x="1515" y="3589"/>
                    <a:pt x="1634" y="3542"/>
                  </a:cubicBezTo>
                  <a:cubicBezTo>
                    <a:pt x="1696" y="3526"/>
                    <a:pt x="1758" y="3495"/>
                    <a:pt x="1820" y="3448"/>
                  </a:cubicBezTo>
                  <a:cubicBezTo>
                    <a:pt x="1882" y="3417"/>
                    <a:pt x="1929" y="3370"/>
                    <a:pt x="1991" y="3324"/>
                  </a:cubicBezTo>
                  <a:lnTo>
                    <a:pt x="1898" y="2780"/>
                  </a:lnTo>
                  <a:cubicBezTo>
                    <a:pt x="1820" y="2857"/>
                    <a:pt x="1743" y="2904"/>
                    <a:pt x="1649" y="2951"/>
                  </a:cubicBezTo>
                  <a:cubicBezTo>
                    <a:pt x="1571" y="2997"/>
                    <a:pt x="1478" y="3028"/>
                    <a:pt x="1385" y="3044"/>
                  </a:cubicBezTo>
                  <a:cubicBezTo>
                    <a:pt x="1360" y="3048"/>
                    <a:pt x="1335" y="3050"/>
                    <a:pt x="1310" y="3050"/>
                  </a:cubicBezTo>
                  <a:cubicBezTo>
                    <a:pt x="1242" y="3050"/>
                    <a:pt x="1173" y="3036"/>
                    <a:pt x="1105" y="3013"/>
                  </a:cubicBezTo>
                  <a:cubicBezTo>
                    <a:pt x="1012" y="2966"/>
                    <a:pt x="934" y="2904"/>
                    <a:pt x="872" y="2826"/>
                  </a:cubicBezTo>
                  <a:cubicBezTo>
                    <a:pt x="778" y="2717"/>
                    <a:pt x="716" y="2593"/>
                    <a:pt x="670" y="2469"/>
                  </a:cubicBezTo>
                  <a:cubicBezTo>
                    <a:pt x="607" y="2282"/>
                    <a:pt x="561" y="2080"/>
                    <a:pt x="530" y="1893"/>
                  </a:cubicBezTo>
                  <a:cubicBezTo>
                    <a:pt x="499" y="1707"/>
                    <a:pt x="499" y="1505"/>
                    <a:pt x="499" y="1318"/>
                  </a:cubicBezTo>
                  <a:cubicBezTo>
                    <a:pt x="514" y="1178"/>
                    <a:pt x="545" y="1038"/>
                    <a:pt x="592" y="914"/>
                  </a:cubicBezTo>
                  <a:cubicBezTo>
                    <a:pt x="639" y="820"/>
                    <a:pt x="701" y="743"/>
                    <a:pt x="778" y="680"/>
                  </a:cubicBezTo>
                  <a:cubicBezTo>
                    <a:pt x="841" y="618"/>
                    <a:pt x="934" y="587"/>
                    <a:pt x="1027" y="572"/>
                  </a:cubicBezTo>
                  <a:cubicBezTo>
                    <a:pt x="1074" y="564"/>
                    <a:pt x="1121" y="560"/>
                    <a:pt x="1167" y="560"/>
                  </a:cubicBezTo>
                  <a:cubicBezTo>
                    <a:pt x="1214" y="560"/>
                    <a:pt x="1260" y="564"/>
                    <a:pt x="1307" y="572"/>
                  </a:cubicBezTo>
                  <a:cubicBezTo>
                    <a:pt x="1400" y="587"/>
                    <a:pt x="1494" y="618"/>
                    <a:pt x="1587" y="649"/>
                  </a:cubicBezTo>
                  <a:lnTo>
                    <a:pt x="1509" y="105"/>
                  </a:lnTo>
                  <a:cubicBezTo>
                    <a:pt x="1447" y="90"/>
                    <a:pt x="1385" y="59"/>
                    <a:pt x="1323" y="43"/>
                  </a:cubicBezTo>
                  <a:cubicBezTo>
                    <a:pt x="1260" y="27"/>
                    <a:pt x="1183" y="12"/>
                    <a:pt x="1121" y="12"/>
                  </a:cubicBezTo>
                  <a:cubicBezTo>
                    <a:pt x="1082" y="4"/>
                    <a:pt x="1043" y="0"/>
                    <a:pt x="100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6" name="Google Shape;2866;p64"/>
            <p:cNvSpPr/>
            <p:nvPr/>
          </p:nvSpPr>
          <p:spPr>
            <a:xfrm>
              <a:off x="3868673" y="3518000"/>
              <a:ext cx="32778" cy="119015"/>
            </a:xfrm>
            <a:custGeom>
              <a:rect b="b" l="l" r="r" t="t"/>
              <a:pathLst>
                <a:path extrusionOk="0" h="3562" w="981">
                  <a:moveTo>
                    <a:pt x="452" y="1"/>
                  </a:moveTo>
                  <a:lnTo>
                    <a:pt x="1" y="78"/>
                  </a:lnTo>
                  <a:lnTo>
                    <a:pt x="514" y="3561"/>
                  </a:lnTo>
                  <a:lnTo>
                    <a:pt x="980" y="3484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7" name="Google Shape;2867;p64"/>
            <p:cNvSpPr/>
            <p:nvPr/>
          </p:nvSpPr>
          <p:spPr>
            <a:xfrm>
              <a:off x="3909737" y="3503966"/>
              <a:ext cx="81059" cy="126299"/>
            </a:xfrm>
            <a:custGeom>
              <a:rect b="b" l="l" r="r" t="t"/>
              <a:pathLst>
                <a:path extrusionOk="0" h="3780" w="2426">
                  <a:moveTo>
                    <a:pt x="1866" y="1"/>
                  </a:moveTo>
                  <a:lnTo>
                    <a:pt x="1431" y="63"/>
                  </a:lnTo>
                  <a:lnTo>
                    <a:pt x="1850" y="2675"/>
                  </a:lnTo>
                  <a:lnTo>
                    <a:pt x="591" y="203"/>
                  </a:lnTo>
                  <a:lnTo>
                    <a:pt x="0" y="296"/>
                  </a:lnTo>
                  <a:lnTo>
                    <a:pt x="544" y="3779"/>
                  </a:lnTo>
                  <a:lnTo>
                    <a:pt x="980" y="3702"/>
                  </a:lnTo>
                  <a:lnTo>
                    <a:pt x="575" y="1089"/>
                  </a:lnTo>
                  <a:lnTo>
                    <a:pt x="1819" y="3577"/>
                  </a:lnTo>
                  <a:lnTo>
                    <a:pt x="2426" y="3484"/>
                  </a:lnTo>
                  <a:lnTo>
                    <a:pt x="186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8" name="Google Shape;2868;p64"/>
            <p:cNvSpPr/>
            <p:nvPr/>
          </p:nvSpPr>
          <p:spPr>
            <a:xfrm>
              <a:off x="3999617" y="3492539"/>
              <a:ext cx="64453" cy="123158"/>
            </a:xfrm>
            <a:custGeom>
              <a:rect b="b" l="l" r="r" t="t"/>
              <a:pathLst>
                <a:path extrusionOk="0" h="3686" w="1929">
                  <a:moveTo>
                    <a:pt x="1322" y="1"/>
                  </a:moveTo>
                  <a:lnTo>
                    <a:pt x="669" y="110"/>
                  </a:lnTo>
                  <a:lnTo>
                    <a:pt x="0" y="219"/>
                  </a:lnTo>
                  <a:lnTo>
                    <a:pt x="575" y="3686"/>
                  </a:lnTo>
                  <a:cubicBezTo>
                    <a:pt x="575" y="3686"/>
                    <a:pt x="902" y="3639"/>
                    <a:pt x="1244" y="3577"/>
                  </a:cubicBezTo>
                  <a:lnTo>
                    <a:pt x="1928" y="3468"/>
                  </a:lnTo>
                  <a:lnTo>
                    <a:pt x="1819" y="2909"/>
                  </a:lnTo>
                  <a:cubicBezTo>
                    <a:pt x="1819" y="2909"/>
                    <a:pt x="1602" y="2955"/>
                    <a:pt x="1384" y="2986"/>
                  </a:cubicBezTo>
                  <a:lnTo>
                    <a:pt x="933" y="3064"/>
                  </a:lnTo>
                  <a:lnTo>
                    <a:pt x="778" y="2100"/>
                  </a:lnTo>
                  <a:lnTo>
                    <a:pt x="1182" y="2038"/>
                  </a:lnTo>
                  <a:lnTo>
                    <a:pt x="1586" y="1960"/>
                  </a:lnTo>
                  <a:lnTo>
                    <a:pt x="1493" y="1416"/>
                  </a:lnTo>
                  <a:cubicBezTo>
                    <a:pt x="1493" y="1416"/>
                    <a:pt x="1291" y="1447"/>
                    <a:pt x="1089" y="1478"/>
                  </a:cubicBezTo>
                  <a:cubicBezTo>
                    <a:pt x="886" y="1509"/>
                    <a:pt x="684" y="1540"/>
                    <a:pt x="684" y="1540"/>
                  </a:cubicBezTo>
                  <a:lnTo>
                    <a:pt x="544" y="701"/>
                  </a:lnTo>
                  <a:lnTo>
                    <a:pt x="949" y="638"/>
                  </a:lnTo>
                  <a:cubicBezTo>
                    <a:pt x="1151" y="592"/>
                    <a:pt x="1353" y="561"/>
                    <a:pt x="1353" y="561"/>
                  </a:cubicBezTo>
                  <a:lnTo>
                    <a:pt x="132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9" name="Google Shape;2869;p64"/>
            <p:cNvSpPr/>
            <p:nvPr/>
          </p:nvSpPr>
          <p:spPr>
            <a:xfrm>
              <a:off x="4070252" y="3472291"/>
              <a:ext cx="105517" cy="131478"/>
            </a:xfrm>
            <a:custGeom>
              <a:rect b="b" l="l" r="r" t="t"/>
              <a:pathLst>
                <a:path extrusionOk="0" h="3935" w="3158">
                  <a:moveTo>
                    <a:pt x="2520" y="0"/>
                  </a:moveTo>
                  <a:lnTo>
                    <a:pt x="1836" y="125"/>
                  </a:lnTo>
                  <a:lnTo>
                    <a:pt x="1727" y="2846"/>
                  </a:lnTo>
                  <a:lnTo>
                    <a:pt x="685" y="342"/>
                  </a:lnTo>
                  <a:lnTo>
                    <a:pt x="1" y="467"/>
                  </a:lnTo>
                  <a:lnTo>
                    <a:pt x="592" y="3934"/>
                  </a:lnTo>
                  <a:lnTo>
                    <a:pt x="1027" y="3857"/>
                  </a:lnTo>
                  <a:lnTo>
                    <a:pt x="545" y="1042"/>
                  </a:lnTo>
                  <a:lnTo>
                    <a:pt x="1665" y="3732"/>
                  </a:lnTo>
                  <a:lnTo>
                    <a:pt x="2084" y="3670"/>
                  </a:lnTo>
                  <a:lnTo>
                    <a:pt x="2209" y="747"/>
                  </a:lnTo>
                  <a:lnTo>
                    <a:pt x="2722" y="3546"/>
                  </a:lnTo>
                  <a:lnTo>
                    <a:pt x="3157" y="3468"/>
                  </a:lnTo>
                  <a:lnTo>
                    <a:pt x="2520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0" name="Google Shape;2870;p64"/>
            <p:cNvSpPr/>
            <p:nvPr/>
          </p:nvSpPr>
          <p:spPr>
            <a:xfrm>
              <a:off x="4196518" y="3460330"/>
              <a:ext cx="74844" cy="124228"/>
            </a:xfrm>
            <a:custGeom>
              <a:rect b="b" l="l" r="r" t="t"/>
              <a:pathLst>
                <a:path extrusionOk="0" h="3718" w="2240">
                  <a:moveTo>
                    <a:pt x="622" y="903"/>
                  </a:moveTo>
                  <a:cubicBezTo>
                    <a:pt x="669" y="996"/>
                    <a:pt x="716" y="1105"/>
                    <a:pt x="778" y="1245"/>
                  </a:cubicBezTo>
                  <a:lnTo>
                    <a:pt x="949" y="1602"/>
                  </a:lnTo>
                  <a:cubicBezTo>
                    <a:pt x="995" y="1727"/>
                    <a:pt x="1058" y="1867"/>
                    <a:pt x="1120" y="2022"/>
                  </a:cubicBezTo>
                  <a:lnTo>
                    <a:pt x="560" y="2131"/>
                  </a:lnTo>
                  <a:cubicBezTo>
                    <a:pt x="576" y="2053"/>
                    <a:pt x="576" y="1991"/>
                    <a:pt x="576" y="1944"/>
                  </a:cubicBezTo>
                  <a:cubicBezTo>
                    <a:pt x="576" y="1882"/>
                    <a:pt x="576" y="1820"/>
                    <a:pt x="591" y="1742"/>
                  </a:cubicBezTo>
                  <a:lnTo>
                    <a:pt x="591" y="1509"/>
                  </a:lnTo>
                  <a:lnTo>
                    <a:pt x="622" y="903"/>
                  </a:lnTo>
                  <a:close/>
                  <a:moveTo>
                    <a:pt x="747" y="1"/>
                  </a:moveTo>
                  <a:lnTo>
                    <a:pt x="187" y="110"/>
                  </a:lnTo>
                  <a:lnTo>
                    <a:pt x="0" y="3717"/>
                  </a:lnTo>
                  <a:lnTo>
                    <a:pt x="498" y="3624"/>
                  </a:lnTo>
                  <a:lnTo>
                    <a:pt x="529" y="2784"/>
                  </a:lnTo>
                  <a:lnTo>
                    <a:pt x="964" y="2706"/>
                  </a:lnTo>
                  <a:lnTo>
                    <a:pt x="1400" y="2613"/>
                  </a:lnTo>
                  <a:lnTo>
                    <a:pt x="1742" y="3390"/>
                  </a:lnTo>
                  <a:lnTo>
                    <a:pt x="2239" y="3297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1" name="Google Shape;2871;p64"/>
            <p:cNvSpPr/>
            <p:nvPr/>
          </p:nvSpPr>
          <p:spPr>
            <a:xfrm>
              <a:off x="4432377" y="3082098"/>
              <a:ext cx="871832" cy="584518"/>
            </a:xfrm>
            <a:custGeom>
              <a:rect b="b" l="l" r="r" t="t"/>
              <a:pathLst>
                <a:path extrusionOk="0" h="17494" w="26093">
                  <a:moveTo>
                    <a:pt x="19935" y="1"/>
                  </a:moveTo>
                  <a:lnTo>
                    <a:pt x="17229" y="716"/>
                  </a:lnTo>
                  <a:cubicBezTo>
                    <a:pt x="16436" y="918"/>
                    <a:pt x="15488" y="1167"/>
                    <a:pt x="14477" y="1431"/>
                  </a:cubicBezTo>
                  <a:lnTo>
                    <a:pt x="11352" y="2224"/>
                  </a:lnTo>
                  <a:cubicBezTo>
                    <a:pt x="9237" y="2769"/>
                    <a:pt x="7107" y="3282"/>
                    <a:pt x="5521" y="3655"/>
                  </a:cubicBezTo>
                  <a:cubicBezTo>
                    <a:pt x="4728" y="3842"/>
                    <a:pt x="4059" y="3997"/>
                    <a:pt x="3593" y="4106"/>
                  </a:cubicBezTo>
                  <a:lnTo>
                    <a:pt x="2862" y="4277"/>
                  </a:lnTo>
                  <a:cubicBezTo>
                    <a:pt x="3375" y="6345"/>
                    <a:pt x="2084" y="8429"/>
                    <a:pt x="1" y="8911"/>
                  </a:cubicBezTo>
                  <a:lnTo>
                    <a:pt x="110" y="9393"/>
                  </a:lnTo>
                  <a:cubicBezTo>
                    <a:pt x="163" y="9382"/>
                    <a:pt x="214" y="9377"/>
                    <a:pt x="263" y="9377"/>
                  </a:cubicBezTo>
                  <a:cubicBezTo>
                    <a:pt x="995" y="9377"/>
                    <a:pt x="1191" y="10509"/>
                    <a:pt x="389" y="10699"/>
                  </a:cubicBezTo>
                  <a:lnTo>
                    <a:pt x="467" y="11072"/>
                  </a:lnTo>
                  <a:cubicBezTo>
                    <a:pt x="521" y="11061"/>
                    <a:pt x="572" y="11056"/>
                    <a:pt x="621" y="11056"/>
                  </a:cubicBezTo>
                  <a:cubicBezTo>
                    <a:pt x="1353" y="11056"/>
                    <a:pt x="1549" y="12189"/>
                    <a:pt x="747" y="12378"/>
                  </a:cubicBezTo>
                  <a:lnTo>
                    <a:pt x="825" y="12751"/>
                  </a:lnTo>
                  <a:cubicBezTo>
                    <a:pt x="883" y="12739"/>
                    <a:pt x="938" y="12733"/>
                    <a:pt x="990" y="12733"/>
                  </a:cubicBezTo>
                  <a:cubicBezTo>
                    <a:pt x="1728" y="12733"/>
                    <a:pt x="1918" y="13883"/>
                    <a:pt x="1105" y="14057"/>
                  </a:cubicBezTo>
                  <a:lnTo>
                    <a:pt x="1198" y="14493"/>
                  </a:lnTo>
                  <a:cubicBezTo>
                    <a:pt x="1470" y="14437"/>
                    <a:pt x="1740" y="14410"/>
                    <a:pt x="2007" y="14410"/>
                  </a:cubicBezTo>
                  <a:cubicBezTo>
                    <a:pt x="3818" y="14410"/>
                    <a:pt x="5443" y="15651"/>
                    <a:pt x="5863" y="17494"/>
                  </a:cubicBezTo>
                  <a:lnTo>
                    <a:pt x="6625" y="17323"/>
                  </a:lnTo>
                  <a:cubicBezTo>
                    <a:pt x="7107" y="17198"/>
                    <a:pt x="7791" y="17043"/>
                    <a:pt x="8615" y="16841"/>
                  </a:cubicBezTo>
                  <a:cubicBezTo>
                    <a:pt x="10279" y="16452"/>
                    <a:pt x="12487" y="15939"/>
                    <a:pt x="14679" y="15364"/>
                  </a:cubicBezTo>
                  <a:cubicBezTo>
                    <a:pt x="15783" y="15084"/>
                    <a:pt x="16872" y="14804"/>
                    <a:pt x="17898" y="14539"/>
                  </a:cubicBezTo>
                  <a:cubicBezTo>
                    <a:pt x="18909" y="14275"/>
                    <a:pt x="19857" y="14026"/>
                    <a:pt x="20666" y="13824"/>
                  </a:cubicBezTo>
                  <a:lnTo>
                    <a:pt x="23356" y="13124"/>
                  </a:lnTo>
                  <a:cubicBezTo>
                    <a:pt x="22796" y="11056"/>
                    <a:pt x="24009" y="8911"/>
                    <a:pt x="26093" y="8351"/>
                  </a:cubicBezTo>
                  <a:lnTo>
                    <a:pt x="25968" y="7931"/>
                  </a:lnTo>
                  <a:cubicBezTo>
                    <a:pt x="25919" y="7942"/>
                    <a:pt x="25870" y="7947"/>
                    <a:pt x="25822" y="7947"/>
                  </a:cubicBezTo>
                  <a:cubicBezTo>
                    <a:pt x="25518" y="7947"/>
                    <a:pt x="25240" y="7742"/>
                    <a:pt x="25160" y="7433"/>
                  </a:cubicBezTo>
                  <a:lnTo>
                    <a:pt x="25175" y="7433"/>
                  </a:lnTo>
                  <a:cubicBezTo>
                    <a:pt x="25066" y="7076"/>
                    <a:pt x="25284" y="6718"/>
                    <a:pt x="25642" y="6625"/>
                  </a:cubicBezTo>
                  <a:lnTo>
                    <a:pt x="25548" y="6252"/>
                  </a:lnTo>
                  <a:cubicBezTo>
                    <a:pt x="25481" y="6269"/>
                    <a:pt x="25418" y="6277"/>
                    <a:pt x="25358" y="6277"/>
                  </a:cubicBezTo>
                  <a:cubicBezTo>
                    <a:pt x="24647" y="6277"/>
                    <a:pt x="24418" y="5176"/>
                    <a:pt x="25206" y="4961"/>
                  </a:cubicBezTo>
                  <a:lnTo>
                    <a:pt x="25113" y="4604"/>
                  </a:lnTo>
                  <a:cubicBezTo>
                    <a:pt x="25051" y="4618"/>
                    <a:pt x="24991" y="4625"/>
                    <a:pt x="24934" y="4625"/>
                  </a:cubicBezTo>
                  <a:cubicBezTo>
                    <a:pt x="24216" y="4625"/>
                    <a:pt x="23992" y="3514"/>
                    <a:pt x="24771" y="3297"/>
                  </a:cubicBezTo>
                  <a:lnTo>
                    <a:pt x="24646" y="2831"/>
                  </a:lnTo>
                  <a:cubicBezTo>
                    <a:pt x="24332" y="2908"/>
                    <a:pt x="24018" y="2945"/>
                    <a:pt x="23708" y="2945"/>
                  </a:cubicBezTo>
                  <a:cubicBezTo>
                    <a:pt x="21965" y="2945"/>
                    <a:pt x="20384" y="1770"/>
                    <a:pt x="19935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2" name="Google Shape;2872;p64"/>
            <p:cNvSpPr/>
            <p:nvPr/>
          </p:nvSpPr>
          <p:spPr>
            <a:xfrm>
              <a:off x="4578391" y="3142909"/>
              <a:ext cx="516457" cy="209396"/>
            </a:xfrm>
            <a:custGeom>
              <a:rect b="b" l="l" r="r" t="t"/>
              <a:pathLst>
                <a:path extrusionOk="0" h="6267" w="15457">
                  <a:moveTo>
                    <a:pt x="14788" y="0"/>
                  </a:moveTo>
                  <a:lnTo>
                    <a:pt x="12455" y="622"/>
                  </a:lnTo>
                  <a:cubicBezTo>
                    <a:pt x="11056" y="995"/>
                    <a:pt x="9205" y="1462"/>
                    <a:pt x="7370" y="1928"/>
                  </a:cubicBezTo>
                  <a:cubicBezTo>
                    <a:pt x="6453" y="2162"/>
                    <a:pt x="5536" y="2395"/>
                    <a:pt x="4665" y="2612"/>
                  </a:cubicBezTo>
                  <a:lnTo>
                    <a:pt x="2301" y="3172"/>
                  </a:lnTo>
                  <a:cubicBezTo>
                    <a:pt x="918" y="3499"/>
                    <a:pt x="0" y="3716"/>
                    <a:pt x="0" y="3716"/>
                  </a:cubicBezTo>
                  <a:lnTo>
                    <a:pt x="591" y="6267"/>
                  </a:lnTo>
                  <a:lnTo>
                    <a:pt x="2908" y="5722"/>
                  </a:lnTo>
                  <a:cubicBezTo>
                    <a:pt x="3608" y="5551"/>
                    <a:pt x="4416" y="5365"/>
                    <a:pt x="5302" y="5147"/>
                  </a:cubicBezTo>
                  <a:cubicBezTo>
                    <a:pt x="6158" y="4929"/>
                    <a:pt x="7091" y="4696"/>
                    <a:pt x="8024" y="4463"/>
                  </a:cubicBezTo>
                  <a:cubicBezTo>
                    <a:pt x="9874" y="3996"/>
                    <a:pt x="11724" y="3530"/>
                    <a:pt x="13124" y="3157"/>
                  </a:cubicBezTo>
                  <a:lnTo>
                    <a:pt x="15456" y="2550"/>
                  </a:lnTo>
                  <a:lnTo>
                    <a:pt x="14788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3" name="Google Shape;2873;p64"/>
            <p:cNvSpPr/>
            <p:nvPr/>
          </p:nvSpPr>
          <p:spPr>
            <a:xfrm>
              <a:off x="4638634" y="3403194"/>
              <a:ext cx="523741" cy="210967"/>
            </a:xfrm>
            <a:custGeom>
              <a:rect b="b" l="l" r="r" t="t"/>
              <a:pathLst>
                <a:path extrusionOk="0" h="6314" w="15675">
                  <a:moveTo>
                    <a:pt x="15021" y="0"/>
                  </a:moveTo>
                  <a:cubicBezTo>
                    <a:pt x="15021" y="0"/>
                    <a:pt x="14089" y="234"/>
                    <a:pt x="12689" y="607"/>
                  </a:cubicBezTo>
                  <a:cubicBezTo>
                    <a:pt x="11305" y="964"/>
                    <a:pt x="9424" y="1446"/>
                    <a:pt x="7542" y="1928"/>
                  </a:cubicBezTo>
                  <a:cubicBezTo>
                    <a:pt x="6594" y="2162"/>
                    <a:pt x="5661" y="2395"/>
                    <a:pt x="4774" y="2628"/>
                  </a:cubicBezTo>
                  <a:cubicBezTo>
                    <a:pt x="3888" y="2830"/>
                    <a:pt x="3064" y="3032"/>
                    <a:pt x="2364" y="3203"/>
                  </a:cubicBezTo>
                  <a:cubicBezTo>
                    <a:pt x="949" y="3530"/>
                    <a:pt x="1" y="3748"/>
                    <a:pt x="1" y="3748"/>
                  </a:cubicBezTo>
                  <a:lnTo>
                    <a:pt x="592" y="6313"/>
                  </a:lnTo>
                  <a:cubicBezTo>
                    <a:pt x="592" y="6313"/>
                    <a:pt x="1540" y="6080"/>
                    <a:pt x="2971" y="5754"/>
                  </a:cubicBezTo>
                  <a:cubicBezTo>
                    <a:pt x="3686" y="5583"/>
                    <a:pt x="4510" y="5380"/>
                    <a:pt x="5412" y="5163"/>
                  </a:cubicBezTo>
                  <a:cubicBezTo>
                    <a:pt x="6298" y="4945"/>
                    <a:pt x="7231" y="4712"/>
                    <a:pt x="8180" y="4463"/>
                  </a:cubicBezTo>
                  <a:cubicBezTo>
                    <a:pt x="10077" y="3996"/>
                    <a:pt x="11958" y="3499"/>
                    <a:pt x="13358" y="3141"/>
                  </a:cubicBezTo>
                  <a:cubicBezTo>
                    <a:pt x="14742" y="2768"/>
                    <a:pt x="15675" y="2535"/>
                    <a:pt x="15675" y="2535"/>
                  </a:cubicBezTo>
                  <a:lnTo>
                    <a:pt x="1502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4" name="Google Shape;2874;p64"/>
            <p:cNvSpPr/>
            <p:nvPr/>
          </p:nvSpPr>
          <p:spPr>
            <a:xfrm>
              <a:off x="5117136" y="3268641"/>
              <a:ext cx="68629" cy="71703"/>
            </a:xfrm>
            <a:custGeom>
              <a:rect b="b" l="l" r="r" t="t"/>
              <a:pathLst>
                <a:path extrusionOk="0" h="2146" w="2054">
                  <a:moveTo>
                    <a:pt x="825" y="0"/>
                  </a:moveTo>
                  <a:lnTo>
                    <a:pt x="685" y="731"/>
                  </a:lnTo>
                  <a:lnTo>
                    <a:pt x="1" y="1026"/>
                  </a:lnTo>
                  <a:lnTo>
                    <a:pt x="654" y="1400"/>
                  </a:lnTo>
                  <a:lnTo>
                    <a:pt x="716" y="2146"/>
                  </a:lnTo>
                  <a:lnTo>
                    <a:pt x="1260" y="1648"/>
                  </a:lnTo>
                  <a:lnTo>
                    <a:pt x="1991" y="1819"/>
                  </a:lnTo>
                  <a:lnTo>
                    <a:pt x="1680" y="1135"/>
                  </a:lnTo>
                  <a:lnTo>
                    <a:pt x="2053" y="498"/>
                  </a:lnTo>
                  <a:lnTo>
                    <a:pt x="1322" y="575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5" name="Google Shape;2875;p64"/>
            <p:cNvSpPr/>
            <p:nvPr/>
          </p:nvSpPr>
          <p:spPr>
            <a:xfrm>
              <a:off x="4543575" y="3411514"/>
              <a:ext cx="69130" cy="71703"/>
            </a:xfrm>
            <a:custGeom>
              <a:rect b="b" l="l" r="r" t="t"/>
              <a:pathLst>
                <a:path extrusionOk="0" h="2146" w="2069">
                  <a:moveTo>
                    <a:pt x="871" y="0"/>
                  </a:moveTo>
                  <a:lnTo>
                    <a:pt x="700" y="731"/>
                  </a:lnTo>
                  <a:lnTo>
                    <a:pt x="0" y="995"/>
                  </a:lnTo>
                  <a:lnTo>
                    <a:pt x="638" y="1400"/>
                  </a:lnTo>
                  <a:lnTo>
                    <a:pt x="669" y="2146"/>
                  </a:lnTo>
                  <a:lnTo>
                    <a:pt x="1244" y="1664"/>
                  </a:lnTo>
                  <a:lnTo>
                    <a:pt x="1960" y="1866"/>
                  </a:lnTo>
                  <a:lnTo>
                    <a:pt x="1680" y="1166"/>
                  </a:lnTo>
                  <a:lnTo>
                    <a:pt x="2068" y="529"/>
                  </a:lnTo>
                  <a:lnTo>
                    <a:pt x="1338" y="591"/>
                  </a:lnTo>
                  <a:lnTo>
                    <a:pt x="87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6" name="Google Shape;2876;p64"/>
            <p:cNvSpPr/>
            <p:nvPr/>
          </p:nvSpPr>
          <p:spPr>
            <a:xfrm>
              <a:off x="4615278" y="3270713"/>
              <a:ext cx="35350" cy="50954"/>
            </a:xfrm>
            <a:custGeom>
              <a:rect b="b" l="l" r="r" t="t"/>
              <a:pathLst>
                <a:path extrusionOk="0" h="1525" w="1058">
                  <a:moveTo>
                    <a:pt x="1011" y="0"/>
                  </a:moveTo>
                  <a:lnTo>
                    <a:pt x="0" y="249"/>
                  </a:lnTo>
                  <a:lnTo>
                    <a:pt x="47" y="420"/>
                  </a:lnTo>
                  <a:lnTo>
                    <a:pt x="451" y="327"/>
                  </a:lnTo>
                  <a:lnTo>
                    <a:pt x="731" y="1524"/>
                  </a:lnTo>
                  <a:lnTo>
                    <a:pt x="933" y="1477"/>
                  </a:lnTo>
                  <a:lnTo>
                    <a:pt x="638" y="280"/>
                  </a:lnTo>
                  <a:lnTo>
                    <a:pt x="1057" y="187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7" name="Google Shape;2877;p64"/>
            <p:cNvSpPr/>
            <p:nvPr/>
          </p:nvSpPr>
          <p:spPr>
            <a:xfrm>
              <a:off x="4693731" y="3258751"/>
              <a:ext cx="17174" cy="47312"/>
            </a:xfrm>
            <a:custGeom>
              <a:rect b="b" l="l" r="r" t="t"/>
              <a:pathLst>
                <a:path extrusionOk="0" h="1416" w="514">
                  <a:moveTo>
                    <a:pt x="187" y="1"/>
                  </a:moveTo>
                  <a:lnTo>
                    <a:pt x="0" y="47"/>
                  </a:lnTo>
                  <a:lnTo>
                    <a:pt x="327" y="1416"/>
                  </a:lnTo>
                  <a:lnTo>
                    <a:pt x="513" y="1369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8" name="Google Shape;2878;p64"/>
            <p:cNvSpPr/>
            <p:nvPr/>
          </p:nvSpPr>
          <p:spPr>
            <a:xfrm>
              <a:off x="4751401" y="3240574"/>
              <a:ext cx="39494" cy="48882"/>
            </a:xfrm>
            <a:custGeom>
              <a:rect b="b" l="l" r="r" t="t"/>
              <a:pathLst>
                <a:path extrusionOk="0" h="1463" w="1182">
                  <a:moveTo>
                    <a:pt x="638" y="0"/>
                  </a:moveTo>
                  <a:cubicBezTo>
                    <a:pt x="591" y="16"/>
                    <a:pt x="544" y="16"/>
                    <a:pt x="498" y="32"/>
                  </a:cubicBezTo>
                  <a:cubicBezTo>
                    <a:pt x="420" y="47"/>
                    <a:pt x="358" y="78"/>
                    <a:pt x="295" y="109"/>
                  </a:cubicBezTo>
                  <a:cubicBezTo>
                    <a:pt x="233" y="156"/>
                    <a:pt x="171" y="203"/>
                    <a:pt x="124" y="280"/>
                  </a:cubicBezTo>
                  <a:cubicBezTo>
                    <a:pt x="62" y="358"/>
                    <a:pt x="31" y="436"/>
                    <a:pt x="16" y="529"/>
                  </a:cubicBezTo>
                  <a:cubicBezTo>
                    <a:pt x="0" y="654"/>
                    <a:pt x="0" y="778"/>
                    <a:pt x="47" y="902"/>
                  </a:cubicBezTo>
                  <a:cubicBezTo>
                    <a:pt x="62" y="980"/>
                    <a:pt x="93" y="1058"/>
                    <a:pt x="124" y="1136"/>
                  </a:cubicBezTo>
                  <a:cubicBezTo>
                    <a:pt x="156" y="1198"/>
                    <a:pt x="202" y="1260"/>
                    <a:pt x="249" y="1307"/>
                  </a:cubicBezTo>
                  <a:cubicBezTo>
                    <a:pt x="295" y="1353"/>
                    <a:pt x="342" y="1384"/>
                    <a:pt x="404" y="1415"/>
                  </a:cubicBezTo>
                  <a:cubicBezTo>
                    <a:pt x="451" y="1431"/>
                    <a:pt x="498" y="1447"/>
                    <a:pt x="560" y="1462"/>
                  </a:cubicBezTo>
                  <a:lnTo>
                    <a:pt x="700" y="1462"/>
                  </a:lnTo>
                  <a:cubicBezTo>
                    <a:pt x="746" y="1462"/>
                    <a:pt x="809" y="1462"/>
                    <a:pt x="840" y="1447"/>
                  </a:cubicBezTo>
                  <a:cubicBezTo>
                    <a:pt x="886" y="1431"/>
                    <a:pt x="933" y="1415"/>
                    <a:pt x="980" y="1400"/>
                  </a:cubicBezTo>
                  <a:lnTo>
                    <a:pt x="1088" y="1353"/>
                  </a:lnTo>
                  <a:cubicBezTo>
                    <a:pt x="1120" y="1338"/>
                    <a:pt x="1151" y="1307"/>
                    <a:pt x="1182" y="1291"/>
                  </a:cubicBezTo>
                  <a:lnTo>
                    <a:pt x="1151" y="1136"/>
                  </a:lnTo>
                  <a:cubicBezTo>
                    <a:pt x="1088" y="1167"/>
                    <a:pt x="1042" y="1182"/>
                    <a:pt x="980" y="1213"/>
                  </a:cubicBezTo>
                  <a:cubicBezTo>
                    <a:pt x="917" y="1229"/>
                    <a:pt x="871" y="1260"/>
                    <a:pt x="809" y="1260"/>
                  </a:cubicBezTo>
                  <a:cubicBezTo>
                    <a:pt x="746" y="1275"/>
                    <a:pt x="684" y="1275"/>
                    <a:pt x="638" y="1275"/>
                  </a:cubicBezTo>
                  <a:cubicBezTo>
                    <a:pt x="575" y="1275"/>
                    <a:pt x="513" y="1260"/>
                    <a:pt x="466" y="1229"/>
                  </a:cubicBezTo>
                  <a:cubicBezTo>
                    <a:pt x="420" y="1182"/>
                    <a:pt x="373" y="1136"/>
                    <a:pt x="342" y="1089"/>
                  </a:cubicBezTo>
                  <a:cubicBezTo>
                    <a:pt x="295" y="1011"/>
                    <a:pt x="264" y="933"/>
                    <a:pt x="233" y="840"/>
                  </a:cubicBezTo>
                  <a:cubicBezTo>
                    <a:pt x="218" y="762"/>
                    <a:pt x="202" y="685"/>
                    <a:pt x="218" y="591"/>
                  </a:cubicBezTo>
                  <a:cubicBezTo>
                    <a:pt x="218" y="529"/>
                    <a:pt x="233" y="467"/>
                    <a:pt x="264" y="405"/>
                  </a:cubicBezTo>
                  <a:cubicBezTo>
                    <a:pt x="295" y="358"/>
                    <a:pt x="342" y="311"/>
                    <a:pt x="389" y="280"/>
                  </a:cubicBezTo>
                  <a:cubicBezTo>
                    <a:pt x="435" y="249"/>
                    <a:pt x="482" y="218"/>
                    <a:pt x="544" y="203"/>
                  </a:cubicBezTo>
                  <a:cubicBezTo>
                    <a:pt x="606" y="187"/>
                    <a:pt x="653" y="171"/>
                    <a:pt x="715" y="171"/>
                  </a:cubicBezTo>
                  <a:cubicBezTo>
                    <a:pt x="777" y="171"/>
                    <a:pt x="840" y="156"/>
                    <a:pt x="902" y="156"/>
                  </a:cubicBezTo>
                  <a:lnTo>
                    <a:pt x="871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9" name="Google Shape;2879;p64"/>
            <p:cNvSpPr/>
            <p:nvPr/>
          </p:nvSpPr>
          <p:spPr>
            <a:xfrm>
              <a:off x="4825176" y="3219257"/>
              <a:ext cx="45207" cy="54095"/>
            </a:xfrm>
            <a:custGeom>
              <a:rect b="b" l="l" r="r" t="t"/>
              <a:pathLst>
                <a:path extrusionOk="0" h="1619" w="1353">
                  <a:moveTo>
                    <a:pt x="995" y="1"/>
                  </a:moveTo>
                  <a:lnTo>
                    <a:pt x="777" y="63"/>
                  </a:lnTo>
                  <a:lnTo>
                    <a:pt x="513" y="732"/>
                  </a:lnTo>
                  <a:lnTo>
                    <a:pt x="342" y="778"/>
                  </a:lnTo>
                  <a:lnTo>
                    <a:pt x="187" y="203"/>
                  </a:lnTo>
                  <a:lnTo>
                    <a:pt x="0" y="250"/>
                  </a:lnTo>
                  <a:lnTo>
                    <a:pt x="342" y="1618"/>
                  </a:lnTo>
                  <a:lnTo>
                    <a:pt x="544" y="1571"/>
                  </a:lnTo>
                  <a:lnTo>
                    <a:pt x="373" y="949"/>
                  </a:lnTo>
                  <a:lnTo>
                    <a:pt x="544" y="903"/>
                  </a:lnTo>
                  <a:lnTo>
                    <a:pt x="1135" y="1416"/>
                  </a:lnTo>
                  <a:lnTo>
                    <a:pt x="1353" y="1369"/>
                  </a:lnTo>
                  <a:lnTo>
                    <a:pt x="684" y="77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0" name="Google Shape;2880;p64"/>
            <p:cNvSpPr/>
            <p:nvPr/>
          </p:nvSpPr>
          <p:spPr>
            <a:xfrm>
              <a:off x="4903596" y="3201615"/>
              <a:ext cx="36921" cy="51990"/>
            </a:xfrm>
            <a:custGeom>
              <a:rect b="b" l="l" r="r" t="t"/>
              <a:pathLst>
                <a:path extrusionOk="0" h="1556" w="1105">
                  <a:moveTo>
                    <a:pt x="747" y="0"/>
                  </a:moveTo>
                  <a:lnTo>
                    <a:pt x="1" y="187"/>
                  </a:lnTo>
                  <a:lnTo>
                    <a:pt x="359" y="1555"/>
                  </a:lnTo>
                  <a:lnTo>
                    <a:pt x="1105" y="1369"/>
                  </a:lnTo>
                  <a:lnTo>
                    <a:pt x="1058" y="1198"/>
                  </a:lnTo>
                  <a:lnTo>
                    <a:pt x="514" y="1337"/>
                  </a:lnTo>
                  <a:lnTo>
                    <a:pt x="390" y="887"/>
                  </a:lnTo>
                  <a:lnTo>
                    <a:pt x="887" y="762"/>
                  </a:lnTo>
                  <a:lnTo>
                    <a:pt x="856" y="591"/>
                  </a:lnTo>
                  <a:lnTo>
                    <a:pt x="343" y="716"/>
                  </a:lnTo>
                  <a:lnTo>
                    <a:pt x="250" y="311"/>
                  </a:lnTo>
                  <a:lnTo>
                    <a:pt x="763" y="187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1" name="Google Shape;2881;p64"/>
            <p:cNvSpPr/>
            <p:nvPr/>
          </p:nvSpPr>
          <p:spPr>
            <a:xfrm>
              <a:off x="4972192" y="3181334"/>
              <a:ext cx="35885" cy="50954"/>
            </a:xfrm>
            <a:custGeom>
              <a:rect b="b" l="l" r="r" t="t"/>
              <a:pathLst>
                <a:path extrusionOk="0" h="1525" w="1074">
                  <a:moveTo>
                    <a:pt x="1027" y="1"/>
                  </a:moveTo>
                  <a:lnTo>
                    <a:pt x="0" y="265"/>
                  </a:lnTo>
                  <a:lnTo>
                    <a:pt x="47" y="436"/>
                  </a:lnTo>
                  <a:lnTo>
                    <a:pt x="467" y="327"/>
                  </a:lnTo>
                  <a:lnTo>
                    <a:pt x="778" y="1525"/>
                  </a:lnTo>
                  <a:lnTo>
                    <a:pt x="965" y="1462"/>
                  </a:lnTo>
                  <a:lnTo>
                    <a:pt x="654" y="281"/>
                  </a:lnTo>
                  <a:lnTo>
                    <a:pt x="1073" y="172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2" name="Google Shape;2882;p64"/>
            <p:cNvSpPr/>
            <p:nvPr/>
          </p:nvSpPr>
          <p:spPr>
            <a:xfrm>
              <a:off x="4668772" y="3539818"/>
              <a:ext cx="45241" cy="51990"/>
            </a:xfrm>
            <a:custGeom>
              <a:rect b="b" l="l" r="r" t="t"/>
              <a:pathLst>
                <a:path extrusionOk="0" h="1556" w="1354">
                  <a:moveTo>
                    <a:pt x="405" y="218"/>
                  </a:moveTo>
                  <a:lnTo>
                    <a:pt x="840" y="825"/>
                  </a:lnTo>
                  <a:lnTo>
                    <a:pt x="265" y="949"/>
                  </a:lnTo>
                  <a:lnTo>
                    <a:pt x="265" y="949"/>
                  </a:lnTo>
                  <a:lnTo>
                    <a:pt x="405" y="218"/>
                  </a:lnTo>
                  <a:close/>
                  <a:moveTo>
                    <a:pt x="467" y="1"/>
                  </a:moveTo>
                  <a:lnTo>
                    <a:pt x="249" y="47"/>
                  </a:lnTo>
                  <a:lnTo>
                    <a:pt x="1" y="1556"/>
                  </a:lnTo>
                  <a:lnTo>
                    <a:pt x="187" y="1525"/>
                  </a:lnTo>
                  <a:lnTo>
                    <a:pt x="249" y="1136"/>
                  </a:lnTo>
                  <a:lnTo>
                    <a:pt x="949" y="965"/>
                  </a:lnTo>
                  <a:lnTo>
                    <a:pt x="1167" y="1276"/>
                  </a:lnTo>
                  <a:lnTo>
                    <a:pt x="1353" y="1245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3" name="Google Shape;2883;p64"/>
            <p:cNvSpPr/>
            <p:nvPr/>
          </p:nvSpPr>
          <p:spPr>
            <a:xfrm>
              <a:off x="4722299" y="3526854"/>
              <a:ext cx="44171" cy="49885"/>
            </a:xfrm>
            <a:custGeom>
              <a:rect b="b" l="l" r="r" t="t"/>
              <a:pathLst>
                <a:path extrusionOk="0" h="1493" w="1322">
                  <a:moveTo>
                    <a:pt x="700" y="171"/>
                  </a:moveTo>
                  <a:cubicBezTo>
                    <a:pt x="762" y="187"/>
                    <a:pt x="824" y="218"/>
                    <a:pt x="871" y="249"/>
                  </a:cubicBezTo>
                  <a:cubicBezTo>
                    <a:pt x="918" y="280"/>
                    <a:pt x="964" y="327"/>
                    <a:pt x="995" y="373"/>
                  </a:cubicBezTo>
                  <a:cubicBezTo>
                    <a:pt x="1042" y="435"/>
                    <a:pt x="1073" y="513"/>
                    <a:pt x="1089" y="575"/>
                  </a:cubicBezTo>
                  <a:cubicBezTo>
                    <a:pt x="1104" y="653"/>
                    <a:pt x="1104" y="715"/>
                    <a:pt x="1104" y="793"/>
                  </a:cubicBezTo>
                  <a:cubicBezTo>
                    <a:pt x="1089" y="855"/>
                    <a:pt x="1073" y="917"/>
                    <a:pt x="1042" y="980"/>
                  </a:cubicBezTo>
                  <a:cubicBezTo>
                    <a:pt x="1011" y="1042"/>
                    <a:pt x="980" y="1089"/>
                    <a:pt x="933" y="1120"/>
                  </a:cubicBezTo>
                  <a:cubicBezTo>
                    <a:pt x="887" y="1166"/>
                    <a:pt x="824" y="1197"/>
                    <a:pt x="762" y="1213"/>
                  </a:cubicBezTo>
                  <a:lnTo>
                    <a:pt x="482" y="1275"/>
                  </a:lnTo>
                  <a:lnTo>
                    <a:pt x="249" y="249"/>
                  </a:lnTo>
                  <a:lnTo>
                    <a:pt x="529" y="187"/>
                  </a:lnTo>
                  <a:cubicBezTo>
                    <a:pt x="576" y="171"/>
                    <a:pt x="638" y="171"/>
                    <a:pt x="700" y="171"/>
                  </a:cubicBezTo>
                  <a:close/>
                  <a:moveTo>
                    <a:pt x="700" y="0"/>
                  </a:moveTo>
                  <a:cubicBezTo>
                    <a:pt x="607" y="0"/>
                    <a:pt x="498" y="0"/>
                    <a:pt x="405" y="31"/>
                  </a:cubicBezTo>
                  <a:lnTo>
                    <a:pt x="0" y="124"/>
                  </a:lnTo>
                  <a:lnTo>
                    <a:pt x="327" y="1493"/>
                  </a:lnTo>
                  <a:lnTo>
                    <a:pt x="809" y="1384"/>
                  </a:lnTo>
                  <a:cubicBezTo>
                    <a:pt x="902" y="1353"/>
                    <a:pt x="995" y="1322"/>
                    <a:pt x="1073" y="1260"/>
                  </a:cubicBezTo>
                  <a:cubicBezTo>
                    <a:pt x="1135" y="1213"/>
                    <a:pt x="1198" y="1135"/>
                    <a:pt x="1244" y="1057"/>
                  </a:cubicBezTo>
                  <a:cubicBezTo>
                    <a:pt x="1275" y="980"/>
                    <a:pt x="1306" y="902"/>
                    <a:pt x="1322" y="809"/>
                  </a:cubicBezTo>
                  <a:cubicBezTo>
                    <a:pt x="1322" y="715"/>
                    <a:pt x="1322" y="622"/>
                    <a:pt x="1291" y="529"/>
                  </a:cubicBezTo>
                  <a:cubicBezTo>
                    <a:pt x="1275" y="435"/>
                    <a:pt x="1229" y="342"/>
                    <a:pt x="1166" y="264"/>
                  </a:cubicBezTo>
                  <a:cubicBezTo>
                    <a:pt x="1120" y="187"/>
                    <a:pt x="1042" y="124"/>
                    <a:pt x="964" y="78"/>
                  </a:cubicBezTo>
                  <a:cubicBezTo>
                    <a:pt x="887" y="47"/>
                    <a:pt x="793" y="16"/>
                    <a:pt x="700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4" name="Google Shape;2884;p64"/>
            <p:cNvSpPr/>
            <p:nvPr/>
          </p:nvSpPr>
          <p:spPr>
            <a:xfrm>
              <a:off x="4783076" y="3504501"/>
              <a:ext cx="60310" cy="57703"/>
            </a:xfrm>
            <a:custGeom>
              <a:rect b="b" l="l" r="r" t="t"/>
              <a:pathLst>
                <a:path extrusionOk="0" h="1727" w="1805">
                  <a:moveTo>
                    <a:pt x="1478" y="0"/>
                  </a:moveTo>
                  <a:lnTo>
                    <a:pt x="1167" y="78"/>
                  </a:lnTo>
                  <a:lnTo>
                    <a:pt x="1011" y="1322"/>
                  </a:lnTo>
                  <a:lnTo>
                    <a:pt x="312" y="280"/>
                  </a:lnTo>
                  <a:lnTo>
                    <a:pt x="1" y="358"/>
                  </a:lnTo>
                  <a:lnTo>
                    <a:pt x="327" y="1726"/>
                  </a:lnTo>
                  <a:lnTo>
                    <a:pt x="529" y="1680"/>
                  </a:lnTo>
                  <a:lnTo>
                    <a:pt x="234" y="498"/>
                  </a:lnTo>
                  <a:lnTo>
                    <a:pt x="965" y="1586"/>
                  </a:lnTo>
                  <a:lnTo>
                    <a:pt x="1182" y="1524"/>
                  </a:lnTo>
                  <a:cubicBezTo>
                    <a:pt x="1213" y="1291"/>
                    <a:pt x="1229" y="1073"/>
                    <a:pt x="1260" y="887"/>
                  </a:cubicBezTo>
                  <a:cubicBezTo>
                    <a:pt x="1260" y="793"/>
                    <a:pt x="1276" y="716"/>
                    <a:pt x="1276" y="638"/>
                  </a:cubicBezTo>
                  <a:cubicBezTo>
                    <a:pt x="1291" y="576"/>
                    <a:pt x="1291" y="498"/>
                    <a:pt x="1307" y="436"/>
                  </a:cubicBezTo>
                  <a:cubicBezTo>
                    <a:pt x="1307" y="374"/>
                    <a:pt x="1322" y="296"/>
                    <a:pt x="1322" y="234"/>
                  </a:cubicBezTo>
                  <a:lnTo>
                    <a:pt x="1618" y="1415"/>
                  </a:lnTo>
                  <a:lnTo>
                    <a:pt x="1804" y="1369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5" name="Google Shape;2885;p64"/>
            <p:cNvSpPr/>
            <p:nvPr/>
          </p:nvSpPr>
          <p:spPr>
            <a:xfrm>
              <a:off x="4856851" y="3496716"/>
              <a:ext cx="18210" cy="47312"/>
            </a:xfrm>
            <a:custGeom>
              <a:rect b="b" l="l" r="r" t="t"/>
              <a:pathLst>
                <a:path extrusionOk="0" h="1416" w="545">
                  <a:moveTo>
                    <a:pt x="203" y="0"/>
                  </a:moveTo>
                  <a:lnTo>
                    <a:pt x="1" y="47"/>
                  </a:lnTo>
                  <a:lnTo>
                    <a:pt x="343" y="1415"/>
                  </a:lnTo>
                  <a:lnTo>
                    <a:pt x="545" y="13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6" name="Google Shape;2886;p64"/>
            <p:cNvSpPr/>
            <p:nvPr/>
          </p:nvSpPr>
          <p:spPr>
            <a:xfrm>
              <a:off x="4882813" y="3482683"/>
              <a:ext cx="35885" cy="50954"/>
            </a:xfrm>
            <a:custGeom>
              <a:rect b="b" l="l" r="r" t="t"/>
              <a:pathLst>
                <a:path extrusionOk="0" h="1525" w="1074">
                  <a:moveTo>
                    <a:pt x="1027" y="0"/>
                  </a:moveTo>
                  <a:lnTo>
                    <a:pt x="1" y="265"/>
                  </a:lnTo>
                  <a:lnTo>
                    <a:pt x="48" y="436"/>
                  </a:lnTo>
                  <a:lnTo>
                    <a:pt x="467" y="327"/>
                  </a:lnTo>
                  <a:lnTo>
                    <a:pt x="763" y="1524"/>
                  </a:lnTo>
                  <a:lnTo>
                    <a:pt x="965" y="1478"/>
                  </a:lnTo>
                  <a:lnTo>
                    <a:pt x="654" y="280"/>
                  </a:lnTo>
                  <a:lnTo>
                    <a:pt x="1074" y="171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7" name="Google Shape;2887;p64"/>
            <p:cNvSpPr/>
            <p:nvPr/>
          </p:nvSpPr>
          <p:spPr>
            <a:xfrm>
              <a:off x="4969586" y="3463470"/>
              <a:ext cx="46276" cy="48849"/>
            </a:xfrm>
            <a:custGeom>
              <a:rect b="b" l="l" r="r" t="t"/>
              <a:pathLst>
                <a:path extrusionOk="0" h="1462" w="1385">
                  <a:moveTo>
                    <a:pt x="747" y="187"/>
                  </a:moveTo>
                  <a:cubicBezTo>
                    <a:pt x="809" y="187"/>
                    <a:pt x="856" y="218"/>
                    <a:pt x="918" y="249"/>
                  </a:cubicBezTo>
                  <a:cubicBezTo>
                    <a:pt x="965" y="280"/>
                    <a:pt x="1011" y="327"/>
                    <a:pt x="1043" y="389"/>
                  </a:cubicBezTo>
                  <a:cubicBezTo>
                    <a:pt x="1089" y="451"/>
                    <a:pt x="1120" y="529"/>
                    <a:pt x="1151" y="622"/>
                  </a:cubicBezTo>
                  <a:cubicBezTo>
                    <a:pt x="1167" y="700"/>
                    <a:pt x="1182" y="778"/>
                    <a:pt x="1182" y="871"/>
                  </a:cubicBezTo>
                  <a:cubicBezTo>
                    <a:pt x="1167" y="933"/>
                    <a:pt x="1151" y="995"/>
                    <a:pt x="1120" y="1057"/>
                  </a:cubicBezTo>
                  <a:cubicBezTo>
                    <a:pt x="1105" y="1120"/>
                    <a:pt x="1058" y="1151"/>
                    <a:pt x="1011" y="1197"/>
                  </a:cubicBezTo>
                  <a:cubicBezTo>
                    <a:pt x="921" y="1249"/>
                    <a:pt x="820" y="1279"/>
                    <a:pt x="718" y="1279"/>
                  </a:cubicBezTo>
                  <a:cubicBezTo>
                    <a:pt x="696" y="1279"/>
                    <a:pt x="675" y="1278"/>
                    <a:pt x="654" y="1275"/>
                  </a:cubicBezTo>
                  <a:cubicBezTo>
                    <a:pt x="607" y="1275"/>
                    <a:pt x="545" y="1260"/>
                    <a:pt x="498" y="1228"/>
                  </a:cubicBezTo>
                  <a:cubicBezTo>
                    <a:pt x="436" y="1182"/>
                    <a:pt x="389" y="1135"/>
                    <a:pt x="358" y="1089"/>
                  </a:cubicBezTo>
                  <a:cubicBezTo>
                    <a:pt x="312" y="1011"/>
                    <a:pt x="281" y="933"/>
                    <a:pt x="265" y="840"/>
                  </a:cubicBezTo>
                  <a:cubicBezTo>
                    <a:pt x="234" y="762"/>
                    <a:pt x="218" y="684"/>
                    <a:pt x="234" y="591"/>
                  </a:cubicBezTo>
                  <a:cubicBezTo>
                    <a:pt x="234" y="529"/>
                    <a:pt x="250" y="467"/>
                    <a:pt x="281" y="404"/>
                  </a:cubicBezTo>
                  <a:cubicBezTo>
                    <a:pt x="312" y="358"/>
                    <a:pt x="343" y="311"/>
                    <a:pt x="405" y="280"/>
                  </a:cubicBezTo>
                  <a:cubicBezTo>
                    <a:pt x="452" y="233"/>
                    <a:pt x="498" y="218"/>
                    <a:pt x="561" y="202"/>
                  </a:cubicBezTo>
                  <a:cubicBezTo>
                    <a:pt x="623" y="187"/>
                    <a:pt x="685" y="187"/>
                    <a:pt x="747" y="187"/>
                  </a:cubicBezTo>
                  <a:close/>
                  <a:moveTo>
                    <a:pt x="747" y="0"/>
                  </a:moveTo>
                  <a:cubicBezTo>
                    <a:pt x="669" y="0"/>
                    <a:pt x="592" y="16"/>
                    <a:pt x="514" y="31"/>
                  </a:cubicBezTo>
                  <a:cubicBezTo>
                    <a:pt x="452" y="47"/>
                    <a:pt x="374" y="78"/>
                    <a:pt x="312" y="109"/>
                  </a:cubicBezTo>
                  <a:cubicBezTo>
                    <a:pt x="250" y="156"/>
                    <a:pt x="187" y="202"/>
                    <a:pt x="125" y="280"/>
                  </a:cubicBezTo>
                  <a:cubicBezTo>
                    <a:pt x="78" y="358"/>
                    <a:pt x="47" y="435"/>
                    <a:pt x="32" y="529"/>
                  </a:cubicBezTo>
                  <a:cubicBezTo>
                    <a:pt x="1" y="653"/>
                    <a:pt x="16" y="778"/>
                    <a:pt x="47" y="902"/>
                  </a:cubicBezTo>
                  <a:cubicBezTo>
                    <a:pt x="78" y="980"/>
                    <a:pt x="110" y="1057"/>
                    <a:pt x="141" y="1135"/>
                  </a:cubicBezTo>
                  <a:cubicBezTo>
                    <a:pt x="187" y="1197"/>
                    <a:pt x="218" y="1260"/>
                    <a:pt x="281" y="1306"/>
                  </a:cubicBezTo>
                  <a:cubicBezTo>
                    <a:pt x="312" y="1353"/>
                    <a:pt x="374" y="1384"/>
                    <a:pt x="421" y="1415"/>
                  </a:cubicBezTo>
                  <a:cubicBezTo>
                    <a:pt x="483" y="1431"/>
                    <a:pt x="529" y="1446"/>
                    <a:pt x="592" y="1462"/>
                  </a:cubicBezTo>
                  <a:lnTo>
                    <a:pt x="747" y="1462"/>
                  </a:lnTo>
                  <a:cubicBezTo>
                    <a:pt x="794" y="1462"/>
                    <a:pt x="840" y="1446"/>
                    <a:pt x="887" y="1431"/>
                  </a:cubicBezTo>
                  <a:cubicBezTo>
                    <a:pt x="934" y="1431"/>
                    <a:pt x="980" y="1415"/>
                    <a:pt x="1027" y="1384"/>
                  </a:cubicBezTo>
                  <a:cubicBezTo>
                    <a:pt x="1120" y="1337"/>
                    <a:pt x="1214" y="1275"/>
                    <a:pt x="1276" y="1182"/>
                  </a:cubicBezTo>
                  <a:cubicBezTo>
                    <a:pt x="1307" y="1135"/>
                    <a:pt x="1338" y="1089"/>
                    <a:pt x="1354" y="1026"/>
                  </a:cubicBezTo>
                  <a:cubicBezTo>
                    <a:pt x="1369" y="964"/>
                    <a:pt x="1385" y="886"/>
                    <a:pt x="1385" y="824"/>
                  </a:cubicBezTo>
                  <a:cubicBezTo>
                    <a:pt x="1385" y="731"/>
                    <a:pt x="1369" y="653"/>
                    <a:pt x="1354" y="560"/>
                  </a:cubicBezTo>
                  <a:cubicBezTo>
                    <a:pt x="1322" y="435"/>
                    <a:pt x="1276" y="327"/>
                    <a:pt x="1198" y="233"/>
                  </a:cubicBezTo>
                  <a:cubicBezTo>
                    <a:pt x="1136" y="156"/>
                    <a:pt x="1058" y="93"/>
                    <a:pt x="980" y="62"/>
                  </a:cubicBezTo>
                  <a:cubicBezTo>
                    <a:pt x="903" y="16"/>
                    <a:pt x="825" y="0"/>
                    <a:pt x="747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8" name="Google Shape;2888;p64"/>
            <p:cNvSpPr/>
            <p:nvPr/>
          </p:nvSpPr>
          <p:spPr>
            <a:xfrm>
              <a:off x="5030396" y="3444759"/>
              <a:ext cx="46778" cy="54563"/>
            </a:xfrm>
            <a:custGeom>
              <a:rect b="b" l="l" r="r" t="t"/>
              <a:pathLst>
                <a:path extrusionOk="0" h="1633" w="1400">
                  <a:moveTo>
                    <a:pt x="1057" y="0"/>
                  </a:moveTo>
                  <a:lnTo>
                    <a:pt x="855" y="47"/>
                  </a:lnTo>
                  <a:lnTo>
                    <a:pt x="1151" y="1135"/>
                  </a:lnTo>
                  <a:lnTo>
                    <a:pt x="1151" y="1135"/>
                  </a:lnTo>
                  <a:lnTo>
                    <a:pt x="264" y="202"/>
                  </a:lnTo>
                  <a:lnTo>
                    <a:pt x="0" y="265"/>
                  </a:lnTo>
                  <a:lnTo>
                    <a:pt x="358" y="1633"/>
                  </a:lnTo>
                  <a:lnTo>
                    <a:pt x="560" y="1586"/>
                  </a:lnTo>
                  <a:lnTo>
                    <a:pt x="264" y="467"/>
                  </a:lnTo>
                  <a:lnTo>
                    <a:pt x="1166" y="1431"/>
                  </a:lnTo>
                  <a:lnTo>
                    <a:pt x="1399" y="1369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9" name="Google Shape;2889;p64"/>
            <p:cNvSpPr/>
            <p:nvPr/>
          </p:nvSpPr>
          <p:spPr>
            <a:xfrm>
              <a:off x="5090138" y="3431762"/>
              <a:ext cx="36921" cy="51990"/>
            </a:xfrm>
            <a:custGeom>
              <a:rect b="b" l="l" r="r" t="t"/>
              <a:pathLst>
                <a:path extrusionOk="0" h="1556" w="1105">
                  <a:moveTo>
                    <a:pt x="747" y="1"/>
                  </a:moveTo>
                  <a:lnTo>
                    <a:pt x="0" y="203"/>
                  </a:lnTo>
                  <a:lnTo>
                    <a:pt x="342" y="1555"/>
                  </a:lnTo>
                  <a:lnTo>
                    <a:pt x="1104" y="1369"/>
                  </a:lnTo>
                  <a:lnTo>
                    <a:pt x="1058" y="1198"/>
                  </a:lnTo>
                  <a:lnTo>
                    <a:pt x="498" y="1338"/>
                  </a:lnTo>
                  <a:lnTo>
                    <a:pt x="373" y="887"/>
                  </a:lnTo>
                  <a:lnTo>
                    <a:pt x="886" y="762"/>
                  </a:lnTo>
                  <a:lnTo>
                    <a:pt x="840" y="591"/>
                  </a:lnTo>
                  <a:lnTo>
                    <a:pt x="342" y="716"/>
                  </a:lnTo>
                  <a:lnTo>
                    <a:pt x="233" y="327"/>
                  </a:lnTo>
                  <a:lnTo>
                    <a:pt x="762" y="187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0" name="Google Shape;2890;p64"/>
            <p:cNvSpPr/>
            <p:nvPr/>
          </p:nvSpPr>
          <p:spPr>
            <a:xfrm>
              <a:off x="4633455" y="3363700"/>
              <a:ext cx="72238" cy="119750"/>
            </a:xfrm>
            <a:custGeom>
              <a:rect b="b" l="l" r="r" t="t"/>
              <a:pathLst>
                <a:path extrusionOk="0" h="3584" w="2162">
                  <a:moveTo>
                    <a:pt x="1011" y="1"/>
                  </a:moveTo>
                  <a:cubicBezTo>
                    <a:pt x="918" y="1"/>
                    <a:pt x="840" y="16"/>
                    <a:pt x="762" y="32"/>
                  </a:cubicBezTo>
                  <a:cubicBezTo>
                    <a:pt x="684" y="47"/>
                    <a:pt x="622" y="78"/>
                    <a:pt x="545" y="109"/>
                  </a:cubicBezTo>
                  <a:cubicBezTo>
                    <a:pt x="467" y="156"/>
                    <a:pt x="389" y="218"/>
                    <a:pt x="327" y="280"/>
                  </a:cubicBezTo>
                  <a:cubicBezTo>
                    <a:pt x="265" y="358"/>
                    <a:pt x="202" y="452"/>
                    <a:pt x="156" y="545"/>
                  </a:cubicBezTo>
                  <a:cubicBezTo>
                    <a:pt x="94" y="669"/>
                    <a:pt x="63" y="794"/>
                    <a:pt x="47" y="918"/>
                  </a:cubicBezTo>
                  <a:cubicBezTo>
                    <a:pt x="16" y="1074"/>
                    <a:pt x="0" y="1245"/>
                    <a:pt x="16" y="1416"/>
                  </a:cubicBezTo>
                  <a:cubicBezTo>
                    <a:pt x="47" y="1835"/>
                    <a:pt x="156" y="2271"/>
                    <a:pt x="311" y="2660"/>
                  </a:cubicBezTo>
                  <a:cubicBezTo>
                    <a:pt x="374" y="2815"/>
                    <a:pt x="451" y="2971"/>
                    <a:pt x="545" y="3095"/>
                  </a:cubicBezTo>
                  <a:cubicBezTo>
                    <a:pt x="622" y="3204"/>
                    <a:pt x="716" y="3297"/>
                    <a:pt x="824" y="3375"/>
                  </a:cubicBezTo>
                  <a:cubicBezTo>
                    <a:pt x="902" y="3453"/>
                    <a:pt x="995" y="3499"/>
                    <a:pt x="1089" y="3530"/>
                  </a:cubicBezTo>
                  <a:cubicBezTo>
                    <a:pt x="1182" y="3561"/>
                    <a:pt x="1275" y="3577"/>
                    <a:pt x="1353" y="3577"/>
                  </a:cubicBezTo>
                  <a:cubicBezTo>
                    <a:pt x="1380" y="3581"/>
                    <a:pt x="1406" y="3583"/>
                    <a:pt x="1431" y="3583"/>
                  </a:cubicBezTo>
                  <a:cubicBezTo>
                    <a:pt x="1492" y="3583"/>
                    <a:pt x="1547" y="3572"/>
                    <a:pt x="1602" y="3561"/>
                  </a:cubicBezTo>
                  <a:cubicBezTo>
                    <a:pt x="1680" y="3546"/>
                    <a:pt x="1757" y="3515"/>
                    <a:pt x="1820" y="3484"/>
                  </a:cubicBezTo>
                  <a:cubicBezTo>
                    <a:pt x="1882" y="3453"/>
                    <a:pt x="1944" y="3406"/>
                    <a:pt x="2006" y="3375"/>
                  </a:cubicBezTo>
                  <a:cubicBezTo>
                    <a:pt x="2053" y="3328"/>
                    <a:pt x="2115" y="3281"/>
                    <a:pt x="2162" y="3235"/>
                  </a:cubicBezTo>
                  <a:lnTo>
                    <a:pt x="2022" y="2691"/>
                  </a:lnTo>
                  <a:cubicBezTo>
                    <a:pt x="1960" y="2768"/>
                    <a:pt x="1882" y="2831"/>
                    <a:pt x="1788" y="2893"/>
                  </a:cubicBezTo>
                  <a:cubicBezTo>
                    <a:pt x="1711" y="2939"/>
                    <a:pt x="1617" y="2971"/>
                    <a:pt x="1524" y="3002"/>
                  </a:cubicBezTo>
                  <a:cubicBezTo>
                    <a:pt x="1486" y="3008"/>
                    <a:pt x="1450" y="3012"/>
                    <a:pt x="1414" y="3012"/>
                  </a:cubicBezTo>
                  <a:cubicBezTo>
                    <a:pt x="1364" y="3012"/>
                    <a:pt x="1314" y="3004"/>
                    <a:pt x="1260" y="2986"/>
                  </a:cubicBezTo>
                  <a:cubicBezTo>
                    <a:pt x="1167" y="2971"/>
                    <a:pt x="1073" y="2908"/>
                    <a:pt x="995" y="2831"/>
                  </a:cubicBezTo>
                  <a:cubicBezTo>
                    <a:pt x="902" y="2737"/>
                    <a:pt x="824" y="2613"/>
                    <a:pt x="762" y="2488"/>
                  </a:cubicBezTo>
                  <a:cubicBezTo>
                    <a:pt x="684" y="2317"/>
                    <a:pt x="622" y="2131"/>
                    <a:pt x="576" y="1929"/>
                  </a:cubicBezTo>
                  <a:cubicBezTo>
                    <a:pt x="529" y="1742"/>
                    <a:pt x="513" y="1556"/>
                    <a:pt x="498" y="1353"/>
                  </a:cubicBezTo>
                  <a:cubicBezTo>
                    <a:pt x="498" y="1229"/>
                    <a:pt x="513" y="1089"/>
                    <a:pt x="560" y="949"/>
                  </a:cubicBezTo>
                  <a:cubicBezTo>
                    <a:pt x="591" y="856"/>
                    <a:pt x="638" y="763"/>
                    <a:pt x="716" y="700"/>
                  </a:cubicBezTo>
                  <a:cubicBezTo>
                    <a:pt x="793" y="638"/>
                    <a:pt x="871" y="591"/>
                    <a:pt x="949" y="560"/>
                  </a:cubicBezTo>
                  <a:cubicBezTo>
                    <a:pt x="1015" y="549"/>
                    <a:pt x="1081" y="538"/>
                    <a:pt x="1147" y="538"/>
                  </a:cubicBezTo>
                  <a:cubicBezTo>
                    <a:pt x="1174" y="538"/>
                    <a:pt x="1201" y="540"/>
                    <a:pt x="1229" y="545"/>
                  </a:cubicBezTo>
                  <a:cubicBezTo>
                    <a:pt x="1338" y="545"/>
                    <a:pt x="1431" y="560"/>
                    <a:pt x="1524" y="591"/>
                  </a:cubicBezTo>
                  <a:lnTo>
                    <a:pt x="1400" y="63"/>
                  </a:lnTo>
                  <a:cubicBezTo>
                    <a:pt x="1338" y="47"/>
                    <a:pt x="1275" y="32"/>
                    <a:pt x="1213" y="16"/>
                  </a:cubicBezTo>
                  <a:cubicBezTo>
                    <a:pt x="1135" y="1"/>
                    <a:pt x="1073" y="1"/>
                    <a:pt x="1011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1" name="Google Shape;2891;p64"/>
            <p:cNvSpPr/>
            <p:nvPr/>
          </p:nvSpPr>
          <p:spPr>
            <a:xfrm>
              <a:off x="4699946" y="3353309"/>
              <a:ext cx="42133" cy="117980"/>
            </a:xfrm>
            <a:custGeom>
              <a:rect b="b" l="l" r="r" t="t"/>
              <a:pathLst>
                <a:path extrusionOk="0" h="3531" w="1261">
                  <a:moveTo>
                    <a:pt x="436" y="1"/>
                  </a:moveTo>
                  <a:lnTo>
                    <a:pt x="1" y="109"/>
                  </a:lnTo>
                  <a:lnTo>
                    <a:pt x="809" y="3530"/>
                  </a:lnTo>
                  <a:lnTo>
                    <a:pt x="1260" y="3421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2" name="Google Shape;2892;p64"/>
            <p:cNvSpPr/>
            <p:nvPr/>
          </p:nvSpPr>
          <p:spPr>
            <a:xfrm>
              <a:off x="4740475" y="3332025"/>
              <a:ext cx="89378" cy="129373"/>
            </a:xfrm>
            <a:custGeom>
              <a:rect b="b" l="l" r="r" t="t"/>
              <a:pathLst>
                <a:path extrusionOk="0" h="3872" w="2675">
                  <a:moveTo>
                    <a:pt x="1835" y="0"/>
                  </a:moveTo>
                  <a:lnTo>
                    <a:pt x="1400" y="109"/>
                  </a:lnTo>
                  <a:lnTo>
                    <a:pt x="2037" y="2675"/>
                  </a:lnTo>
                  <a:lnTo>
                    <a:pt x="591" y="311"/>
                  </a:lnTo>
                  <a:lnTo>
                    <a:pt x="0" y="451"/>
                  </a:lnTo>
                  <a:lnTo>
                    <a:pt x="840" y="3872"/>
                  </a:lnTo>
                  <a:lnTo>
                    <a:pt x="1260" y="3779"/>
                  </a:lnTo>
                  <a:lnTo>
                    <a:pt x="638" y="1197"/>
                  </a:lnTo>
                  <a:lnTo>
                    <a:pt x="2084" y="3561"/>
                  </a:lnTo>
                  <a:lnTo>
                    <a:pt x="2675" y="3421"/>
                  </a:lnTo>
                  <a:lnTo>
                    <a:pt x="1835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3" name="Google Shape;2893;p64"/>
            <p:cNvSpPr/>
            <p:nvPr/>
          </p:nvSpPr>
          <p:spPr>
            <a:xfrm>
              <a:off x="4828785" y="3313815"/>
              <a:ext cx="72772" cy="125263"/>
            </a:xfrm>
            <a:custGeom>
              <a:rect b="b" l="l" r="r" t="t"/>
              <a:pathLst>
                <a:path extrusionOk="0" h="3749" w="2178">
                  <a:moveTo>
                    <a:pt x="1307" y="1"/>
                  </a:moveTo>
                  <a:lnTo>
                    <a:pt x="1" y="343"/>
                  </a:lnTo>
                  <a:lnTo>
                    <a:pt x="856" y="3748"/>
                  </a:lnTo>
                  <a:lnTo>
                    <a:pt x="2178" y="3422"/>
                  </a:lnTo>
                  <a:lnTo>
                    <a:pt x="2038" y="2877"/>
                  </a:lnTo>
                  <a:lnTo>
                    <a:pt x="1167" y="3095"/>
                  </a:lnTo>
                  <a:lnTo>
                    <a:pt x="934" y="2147"/>
                  </a:lnTo>
                  <a:lnTo>
                    <a:pt x="1727" y="1945"/>
                  </a:lnTo>
                  <a:lnTo>
                    <a:pt x="1587" y="1400"/>
                  </a:lnTo>
                  <a:lnTo>
                    <a:pt x="794" y="1602"/>
                  </a:lnTo>
                  <a:lnTo>
                    <a:pt x="576" y="763"/>
                  </a:lnTo>
                  <a:lnTo>
                    <a:pt x="1369" y="561"/>
                  </a:lnTo>
                  <a:lnTo>
                    <a:pt x="1307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4" name="Google Shape;2894;p64"/>
            <p:cNvSpPr/>
            <p:nvPr/>
          </p:nvSpPr>
          <p:spPr>
            <a:xfrm>
              <a:off x="4898417" y="3286283"/>
              <a:ext cx="112767" cy="135120"/>
            </a:xfrm>
            <a:custGeom>
              <a:rect b="b" l="l" r="r" t="t"/>
              <a:pathLst>
                <a:path extrusionOk="0" h="4044" w="3375">
                  <a:moveTo>
                    <a:pt x="2488" y="1"/>
                  </a:moveTo>
                  <a:lnTo>
                    <a:pt x="1820" y="172"/>
                  </a:lnTo>
                  <a:lnTo>
                    <a:pt x="1913" y="2877"/>
                  </a:lnTo>
                  <a:lnTo>
                    <a:pt x="669" y="467"/>
                  </a:lnTo>
                  <a:lnTo>
                    <a:pt x="0" y="638"/>
                  </a:lnTo>
                  <a:lnTo>
                    <a:pt x="871" y="4044"/>
                  </a:lnTo>
                  <a:lnTo>
                    <a:pt x="1307" y="3935"/>
                  </a:lnTo>
                  <a:lnTo>
                    <a:pt x="591" y="1183"/>
                  </a:lnTo>
                  <a:lnTo>
                    <a:pt x="1929" y="3779"/>
                  </a:lnTo>
                  <a:lnTo>
                    <a:pt x="2333" y="3670"/>
                  </a:lnTo>
                  <a:lnTo>
                    <a:pt x="2240" y="763"/>
                  </a:lnTo>
                  <a:lnTo>
                    <a:pt x="2955" y="3515"/>
                  </a:lnTo>
                  <a:lnTo>
                    <a:pt x="3375" y="3406"/>
                  </a:lnTo>
                  <a:lnTo>
                    <a:pt x="2488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5" name="Google Shape;2895;p64"/>
            <p:cNvSpPr/>
            <p:nvPr/>
          </p:nvSpPr>
          <p:spPr>
            <a:xfrm>
              <a:off x="5029327" y="3268641"/>
              <a:ext cx="75913" cy="126266"/>
            </a:xfrm>
            <a:custGeom>
              <a:rect b="b" l="l" r="r" t="t"/>
              <a:pathLst>
                <a:path extrusionOk="0" h="3779" w="2272">
                  <a:moveTo>
                    <a:pt x="498" y="918"/>
                  </a:moveTo>
                  <a:lnTo>
                    <a:pt x="498" y="918"/>
                  </a:lnTo>
                  <a:cubicBezTo>
                    <a:pt x="545" y="1011"/>
                    <a:pt x="607" y="1120"/>
                    <a:pt x="670" y="1244"/>
                  </a:cubicBezTo>
                  <a:cubicBezTo>
                    <a:pt x="732" y="1368"/>
                    <a:pt x="809" y="1493"/>
                    <a:pt x="856" y="1602"/>
                  </a:cubicBezTo>
                  <a:cubicBezTo>
                    <a:pt x="918" y="1711"/>
                    <a:pt x="996" y="1850"/>
                    <a:pt x="1074" y="1990"/>
                  </a:cubicBezTo>
                  <a:lnTo>
                    <a:pt x="514" y="2146"/>
                  </a:lnTo>
                  <a:cubicBezTo>
                    <a:pt x="514" y="2068"/>
                    <a:pt x="514" y="2006"/>
                    <a:pt x="514" y="1944"/>
                  </a:cubicBezTo>
                  <a:cubicBezTo>
                    <a:pt x="514" y="1897"/>
                    <a:pt x="514" y="1835"/>
                    <a:pt x="514" y="1757"/>
                  </a:cubicBezTo>
                  <a:lnTo>
                    <a:pt x="514" y="1524"/>
                  </a:lnTo>
                  <a:lnTo>
                    <a:pt x="498" y="918"/>
                  </a:lnTo>
                  <a:close/>
                  <a:moveTo>
                    <a:pt x="561" y="0"/>
                  </a:moveTo>
                  <a:lnTo>
                    <a:pt x="1" y="156"/>
                  </a:lnTo>
                  <a:lnTo>
                    <a:pt x="63" y="3779"/>
                  </a:lnTo>
                  <a:lnTo>
                    <a:pt x="561" y="3639"/>
                  </a:lnTo>
                  <a:lnTo>
                    <a:pt x="530" y="2799"/>
                  </a:lnTo>
                  <a:lnTo>
                    <a:pt x="1385" y="2566"/>
                  </a:lnTo>
                  <a:lnTo>
                    <a:pt x="1789" y="3328"/>
                  </a:lnTo>
                  <a:lnTo>
                    <a:pt x="2271" y="3203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96" name="Google Shape;2896;p64"/>
          <p:cNvSpPr txBox="1"/>
          <p:nvPr/>
        </p:nvSpPr>
        <p:spPr>
          <a:xfrm>
            <a:off x="2890550" y="183100"/>
            <a:ext cx="59742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aitree Medium"/>
                <a:ea typeface="Maitree Medium"/>
                <a:cs typeface="Maitree Medium"/>
                <a:sym typeface="Maitree Medium"/>
              </a:rPr>
              <a:t>Academic Achievement Award</a:t>
            </a:r>
            <a:endParaRPr sz="30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9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Presenters</a:t>
            </a:r>
            <a:endParaRPr/>
          </a:p>
        </p:txBody>
      </p:sp>
      <p:grpSp>
        <p:nvGrpSpPr>
          <p:cNvPr id="598" name="Google Shape;598;p29"/>
          <p:cNvGrpSpPr/>
          <p:nvPr/>
        </p:nvGrpSpPr>
        <p:grpSpPr>
          <a:xfrm>
            <a:off x="4703557" y="1504832"/>
            <a:ext cx="1575958" cy="807670"/>
            <a:chOff x="4703557" y="1504832"/>
            <a:chExt cx="1575958" cy="807670"/>
          </a:xfrm>
        </p:grpSpPr>
        <p:sp>
          <p:nvSpPr>
            <p:cNvPr id="599" name="Google Shape;599;p29"/>
            <p:cNvSpPr/>
            <p:nvPr/>
          </p:nvSpPr>
          <p:spPr>
            <a:xfrm>
              <a:off x="4703557" y="1523202"/>
              <a:ext cx="1557601" cy="789301"/>
            </a:xfrm>
            <a:custGeom>
              <a:rect b="b" l="l" r="r" t="t"/>
              <a:pathLst>
                <a:path extrusionOk="0" h="58294" w="115037">
                  <a:moveTo>
                    <a:pt x="10165" y="0"/>
                  </a:moveTo>
                  <a:cubicBezTo>
                    <a:pt x="10165" y="5513"/>
                    <a:pt x="5836" y="9970"/>
                    <a:pt x="1" y="9970"/>
                  </a:cubicBezTo>
                  <a:lnTo>
                    <a:pt x="1" y="12834"/>
                  </a:lnTo>
                  <a:lnTo>
                    <a:pt x="151" y="12834"/>
                  </a:lnTo>
                  <a:cubicBezTo>
                    <a:pt x="164" y="12834"/>
                    <a:pt x="178" y="12834"/>
                    <a:pt x="191" y="12834"/>
                  </a:cubicBezTo>
                  <a:cubicBezTo>
                    <a:pt x="1250" y="12834"/>
                    <a:pt x="2111" y="13687"/>
                    <a:pt x="2132" y="14751"/>
                  </a:cubicBezTo>
                  <a:cubicBezTo>
                    <a:pt x="2089" y="15828"/>
                    <a:pt x="1206" y="16668"/>
                    <a:pt x="130" y="16668"/>
                  </a:cubicBezTo>
                  <a:lnTo>
                    <a:pt x="1" y="16668"/>
                  </a:lnTo>
                  <a:lnTo>
                    <a:pt x="1" y="18584"/>
                  </a:lnTo>
                  <a:lnTo>
                    <a:pt x="151" y="18584"/>
                  </a:lnTo>
                  <a:cubicBezTo>
                    <a:pt x="1228" y="18584"/>
                    <a:pt x="2111" y="19445"/>
                    <a:pt x="2132" y="20501"/>
                  </a:cubicBezTo>
                  <a:cubicBezTo>
                    <a:pt x="2089" y="21577"/>
                    <a:pt x="1206" y="22439"/>
                    <a:pt x="130" y="22439"/>
                  </a:cubicBezTo>
                  <a:cubicBezTo>
                    <a:pt x="108" y="22439"/>
                    <a:pt x="388" y="22417"/>
                    <a:pt x="1" y="22417"/>
                  </a:cubicBezTo>
                  <a:lnTo>
                    <a:pt x="1" y="24355"/>
                  </a:lnTo>
                  <a:lnTo>
                    <a:pt x="151" y="24355"/>
                  </a:lnTo>
                  <a:cubicBezTo>
                    <a:pt x="164" y="24355"/>
                    <a:pt x="178" y="24355"/>
                    <a:pt x="191" y="24355"/>
                  </a:cubicBezTo>
                  <a:cubicBezTo>
                    <a:pt x="1250" y="24355"/>
                    <a:pt x="2111" y="25208"/>
                    <a:pt x="2132" y="26272"/>
                  </a:cubicBezTo>
                  <a:cubicBezTo>
                    <a:pt x="2089" y="27349"/>
                    <a:pt x="1206" y="28188"/>
                    <a:pt x="130" y="28188"/>
                  </a:cubicBezTo>
                  <a:lnTo>
                    <a:pt x="1" y="28188"/>
                  </a:lnTo>
                  <a:lnTo>
                    <a:pt x="1" y="30105"/>
                  </a:lnTo>
                  <a:lnTo>
                    <a:pt x="151" y="30105"/>
                  </a:lnTo>
                  <a:cubicBezTo>
                    <a:pt x="1228" y="30105"/>
                    <a:pt x="2111" y="30966"/>
                    <a:pt x="2132" y="32021"/>
                  </a:cubicBezTo>
                  <a:cubicBezTo>
                    <a:pt x="2089" y="33098"/>
                    <a:pt x="1206" y="33960"/>
                    <a:pt x="130" y="33960"/>
                  </a:cubicBezTo>
                  <a:cubicBezTo>
                    <a:pt x="108" y="33960"/>
                    <a:pt x="388" y="33938"/>
                    <a:pt x="1" y="33938"/>
                  </a:cubicBezTo>
                  <a:lnTo>
                    <a:pt x="1" y="35876"/>
                  </a:lnTo>
                  <a:lnTo>
                    <a:pt x="151" y="35876"/>
                  </a:lnTo>
                  <a:cubicBezTo>
                    <a:pt x="1228" y="35876"/>
                    <a:pt x="2111" y="36716"/>
                    <a:pt x="2132" y="37793"/>
                  </a:cubicBezTo>
                  <a:cubicBezTo>
                    <a:pt x="2089" y="38869"/>
                    <a:pt x="1206" y="39709"/>
                    <a:pt x="130" y="39709"/>
                  </a:cubicBezTo>
                  <a:lnTo>
                    <a:pt x="1" y="39709"/>
                  </a:lnTo>
                  <a:lnTo>
                    <a:pt x="1" y="41647"/>
                  </a:lnTo>
                  <a:cubicBezTo>
                    <a:pt x="388" y="41647"/>
                    <a:pt x="130" y="41626"/>
                    <a:pt x="151" y="41626"/>
                  </a:cubicBezTo>
                  <a:cubicBezTo>
                    <a:pt x="1228" y="41626"/>
                    <a:pt x="2111" y="42487"/>
                    <a:pt x="2132" y="43542"/>
                  </a:cubicBezTo>
                  <a:cubicBezTo>
                    <a:pt x="2089" y="44619"/>
                    <a:pt x="1206" y="45480"/>
                    <a:pt x="130" y="45480"/>
                  </a:cubicBezTo>
                  <a:cubicBezTo>
                    <a:pt x="108" y="45480"/>
                    <a:pt x="388" y="45459"/>
                    <a:pt x="1" y="45459"/>
                  </a:cubicBezTo>
                  <a:lnTo>
                    <a:pt x="1" y="48323"/>
                  </a:lnTo>
                  <a:cubicBezTo>
                    <a:pt x="5815" y="48323"/>
                    <a:pt x="10165" y="52781"/>
                    <a:pt x="10165" y="58293"/>
                  </a:cubicBezTo>
                  <a:lnTo>
                    <a:pt x="105260" y="58293"/>
                  </a:lnTo>
                  <a:cubicBezTo>
                    <a:pt x="105260" y="52781"/>
                    <a:pt x="109610" y="48323"/>
                    <a:pt x="115036" y="48323"/>
                  </a:cubicBezTo>
                  <a:lnTo>
                    <a:pt x="115036" y="45459"/>
                  </a:lnTo>
                  <a:cubicBezTo>
                    <a:pt x="114261" y="45437"/>
                    <a:pt x="113184" y="44597"/>
                    <a:pt x="113184" y="43542"/>
                  </a:cubicBezTo>
                  <a:cubicBezTo>
                    <a:pt x="113184" y="42509"/>
                    <a:pt x="114261" y="41669"/>
                    <a:pt x="115036" y="41626"/>
                  </a:cubicBezTo>
                  <a:lnTo>
                    <a:pt x="115036" y="39709"/>
                  </a:lnTo>
                  <a:cubicBezTo>
                    <a:pt x="114261" y="39666"/>
                    <a:pt x="113184" y="38826"/>
                    <a:pt x="113184" y="37793"/>
                  </a:cubicBezTo>
                  <a:cubicBezTo>
                    <a:pt x="113184" y="36759"/>
                    <a:pt x="114261" y="35898"/>
                    <a:pt x="115036" y="35876"/>
                  </a:cubicBezTo>
                  <a:lnTo>
                    <a:pt x="115036" y="33938"/>
                  </a:lnTo>
                  <a:cubicBezTo>
                    <a:pt x="114261" y="33916"/>
                    <a:pt x="113184" y="33077"/>
                    <a:pt x="113184" y="32021"/>
                  </a:cubicBezTo>
                  <a:cubicBezTo>
                    <a:pt x="113184" y="30988"/>
                    <a:pt x="114261" y="30148"/>
                    <a:pt x="115036" y="30105"/>
                  </a:cubicBezTo>
                  <a:lnTo>
                    <a:pt x="115036" y="28188"/>
                  </a:lnTo>
                  <a:cubicBezTo>
                    <a:pt x="114261" y="28145"/>
                    <a:pt x="113184" y="27305"/>
                    <a:pt x="113184" y="26272"/>
                  </a:cubicBezTo>
                  <a:cubicBezTo>
                    <a:pt x="113184" y="25238"/>
                    <a:pt x="114261" y="24377"/>
                    <a:pt x="115036" y="24355"/>
                  </a:cubicBezTo>
                  <a:lnTo>
                    <a:pt x="115036" y="22417"/>
                  </a:lnTo>
                  <a:cubicBezTo>
                    <a:pt x="114261" y="22396"/>
                    <a:pt x="113184" y="21556"/>
                    <a:pt x="113184" y="20501"/>
                  </a:cubicBezTo>
                  <a:cubicBezTo>
                    <a:pt x="113184" y="19467"/>
                    <a:pt x="114261" y="18627"/>
                    <a:pt x="115036" y="18584"/>
                  </a:cubicBezTo>
                  <a:lnTo>
                    <a:pt x="115036" y="16668"/>
                  </a:lnTo>
                  <a:cubicBezTo>
                    <a:pt x="114261" y="16624"/>
                    <a:pt x="113184" y="15785"/>
                    <a:pt x="113184" y="14751"/>
                  </a:cubicBezTo>
                  <a:cubicBezTo>
                    <a:pt x="113184" y="13717"/>
                    <a:pt x="114261" y="12856"/>
                    <a:pt x="115036" y="12834"/>
                  </a:cubicBezTo>
                  <a:lnTo>
                    <a:pt x="115036" y="9970"/>
                  </a:lnTo>
                  <a:cubicBezTo>
                    <a:pt x="109610" y="9970"/>
                    <a:pt x="105260" y="5513"/>
                    <a:pt x="105260" y="0"/>
                  </a:cubicBezTo>
                  <a:close/>
                </a:path>
              </a:pathLst>
            </a:custGeom>
            <a:solidFill>
              <a:srgbClr val="432918">
                <a:alpha val="70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29"/>
            <p:cNvSpPr/>
            <p:nvPr/>
          </p:nvSpPr>
          <p:spPr>
            <a:xfrm>
              <a:off x="4721915" y="1504832"/>
              <a:ext cx="1557601" cy="789301"/>
            </a:xfrm>
            <a:custGeom>
              <a:rect b="b" l="l" r="r" t="t"/>
              <a:pathLst>
                <a:path extrusionOk="0" h="58294" w="115037">
                  <a:moveTo>
                    <a:pt x="10165" y="0"/>
                  </a:moveTo>
                  <a:cubicBezTo>
                    <a:pt x="10165" y="5513"/>
                    <a:pt x="5836" y="9970"/>
                    <a:pt x="1" y="9970"/>
                  </a:cubicBezTo>
                  <a:lnTo>
                    <a:pt x="1" y="12834"/>
                  </a:lnTo>
                  <a:lnTo>
                    <a:pt x="151" y="12834"/>
                  </a:lnTo>
                  <a:cubicBezTo>
                    <a:pt x="164" y="12834"/>
                    <a:pt x="178" y="12834"/>
                    <a:pt x="191" y="12834"/>
                  </a:cubicBezTo>
                  <a:cubicBezTo>
                    <a:pt x="1250" y="12834"/>
                    <a:pt x="2111" y="13687"/>
                    <a:pt x="2132" y="14751"/>
                  </a:cubicBezTo>
                  <a:cubicBezTo>
                    <a:pt x="2089" y="15828"/>
                    <a:pt x="1206" y="16668"/>
                    <a:pt x="130" y="16668"/>
                  </a:cubicBezTo>
                  <a:lnTo>
                    <a:pt x="1" y="16668"/>
                  </a:lnTo>
                  <a:lnTo>
                    <a:pt x="1" y="18584"/>
                  </a:lnTo>
                  <a:lnTo>
                    <a:pt x="151" y="18584"/>
                  </a:lnTo>
                  <a:cubicBezTo>
                    <a:pt x="1228" y="18584"/>
                    <a:pt x="2111" y="19445"/>
                    <a:pt x="2132" y="20501"/>
                  </a:cubicBezTo>
                  <a:cubicBezTo>
                    <a:pt x="2089" y="21577"/>
                    <a:pt x="1206" y="22439"/>
                    <a:pt x="130" y="22439"/>
                  </a:cubicBezTo>
                  <a:cubicBezTo>
                    <a:pt x="108" y="22439"/>
                    <a:pt x="388" y="22417"/>
                    <a:pt x="1" y="22417"/>
                  </a:cubicBezTo>
                  <a:lnTo>
                    <a:pt x="1" y="24355"/>
                  </a:lnTo>
                  <a:lnTo>
                    <a:pt x="151" y="24355"/>
                  </a:lnTo>
                  <a:cubicBezTo>
                    <a:pt x="164" y="24355"/>
                    <a:pt x="178" y="24355"/>
                    <a:pt x="191" y="24355"/>
                  </a:cubicBezTo>
                  <a:cubicBezTo>
                    <a:pt x="1250" y="24355"/>
                    <a:pt x="2111" y="25208"/>
                    <a:pt x="2132" y="26272"/>
                  </a:cubicBezTo>
                  <a:cubicBezTo>
                    <a:pt x="2089" y="27349"/>
                    <a:pt x="1206" y="28188"/>
                    <a:pt x="130" y="28188"/>
                  </a:cubicBezTo>
                  <a:lnTo>
                    <a:pt x="1" y="28188"/>
                  </a:lnTo>
                  <a:lnTo>
                    <a:pt x="1" y="30105"/>
                  </a:lnTo>
                  <a:lnTo>
                    <a:pt x="151" y="30105"/>
                  </a:lnTo>
                  <a:cubicBezTo>
                    <a:pt x="1228" y="30105"/>
                    <a:pt x="2111" y="30966"/>
                    <a:pt x="2132" y="32021"/>
                  </a:cubicBezTo>
                  <a:cubicBezTo>
                    <a:pt x="2089" y="33098"/>
                    <a:pt x="1206" y="33960"/>
                    <a:pt x="130" y="33960"/>
                  </a:cubicBezTo>
                  <a:cubicBezTo>
                    <a:pt x="108" y="33960"/>
                    <a:pt x="388" y="33938"/>
                    <a:pt x="1" y="33938"/>
                  </a:cubicBezTo>
                  <a:lnTo>
                    <a:pt x="1" y="35876"/>
                  </a:lnTo>
                  <a:lnTo>
                    <a:pt x="151" y="35876"/>
                  </a:lnTo>
                  <a:cubicBezTo>
                    <a:pt x="1228" y="35876"/>
                    <a:pt x="2111" y="36716"/>
                    <a:pt x="2132" y="37793"/>
                  </a:cubicBezTo>
                  <a:cubicBezTo>
                    <a:pt x="2089" y="38869"/>
                    <a:pt x="1206" y="39709"/>
                    <a:pt x="130" y="39709"/>
                  </a:cubicBezTo>
                  <a:lnTo>
                    <a:pt x="1" y="39709"/>
                  </a:lnTo>
                  <a:lnTo>
                    <a:pt x="1" y="41647"/>
                  </a:lnTo>
                  <a:cubicBezTo>
                    <a:pt x="388" y="41647"/>
                    <a:pt x="130" y="41626"/>
                    <a:pt x="151" y="41626"/>
                  </a:cubicBezTo>
                  <a:cubicBezTo>
                    <a:pt x="1228" y="41626"/>
                    <a:pt x="2111" y="42487"/>
                    <a:pt x="2132" y="43542"/>
                  </a:cubicBezTo>
                  <a:cubicBezTo>
                    <a:pt x="2089" y="44619"/>
                    <a:pt x="1206" y="45480"/>
                    <a:pt x="130" y="45480"/>
                  </a:cubicBezTo>
                  <a:cubicBezTo>
                    <a:pt x="108" y="45480"/>
                    <a:pt x="388" y="45459"/>
                    <a:pt x="1" y="45459"/>
                  </a:cubicBezTo>
                  <a:lnTo>
                    <a:pt x="1" y="48323"/>
                  </a:lnTo>
                  <a:cubicBezTo>
                    <a:pt x="5815" y="48323"/>
                    <a:pt x="10165" y="52781"/>
                    <a:pt x="10165" y="58293"/>
                  </a:cubicBezTo>
                  <a:lnTo>
                    <a:pt x="105260" y="58293"/>
                  </a:lnTo>
                  <a:cubicBezTo>
                    <a:pt x="105260" y="52781"/>
                    <a:pt x="109610" y="48323"/>
                    <a:pt x="115036" y="48323"/>
                  </a:cubicBezTo>
                  <a:lnTo>
                    <a:pt x="115036" y="45459"/>
                  </a:lnTo>
                  <a:cubicBezTo>
                    <a:pt x="114261" y="45437"/>
                    <a:pt x="113184" y="44597"/>
                    <a:pt x="113184" y="43542"/>
                  </a:cubicBezTo>
                  <a:cubicBezTo>
                    <a:pt x="113184" y="42509"/>
                    <a:pt x="114261" y="41669"/>
                    <a:pt x="115036" y="41626"/>
                  </a:cubicBezTo>
                  <a:lnTo>
                    <a:pt x="115036" y="39709"/>
                  </a:lnTo>
                  <a:cubicBezTo>
                    <a:pt x="114261" y="39666"/>
                    <a:pt x="113184" y="38826"/>
                    <a:pt x="113184" y="37793"/>
                  </a:cubicBezTo>
                  <a:cubicBezTo>
                    <a:pt x="113184" y="36759"/>
                    <a:pt x="114261" y="35898"/>
                    <a:pt x="115036" y="35876"/>
                  </a:cubicBezTo>
                  <a:lnTo>
                    <a:pt x="115036" y="33938"/>
                  </a:lnTo>
                  <a:cubicBezTo>
                    <a:pt x="114261" y="33916"/>
                    <a:pt x="113184" y="33077"/>
                    <a:pt x="113184" y="32021"/>
                  </a:cubicBezTo>
                  <a:cubicBezTo>
                    <a:pt x="113184" y="30988"/>
                    <a:pt x="114261" y="30148"/>
                    <a:pt x="115036" y="30105"/>
                  </a:cubicBezTo>
                  <a:lnTo>
                    <a:pt x="115036" y="28188"/>
                  </a:lnTo>
                  <a:cubicBezTo>
                    <a:pt x="114261" y="28145"/>
                    <a:pt x="113184" y="27305"/>
                    <a:pt x="113184" y="26272"/>
                  </a:cubicBezTo>
                  <a:cubicBezTo>
                    <a:pt x="113184" y="25238"/>
                    <a:pt x="114261" y="24377"/>
                    <a:pt x="115036" y="24355"/>
                  </a:cubicBezTo>
                  <a:lnTo>
                    <a:pt x="115036" y="22417"/>
                  </a:lnTo>
                  <a:cubicBezTo>
                    <a:pt x="114261" y="22396"/>
                    <a:pt x="113184" y="21556"/>
                    <a:pt x="113184" y="20501"/>
                  </a:cubicBezTo>
                  <a:cubicBezTo>
                    <a:pt x="113184" y="19467"/>
                    <a:pt x="114261" y="18627"/>
                    <a:pt x="115036" y="18584"/>
                  </a:cubicBezTo>
                  <a:lnTo>
                    <a:pt x="115036" y="16668"/>
                  </a:lnTo>
                  <a:cubicBezTo>
                    <a:pt x="114261" y="16624"/>
                    <a:pt x="113184" y="15785"/>
                    <a:pt x="113184" y="14751"/>
                  </a:cubicBezTo>
                  <a:cubicBezTo>
                    <a:pt x="113184" y="13717"/>
                    <a:pt x="114261" y="12856"/>
                    <a:pt x="115036" y="12834"/>
                  </a:cubicBezTo>
                  <a:lnTo>
                    <a:pt x="115036" y="9970"/>
                  </a:lnTo>
                  <a:cubicBezTo>
                    <a:pt x="109610" y="9970"/>
                    <a:pt x="105260" y="5513"/>
                    <a:pt x="105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9"/>
            <p:cNvSpPr/>
            <p:nvPr/>
          </p:nvSpPr>
          <p:spPr>
            <a:xfrm>
              <a:off x="4907643" y="1564300"/>
              <a:ext cx="1191385" cy="675592"/>
            </a:xfrm>
            <a:custGeom>
              <a:rect b="b" l="l" r="r" t="t"/>
              <a:pathLst>
                <a:path extrusionOk="0" h="49896" w="87990">
                  <a:moveTo>
                    <a:pt x="83834" y="539"/>
                  </a:moveTo>
                  <a:cubicBezTo>
                    <a:pt x="85836" y="539"/>
                    <a:pt x="87451" y="2154"/>
                    <a:pt x="87451" y="4157"/>
                  </a:cubicBezTo>
                  <a:lnTo>
                    <a:pt x="87451" y="45740"/>
                  </a:lnTo>
                  <a:cubicBezTo>
                    <a:pt x="87451" y="47742"/>
                    <a:pt x="85836" y="49358"/>
                    <a:pt x="83834" y="49358"/>
                  </a:cubicBezTo>
                  <a:lnTo>
                    <a:pt x="4157" y="49358"/>
                  </a:lnTo>
                  <a:cubicBezTo>
                    <a:pt x="2176" y="49358"/>
                    <a:pt x="539" y="47742"/>
                    <a:pt x="539" y="45740"/>
                  </a:cubicBezTo>
                  <a:lnTo>
                    <a:pt x="539" y="4157"/>
                  </a:lnTo>
                  <a:cubicBezTo>
                    <a:pt x="539" y="2154"/>
                    <a:pt x="2176" y="539"/>
                    <a:pt x="4157" y="539"/>
                  </a:cubicBezTo>
                  <a:close/>
                  <a:moveTo>
                    <a:pt x="4157" y="1"/>
                  </a:moveTo>
                  <a:cubicBezTo>
                    <a:pt x="1874" y="1"/>
                    <a:pt x="1" y="1874"/>
                    <a:pt x="1" y="4157"/>
                  </a:cubicBezTo>
                  <a:lnTo>
                    <a:pt x="1" y="45740"/>
                  </a:lnTo>
                  <a:cubicBezTo>
                    <a:pt x="1" y="48044"/>
                    <a:pt x="1874" y="49896"/>
                    <a:pt x="4157" y="49896"/>
                  </a:cubicBezTo>
                  <a:lnTo>
                    <a:pt x="83834" y="49896"/>
                  </a:lnTo>
                  <a:cubicBezTo>
                    <a:pt x="86138" y="49896"/>
                    <a:pt x="87990" y="48044"/>
                    <a:pt x="87990" y="45740"/>
                  </a:cubicBezTo>
                  <a:lnTo>
                    <a:pt x="87990" y="4157"/>
                  </a:lnTo>
                  <a:cubicBezTo>
                    <a:pt x="87990" y="1874"/>
                    <a:pt x="86138" y="1"/>
                    <a:pt x="83834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9"/>
            <p:cNvSpPr/>
            <p:nvPr/>
          </p:nvSpPr>
          <p:spPr>
            <a:xfrm>
              <a:off x="5055188" y="1568091"/>
              <a:ext cx="7298" cy="663054"/>
            </a:xfrm>
            <a:custGeom>
              <a:rect b="b" l="l" r="r" t="t"/>
              <a:pathLst>
                <a:path extrusionOk="0" h="48970" w="539">
                  <a:moveTo>
                    <a:pt x="0" y="1"/>
                  </a:moveTo>
                  <a:lnTo>
                    <a:pt x="0" y="48970"/>
                  </a:lnTo>
                  <a:lnTo>
                    <a:pt x="539" y="48970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9"/>
            <p:cNvSpPr/>
            <p:nvPr/>
          </p:nvSpPr>
          <p:spPr>
            <a:xfrm>
              <a:off x="5570683" y="1568091"/>
              <a:ext cx="7312" cy="663054"/>
            </a:xfrm>
            <a:custGeom>
              <a:rect b="b" l="l" r="r" t="t"/>
              <a:pathLst>
                <a:path extrusionOk="0" h="48970" w="540">
                  <a:moveTo>
                    <a:pt x="1" y="1"/>
                  </a:moveTo>
                  <a:lnTo>
                    <a:pt x="1" y="48970"/>
                  </a:lnTo>
                  <a:lnTo>
                    <a:pt x="539" y="48970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9"/>
            <p:cNvSpPr/>
            <p:nvPr/>
          </p:nvSpPr>
          <p:spPr>
            <a:xfrm>
              <a:off x="4959542" y="1720592"/>
              <a:ext cx="62419" cy="39672"/>
            </a:xfrm>
            <a:custGeom>
              <a:rect b="b" l="l" r="r" t="t"/>
              <a:pathLst>
                <a:path extrusionOk="0" h="2930" w="4610">
                  <a:moveTo>
                    <a:pt x="3748" y="0"/>
                  </a:moveTo>
                  <a:lnTo>
                    <a:pt x="3016" y="302"/>
                  </a:lnTo>
                  <a:lnTo>
                    <a:pt x="3317" y="969"/>
                  </a:lnTo>
                  <a:lnTo>
                    <a:pt x="862" y="969"/>
                  </a:lnTo>
                  <a:lnTo>
                    <a:pt x="862" y="302"/>
                  </a:lnTo>
                  <a:lnTo>
                    <a:pt x="1" y="302"/>
                  </a:lnTo>
                  <a:lnTo>
                    <a:pt x="1" y="2929"/>
                  </a:lnTo>
                  <a:lnTo>
                    <a:pt x="862" y="2929"/>
                  </a:lnTo>
                  <a:lnTo>
                    <a:pt x="862" y="2326"/>
                  </a:lnTo>
                  <a:lnTo>
                    <a:pt x="4609" y="2326"/>
                  </a:lnTo>
                  <a:lnTo>
                    <a:pt x="4609" y="1163"/>
                  </a:lnTo>
                  <a:cubicBezTo>
                    <a:pt x="4222" y="862"/>
                    <a:pt x="3920" y="453"/>
                    <a:pt x="3748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9"/>
            <p:cNvSpPr/>
            <p:nvPr/>
          </p:nvSpPr>
          <p:spPr>
            <a:xfrm>
              <a:off x="4959542" y="1775402"/>
              <a:ext cx="63286" cy="48121"/>
            </a:xfrm>
            <a:custGeom>
              <a:rect b="b" l="l" r="r" t="t"/>
              <a:pathLst>
                <a:path extrusionOk="0" h="3554" w="4674">
                  <a:moveTo>
                    <a:pt x="1" y="1"/>
                  </a:moveTo>
                  <a:lnTo>
                    <a:pt x="1" y="3554"/>
                  </a:lnTo>
                  <a:lnTo>
                    <a:pt x="1401" y="3554"/>
                  </a:lnTo>
                  <a:lnTo>
                    <a:pt x="1401" y="2456"/>
                  </a:lnTo>
                  <a:lnTo>
                    <a:pt x="862" y="2456"/>
                  </a:lnTo>
                  <a:lnTo>
                    <a:pt x="862" y="1293"/>
                  </a:lnTo>
                  <a:cubicBezTo>
                    <a:pt x="1228" y="1573"/>
                    <a:pt x="1530" y="1896"/>
                    <a:pt x="1767" y="2283"/>
                  </a:cubicBezTo>
                  <a:cubicBezTo>
                    <a:pt x="2219" y="2973"/>
                    <a:pt x="2477" y="3339"/>
                    <a:pt x="3231" y="3339"/>
                  </a:cubicBezTo>
                  <a:cubicBezTo>
                    <a:pt x="4136" y="3339"/>
                    <a:pt x="4674" y="2650"/>
                    <a:pt x="4674" y="1767"/>
                  </a:cubicBezTo>
                  <a:cubicBezTo>
                    <a:pt x="4674" y="1099"/>
                    <a:pt x="4372" y="475"/>
                    <a:pt x="3856" y="65"/>
                  </a:cubicBezTo>
                  <a:lnTo>
                    <a:pt x="3102" y="776"/>
                  </a:lnTo>
                  <a:cubicBezTo>
                    <a:pt x="3317" y="970"/>
                    <a:pt x="3619" y="1228"/>
                    <a:pt x="3619" y="1573"/>
                  </a:cubicBezTo>
                  <a:cubicBezTo>
                    <a:pt x="3619" y="1874"/>
                    <a:pt x="3511" y="2133"/>
                    <a:pt x="3188" y="2133"/>
                  </a:cubicBezTo>
                  <a:cubicBezTo>
                    <a:pt x="2757" y="2133"/>
                    <a:pt x="2499" y="1444"/>
                    <a:pt x="2068" y="970"/>
                  </a:cubicBezTo>
                  <a:cubicBezTo>
                    <a:pt x="1767" y="561"/>
                    <a:pt x="1379" y="238"/>
                    <a:pt x="948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29"/>
            <p:cNvSpPr/>
            <p:nvPr/>
          </p:nvSpPr>
          <p:spPr>
            <a:xfrm>
              <a:off x="4958377" y="1837808"/>
              <a:ext cx="64450" cy="45494"/>
            </a:xfrm>
            <a:custGeom>
              <a:rect b="b" l="l" r="r" t="t"/>
              <a:pathLst>
                <a:path extrusionOk="0" h="3360" w="4760">
                  <a:moveTo>
                    <a:pt x="733" y="0"/>
                  </a:moveTo>
                  <a:cubicBezTo>
                    <a:pt x="281" y="366"/>
                    <a:pt x="1" y="926"/>
                    <a:pt x="1" y="1529"/>
                  </a:cubicBezTo>
                  <a:cubicBezTo>
                    <a:pt x="1" y="2412"/>
                    <a:pt x="475" y="3359"/>
                    <a:pt x="1444" y="3359"/>
                  </a:cubicBezTo>
                  <a:cubicBezTo>
                    <a:pt x="1896" y="3338"/>
                    <a:pt x="2283" y="3123"/>
                    <a:pt x="2520" y="2735"/>
                  </a:cubicBezTo>
                  <a:cubicBezTo>
                    <a:pt x="2714" y="3036"/>
                    <a:pt x="3037" y="3209"/>
                    <a:pt x="3360" y="3230"/>
                  </a:cubicBezTo>
                  <a:cubicBezTo>
                    <a:pt x="4222" y="3230"/>
                    <a:pt x="4760" y="2627"/>
                    <a:pt x="4760" y="1551"/>
                  </a:cubicBezTo>
                  <a:cubicBezTo>
                    <a:pt x="4738" y="1012"/>
                    <a:pt x="4523" y="517"/>
                    <a:pt x="4135" y="151"/>
                  </a:cubicBezTo>
                  <a:lnTo>
                    <a:pt x="3360" y="775"/>
                  </a:lnTo>
                  <a:cubicBezTo>
                    <a:pt x="3597" y="969"/>
                    <a:pt x="3748" y="1249"/>
                    <a:pt x="3769" y="1551"/>
                  </a:cubicBezTo>
                  <a:cubicBezTo>
                    <a:pt x="3791" y="1852"/>
                    <a:pt x="3554" y="2132"/>
                    <a:pt x="3231" y="2132"/>
                  </a:cubicBezTo>
                  <a:cubicBezTo>
                    <a:pt x="2951" y="2132"/>
                    <a:pt x="2779" y="1895"/>
                    <a:pt x="2779" y="1572"/>
                  </a:cubicBezTo>
                  <a:lnTo>
                    <a:pt x="2779" y="1098"/>
                  </a:lnTo>
                  <a:lnTo>
                    <a:pt x="2004" y="1098"/>
                  </a:lnTo>
                  <a:lnTo>
                    <a:pt x="2004" y="1594"/>
                  </a:lnTo>
                  <a:cubicBezTo>
                    <a:pt x="2004" y="1917"/>
                    <a:pt x="1874" y="2132"/>
                    <a:pt x="1508" y="2132"/>
                  </a:cubicBezTo>
                  <a:cubicBezTo>
                    <a:pt x="1185" y="2132"/>
                    <a:pt x="1013" y="1917"/>
                    <a:pt x="1013" y="1529"/>
                  </a:cubicBezTo>
                  <a:cubicBezTo>
                    <a:pt x="1013" y="1206"/>
                    <a:pt x="1185" y="883"/>
                    <a:pt x="1444" y="668"/>
                  </a:cubicBezTo>
                  <a:lnTo>
                    <a:pt x="733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29"/>
            <p:cNvSpPr/>
            <p:nvPr/>
          </p:nvSpPr>
          <p:spPr>
            <a:xfrm>
              <a:off x="4959542" y="1896111"/>
              <a:ext cx="62419" cy="48717"/>
            </a:xfrm>
            <a:custGeom>
              <a:rect b="b" l="l" r="r" t="t"/>
              <a:pathLst>
                <a:path extrusionOk="0" h="3598" w="4610">
                  <a:moveTo>
                    <a:pt x="2004" y="905"/>
                  </a:moveTo>
                  <a:lnTo>
                    <a:pt x="3231" y="1896"/>
                  </a:lnTo>
                  <a:lnTo>
                    <a:pt x="2004" y="1896"/>
                  </a:lnTo>
                  <a:lnTo>
                    <a:pt x="2004" y="905"/>
                  </a:lnTo>
                  <a:close/>
                  <a:moveTo>
                    <a:pt x="1293" y="1"/>
                  </a:moveTo>
                  <a:lnTo>
                    <a:pt x="1293" y="1896"/>
                  </a:lnTo>
                  <a:lnTo>
                    <a:pt x="862" y="1896"/>
                  </a:lnTo>
                  <a:lnTo>
                    <a:pt x="862" y="1465"/>
                  </a:lnTo>
                  <a:lnTo>
                    <a:pt x="1" y="1465"/>
                  </a:lnTo>
                  <a:lnTo>
                    <a:pt x="1" y="3597"/>
                  </a:lnTo>
                  <a:lnTo>
                    <a:pt x="862" y="3597"/>
                  </a:lnTo>
                  <a:lnTo>
                    <a:pt x="862" y="3253"/>
                  </a:lnTo>
                  <a:lnTo>
                    <a:pt x="1293" y="3253"/>
                  </a:lnTo>
                  <a:lnTo>
                    <a:pt x="1293" y="3597"/>
                  </a:lnTo>
                  <a:lnTo>
                    <a:pt x="2004" y="3597"/>
                  </a:lnTo>
                  <a:lnTo>
                    <a:pt x="2004" y="3253"/>
                  </a:lnTo>
                  <a:lnTo>
                    <a:pt x="4609" y="3253"/>
                  </a:lnTo>
                  <a:lnTo>
                    <a:pt x="4609" y="1896"/>
                  </a:lnTo>
                  <a:lnTo>
                    <a:pt x="2241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29"/>
            <p:cNvSpPr/>
            <p:nvPr/>
          </p:nvSpPr>
          <p:spPr>
            <a:xfrm>
              <a:off x="4958377" y="1959099"/>
              <a:ext cx="63584" cy="48730"/>
            </a:xfrm>
            <a:custGeom>
              <a:rect b="b" l="l" r="r" t="t"/>
              <a:pathLst>
                <a:path extrusionOk="0" h="3599" w="4696">
                  <a:moveTo>
                    <a:pt x="798" y="0"/>
                  </a:moveTo>
                  <a:cubicBezTo>
                    <a:pt x="302" y="410"/>
                    <a:pt x="1" y="991"/>
                    <a:pt x="1" y="1637"/>
                  </a:cubicBezTo>
                  <a:cubicBezTo>
                    <a:pt x="1" y="2585"/>
                    <a:pt x="561" y="3597"/>
                    <a:pt x="1659" y="3597"/>
                  </a:cubicBezTo>
                  <a:cubicBezTo>
                    <a:pt x="1684" y="3598"/>
                    <a:pt x="1710" y="3598"/>
                    <a:pt x="1735" y="3598"/>
                  </a:cubicBezTo>
                  <a:cubicBezTo>
                    <a:pt x="2582" y="3598"/>
                    <a:pt x="3252" y="2904"/>
                    <a:pt x="3231" y="2068"/>
                  </a:cubicBezTo>
                  <a:cubicBezTo>
                    <a:pt x="3231" y="1831"/>
                    <a:pt x="3188" y="1572"/>
                    <a:pt x="3080" y="1357"/>
                  </a:cubicBezTo>
                  <a:lnTo>
                    <a:pt x="3080" y="1357"/>
                  </a:lnTo>
                  <a:lnTo>
                    <a:pt x="3705" y="1465"/>
                  </a:lnTo>
                  <a:lnTo>
                    <a:pt x="3705" y="3231"/>
                  </a:lnTo>
                  <a:lnTo>
                    <a:pt x="4695" y="3231"/>
                  </a:lnTo>
                  <a:lnTo>
                    <a:pt x="4695" y="646"/>
                  </a:lnTo>
                  <a:lnTo>
                    <a:pt x="2434" y="237"/>
                  </a:lnTo>
                  <a:lnTo>
                    <a:pt x="2047" y="1077"/>
                  </a:lnTo>
                  <a:cubicBezTo>
                    <a:pt x="2240" y="1228"/>
                    <a:pt x="2348" y="1465"/>
                    <a:pt x="2348" y="1702"/>
                  </a:cubicBezTo>
                  <a:cubicBezTo>
                    <a:pt x="2358" y="2148"/>
                    <a:pt x="2033" y="2365"/>
                    <a:pt x="1705" y="2365"/>
                  </a:cubicBezTo>
                  <a:cubicBezTo>
                    <a:pt x="1354" y="2365"/>
                    <a:pt x="1000" y="2116"/>
                    <a:pt x="1056" y="1637"/>
                  </a:cubicBezTo>
                  <a:cubicBezTo>
                    <a:pt x="1078" y="1271"/>
                    <a:pt x="1250" y="948"/>
                    <a:pt x="1530" y="733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29"/>
            <p:cNvSpPr/>
            <p:nvPr/>
          </p:nvSpPr>
          <p:spPr>
            <a:xfrm>
              <a:off x="4958093" y="2021180"/>
              <a:ext cx="64735" cy="49028"/>
            </a:xfrm>
            <a:custGeom>
              <a:rect b="b" l="l" r="r" t="t"/>
              <a:pathLst>
                <a:path extrusionOk="0" h="3621" w="4781">
                  <a:moveTo>
                    <a:pt x="1852" y="1230"/>
                  </a:moveTo>
                  <a:cubicBezTo>
                    <a:pt x="2068" y="1402"/>
                    <a:pt x="2197" y="1639"/>
                    <a:pt x="2240" y="1919"/>
                  </a:cubicBezTo>
                  <a:cubicBezTo>
                    <a:pt x="2240" y="2198"/>
                    <a:pt x="2000" y="2440"/>
                    <a:pt x="1708" y="2440"/>
                  </a:cubicBezTo>
                  <a:cubicBezTo>
                    <a:pt x="1684" y="2440"/>
                    <a:pt x="1661" y="2439"/>
                    <a:pt x="1637" y="2436"/>
                  </a:cubicBezTo>
                  <a:cubicBezTo>
                    <a:pt x="1314" y="2436"/>
                    <a:pt x="1055" y="2177"/>
                    <a:pt x="1077" y="1854"/>
                  </a:cubicBezTo>
                  <a:cubicBezTo>
                    <a:pt x="1077" y="1423"/>
                    <a:pt x="1529" y="1230"/>
                    <a:pt x="1852" y="1230"/>
                  </a:cubicBezTo>
                  <a:close/>
                  <a:moveTo>
                    <a:pt x="2223" y="1"/>
                  </a:moveTo>
                  <a:cubicBezTo>
                    <a:pt x="2184" y="1"/>
                    <a:pt x="2147" y="1"/>
                    <a:pt x="2111" y="2"/>
                  </a:cubicBezTo>
                  <a:cubicBezTo>
                    <a:pt x="797" y="45"/>
                    <a:pt x="0" y="842"/>
                    <a:pt x="43" y="1919"/>
                  </a:cubicBezTo>
                  <a:cubicBezTo>
                    <a:pt x="1" y="2853"/>
                    <a:pt x="755" y="3620"/>
                    <a:pt x="1664" y="3620"/>
                  </a:cubicBezTo>
                  <a:cubicBezTo>
                    <a:pt x="1676" y="3620"/>
                    <a:pt x="1689" y="3620"/>
                    <a:pt x="1701" y="3620"/>
                  </a:cubicBezTo>
                  <a:cubicBezTo>
                    <a:pt x="1714" y="3620"/>
                    <a:pt x="1727" y="3620"/>
                    <a:pt x="1740" y="3620"/>
                  </a:cubicBezTo>
                  <a:cubicBezTo>
                    <a:pt x="2583" y="3620"/>
                    <a:pt x="3251" y="2918"/>
                    <a:pt x="3187" y="2091"/>
                  </a:cubicBezTo>
                  <a:cubicBezTo>
                    <a:pt x="3166" y="1768"/>
                    <a:pt x="3058" y="1467"/>
                    <a:pt x="2843" y="1230"/>
                  </a:cubicBezTo>
                  <a:lnTo>
                    <a:pt x="2843" y="1230"/>
                  </a:lnTo>
                  <a:cubicBezTo>
                    <a:pt x="3338" y="1294"/>
                    <a:pt x="3726" y="1596"/>
                    <a:pt x="3747" y="2091"/>
                  </a:cubicBezTo>
                  <a:cubicBezTo>
                    <a:pt x="3726" y="2436"/>
                    <a:pt x="3618" y="2759"/>
                    <a:pt x="3403" y="3039"/>
                  </a:cubicBezTo>
                  <a:lnTo>
                    <a:pt x="4264" y="3491"/>
                  </a:lnTo>
                  <a:cubicBezTo>
                    <a:pt x="4609" y="3039"/>
                    <a:pt x="4781" y="2500"/>
                    <a:pt x="4781" y="1940"/>
                  </a:cubicBezTo>
                  <a:cubicBezTo>
                    <a:pt x="4740" y="267"/>
                    <a:pt x="3133" y="1"/>
                    <a:pt x="2223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29"/>
            <p:cNvSpPr/>
            <p:nvPr/>
          </p:nvSpPr>
          <p:spPr>
            <a:xfrm>
              <a:off x="5645613" y="1684725"/>
              <a:ext cx="74957" cy="66197"/>
            </a:xfrm>
            <a:custGeom>
              <a:rect b="b" l="l" r="r" t="t"/>
              <a:pathLst>
                <a:path extrusionOk="0" h="4889" w="5536">
                  <a:moveTo>
                    <a:pt x="2521" y="1142"/>
                  </a:moveTo>
                  <a:lnTo>
                    <a:pt x="2994" y="2649"/>
                  </a:lnTo>
                  <a:lnTo>
                    <a:pt x="2068" y="2649"/>
                  </a:lnTo>
                  <a:lnTo>
                    <a:pt x="2521" y="1142"/>
                  </a:lnTo>
                  <a:close/>
                  <a:moveTo>
                    <a:pt x="1121" y="1"/>
                  </a:moveTo>
                  <a:lnTo>
                    <a:pt x="1121" y="905"/>
                  </a:lnTo>
                  <a:lnTo>
                    <a:pt x="1401" y="905"/>
                  </a:lnTo>
                  <a:lnTo>
                    <a:pt x="475" y="3984"/>
                  </a:lnTo>
                  <a:lnTo>
                    <a:pt x="1" y="3984"/>
                  </a:lnTo>
                  <a:lnTo>
                    <a:pt x="1" y="4889"/>
                  </a:lnTo>
                  <a:lnTo>
                    <a:pt x="2219" y="4889"/>
                  </a:lnTo>
                  <a:lnTo>
                    <a:pt x="2219" y="3984"/>
                  </a:lnTo>
                  <a:lnTo>
                    <a:pt x="1659" y="3984"/>
                  </a:lnTo>
                  <a:lnTo>
                    <a:pt x="1810" y="3489"/>
                  </a:lnTo>
                  <a:lnTo>
                    <a:pt x="3253" y="3489"/>
                  </a:lnTo>
                  <a:lnTo>
                    <a:pt x="3403" y="3984"/>
                  </a:lnTo>
                  <a:lnTo>
                    <a:pt x="2736" y="3984"/>
                  </a:lnTo>
                  <a:lnTo>
                    <a:pt x="2736" y="4889"/>
                  </a:lnTo>
                  <a:lnTo>
                    <a:pt x="5535" y="4889"/>
                  </a:lnTo>
                  <a:lnTo>
                    <a:pt x="5535" y="3984"/>
                  </a:lnTo>
                  <a:lnTo>
                    <a:pt x="5040" y="3984"/>
                  </a:lnTo>
                  <a:lnTo>
                    <a:pt x="3813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29"/>
            <p:cNvSpPr/>
            <p:nvPr/>
          </p:nvSpPr>
          <p:spPr>
            <a:xfrm>
              <a:off x="5733678" y="1684725"/>
              <a:ext cx="65033" cy="66197"/>
            </a:xfrm>
            <a:custGeom>
              <a:rect b="b" l="l" r="r" t="t"/>
              <a:pathLst>
                <a:path extrusionOk="0" h="4889" w="4803">
                  <a:moveTo>
                    <a:pt x="2132" y="927"/>
                  </a:moveTo>
                  <a:cubicBezTo>
                    <a:pt x="2886" y="927"/>
                    <a:pt x="3187" y="1637"/>
                    <a:pt x="3187" y="2369"/>
                  </a:cubicBezTo>
                  <a:cubicBezTo>
                    <a:pt x="3187" y="3252"/>
                    <a:pt x="2886" y="3941"/>
                    <a:pt x="2132" y="3963"/>
                  </a:cubicBezTo>
                  <a:lnTo>
                    <a:pt x="1874" y="3963"/>
                  </a:lnTo>
                  <a:lnTo>
                    <a:pt x="1874" y="927"/>
                  </a:lnTo>
                  <a:close/>
                  <a:moveTo>
                    <a:pt x="0" y="1"/>
                  </a:moveTo>
                  <a:lnTo>
                    <a:pt x="0" y="927"/>
                  </a:lnTo>
                  <a:lnTo>
                    <a:pt x="431" y="927"/>
                  </a:lnTo>
                  <a:lnTo>
                    <a:pt x="431" y="3963"/>
                  </a:lnTo>
                  <a:lnTo>
                    <a:pt x="0" y="3963"/>
                  </a:lnTo>
                  <a:lnTo>
                    <a:pt x="0" y="4889"/>
                  </a:lnTo>
                  <a:lnTo>
                    <a:pt x="2111" y="4889"/>
                  </a:lnTo>
                  <a:cubicBezTo>
                    <a:pt x="3833" y="4889"/>
                    <a:pt x="4802" y="3984"/>
                    <a:pt x="4802" y="2369"/>
                  </a:cubicBezTo>
                  <a:cubicBezTo>
                    <a:pt x="4802" y="1034"/>
                    <a:pt x="3833" y="1"/>
                    <a:pt x="2132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29"/>
            <p:cNvSpPr/>
            <p:nvPr/>
          </p:nvSpPr>
          <p:spPr>
            <a:xfrm>
              <a:off x="5811519" y="1684725"/>
              <a:ext cx="90704" cy="66197"/>
            </a:xfrm>
            <a:custGeom>
              <a:rect b="b" l="l" r="r" t="t"/>
              <a:pathLst>
                <a:path extrusionOk="0" h="4889" w="6699">
                  <a:moveTo>
                    <a:pt x="1" y="1"/>
                  </a:moveTo>
                  <a:lnTo>
                    <a:pt x="1" y="905"/>
                  </a:lnTo>
                  <a:lnTo>
                    <a:pt x="367" y="905"/>
                  </a:lnTo>
                  <a:lnTo>
                    <a:pt x="367" y="3984"/>
                  </a:lnTo>
                  <a:lnTo>
                    <a:pt x="1" y="3984"/>
                  </a:lnTo>
                  <a:lnTo>
                    <a:pt x="1" y="4889"/>
                  </a:lnTo>
                  <a:lnTo>
                    <a:pt x="1896" y="4889"/>
                  </a:lnTo>
                  <a:lnTo>
                    <a:pt x="1896" y="3984"/>
                  </a:lnTo>
                  <a:lnTo>
                    <a:pt x="1487" y="3984"/>
                  </a:lnTo>
                  <a:lnTo>
                    <a:pt x="1487" y="1228"/>
                  </a:lnTo>
                  <a:lnTo>
                    <a:pt x="1508" y="1228"/>
                  </a:lnTo>
                  <a:cubicBezTo>
                    <a:pt x="1551" y="1530"/>
                    <a:pt x="1595" y="1810"/>
                    <a:pt x="1659" y="2089"/>
                  </a:cubicBezTo>
                  <a:lnTo>
                    <a:pt x="2456" y="4889"/>
                  </a:lnTo>
                  <a:lnTo>
                    <a:pt x="3920" y="4889"/>
                  </a:lnTo>
                  <a:lnTo>
                    <a:pt x="4652" y="2176"/>
                  </a:lnTo>
                  <a:cubicBezTo>
                    <a:pt x="4695" y="2003"/>
                    <a:pt x="4803" y="1551"/>
                    <a:pt x="4846" y="1228"/>
                  </a:cubicBezTo>
                  <a:lnTo>
                    <a:pt x="4868" y="1228"/>
                  </a:lnTo>
                  <a:lnTo>
                    <a:pt x="4868" y="3984"/>
                  </a:lnTo>
                  <a:lnTo>
                    <a:pt x="4480" y="3984"/>
                  </a:lnTo>
                  <a:lnTo>
                    <a:pt x="4480" y="4889"/>
                  </a:lnTo>
                  <a:lnTo>
                    <a:pt x="6698" y="4889"/>
                  </a:lnTo>
                  <a:lnTo>
                    <a:pt x="6698" y="3984"/>
                  </a:lnTo>
                  <a:lnTo>
                    <a:pt x="6310" y="3984"/>
                  </a:lnTo>
                  <a:lnTo>
                    <a:pt x="6310" y="905"/>
                  </a:lnTo>
                  <a:lnTo>
                    <a:pt x="6698" y="905"/>
                  </a:lnTo>
                  <a:lnTo>
                    <a:pt x="6698" y="1"/>
                  </a:lnTo>
                  <a:lnTo>
                    <a:pt x="4028" y="1"/>
                  </a:lnTo>
                  <a:lnTo>
                    <a:pt x="3360" y="2628"/>
                  </a:lnTo>
                  <a:lnTo>
                    <a:pt x="2650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29"/>
            <p:cNvSpPr/>
            <p:nvPr/>
          </p:nvSpPr>
          <p:spPr>
            <a:xfrm>
              <a:off x="5916495" y="1684725"/>
              <a:ext cx="31210" cy="66197"/>
            </a:xfrm>
            <a:custGeom>
              <a:rect b="b" l="l" r="r" t="t"/>
              <a:pathLst>
                <a:path extrusionOk="0" h="4889" w="2305">
                  <a:moveTo>
                    <a:pt x="0" y="1"/>
                  </a:moveTo>
                  <a:lnTo>
                    <a:pt x="0" y="927"/>
                  </a:lnTo>
                  <a:lnTo>
                    <a:pt x="431" y="927"/>
                  </a:lnTo>
                  <a:lnTo>
                    <a:pt x="431" y="3963"/>
                  </a:lnTo>
                  <a:lnTo>
                    <a:pt x="0" y="3963"/>
                  </a:lnTo>
                  <a:lnTo>
                    <a:pt x="0" y="4889"/>
                  </a:lnTo>
                  <a:lnTo>
                    <a:pt x="2304" y="4889"/>
                  </a:lnTo>
                  <a:lnTo>
                    <a:pt x="2304" y="3963"/>
                  </a:lnTo>
                  <a:lnTo>
                    <a:pt x="1874" y="3963"/>
                  </a:lnTo>
                  <a:lnTo>
                    <a:pt x="1874" y="927"/>
                  </a:lnTo>
                  <a:lnTo>
                    <a:pt x="2304" y="927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29"/>
            <p:cNvSpPr/>
            <p:nvPr/>
          </p:nvSpPr>
          <p:spPr>
            <a:xfrm>
              <a:off x="5961109" y="1684725"/>
              <a:ext cx="63570" cy="66197"/>
            </a:xfrm>
            <a:custGeom>
              <a:rect b="b" l="l" r="r" t="t"/>
              <a:pathLst>
                <a:path extrusionOk="0" h="4889" w="4695">
                  <a:moveTo>
                    <a:pt x="0" y="1"/>
                  </a:moveTo>
                  <a:lnTo>
                    <a:pt x="0" y="1810"/>
                  </a:lnTo>
                  <a:lnTo>
                    <a:pt x="1034" y="1810"/>
                  </a:lnTo>
                  <a:lnTo>
                    <a:pt x="1034" y="927"/>
                  </a:lnTo>
                  <a:lnTo>
                    <a:pt x="1637" y="927"/>
                  </a:lnTo>
                  <a:lnTo>
                    <a:pt x="1637" y="3963"/>
                  </a:lnTo>
                  <a:lnTo>
                    <a:pt x="1055" y="3963"/>
                  </a:lnTo>
                  <a:lnTo>
                    <a:pt x="1055" y="4889"/>
                  </a:lnTo>
                  <a:lnTo>
                    <a:pt x="3661" y="4889"/>
                  </a:lnTo>
                  <a:lnTo>
                    <a:pt x="3661" y="3963"/>
                  </a:lnTo>
                  <a:lnTo>
                    <a:pt x="3079" y="3963"/>
                  </a:lnTo>
                  <a:lnTo>
                    <a:pt x="3079" y="927"/>
                  </a:lnTo>
                  <a:lnTo>
                    <a:pt x="3661" y="927"/>
                  </a:lnTo>
                  <a:lnTo>
                    <a:pt x="3661" y="1810"/>
                  </a:lnTo>
                  <a:lnTo>
                    <a:pt x="4694" y="1810"/>
                  </a:lnTo>
                  <a:lnTo>
                    <a:pt x="4694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29"/>
            <p:cNvSpPr/>
            <p:nvPr/>
          </p:nvSpPr>
          <p:spPr>
            <a:xfrm>
              <a:off x="5731633" y="1812732"/>
              <a:ext cx="206742" cy="323660"/>
            </a:xfrm>
            <a:custGeom>
              <a:rect b="b" l="l" r="r" t="t"/>
              <a:pathLst>
                <a:path extrusionOk="0" h="23904" w="15269">
                  <a:moveTo>
                    <a:pt x="5987" y="0"/>
                  </a:moveTo>
                  <a:cubicBezTo>
                    <a:pt x="3489" y="2972"/>
                    <a:pt x="1960" y="3510"/>
                    <a:pt x="1" y="4479"/>
                  </a:cubicBezTo>
                  <a:lnTo>
                    <a:pt x="1573" y="8269"/>
                  </a:lnTo>
                  <a:lnTo>
                    <a:pt x="4997" y="6654"/>
                  </a:lnTo>
                  <a:lnTo>
                    <a:pt x="4997" y="19360"/>
                  </a:lnTo>
                  <a:lnTo>
                    <a:pt x="1573" y="19360"/>
                  </a:lnTo>
                  <a:lnTo>
                    <a:pt x="1573" y="23903"/>
                  </a:lnTo>
                  <a:lnTo>
                    <a:pt x="15268" y="23903"/>
                  </a:lnTo>
                  <a:lnTo>
                    <a:pt x="15268" y="19360"/>
                  </a:lnTo>
                  <a:lnTo>
                    <a:pt x="12081" y="19360"/>
                  </a:lnTo>
                  <a:lnTo>
                    <a:pt x="12081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29"/>
            <p:cNvSpPr/>
            <p:nvPr/>
          </p:nvSpPr>
          <p:spPr>
            <a:xfrm>
              <a:off x="5184346" y="1907783"/>
              <a:ext cx="77571" cy="228609"/>
            </a:xfrm>
            <a:custGeom>
              <a:rect b="b" l="l" r="r" t="t"/>
              <a:pathLst>
                <a:path extrusionOk="0" h="16884" w="5729">
                  <a:moveTo>
                    <a:pt x="4006" y="0"/>
                  </a:moveTo>
                  <a:lnTo>
                    <a:pt x="1" y="16883"/>
                  </a:lnTo>
                  <a:lnTo>
                    <a:pt x="798" y="16883"/>
                  </a:lnTo>
                  <a:lnTo>
                    <a:pt x="5729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29"/>
            <p:cNvSpPr/>
            <p:nvPr/>
          </p:nvSpPr>
          <p:spPr>
            <a:xfrm>
              <a:off x="5351132" y="1907783"/>
              <a:ext cx="77571" cy="228609"/>
            </a:xfrm>
            <a:custGeom>
              <a:rect b="b" l="l" r="r" t="t"/>
              <a:pathLst>
                <a:path extrusionOk="0" h="16884" w="5729">
                  <a:moveTo>
                    <a:pt x="0" y="0"/>
                  </a:moveTo>
                  <a:lnTo>
                    <a:pt x="4932" y="16883"/>
                  </a:lnTo>
                  <a:lnTo>
                    <a:pt x="5729" y="16883"/>
                  </a:lnTo>
                  <a:lnTo>
                    <a:pt x="2111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29"/>
            <p:cNvSpPr/>
            <p:nvPr/>
          </p:nvSpPr>
          <p:spPr>
            <a:xfrm>
              <a:off x="5144119" y="1667813"/>
              <a:ext cx="155710" cy="133396"/>
            </a:xfrm>
            <a:custGeom>
              <a:rect b="b" l="l" r="r" t="t"/>
              <a:pathLst>
                <a:path extrusionOk="0" h="9852" w="11500">
                  <a:moveTo>
                    <a:pt x="6567" y="1460"/>
                  </a:moveTo>
                  <a:cubicBezTo>
                    <a:pt x="6944" y="1460"/>
                    <a:pt x="7300" y="1759"/>
                    <a:pt x="7300" y="2197"/>
                  </a:cubicBezTo>
                  <a:cubicBezTo>
                    <a:pt x="7300" y="2606"/>
                    <a:pt x="6977" y="2929"/>
                    <a:pt x="6568" y="2929"/>
                  </a:cubicBezTo>
                  <a:cubicBezTo>
                    <a:pt x="5922" y="2929"/>
                    <a:pt x="5599" y="2133"/>
                    <a:pt x="6051" y="1680"/>
                  </a:cubicBezTo>
                  <a:cubicBezTo>
                    <a:pt x="6204" y="1528"/>
                    <a:pt x="6388" y="1460"/>
                    <a:pt x="6567" y="1460"/>
                  </a:cubicBezTo>
                  <a:close/>
                  <a:moveTo>
                    <a:pt x="4215" y="2830"/>
                  </a:moveTo>
                  <a:cubicBezTo>
                    <a:pt x="4337" y="2830"/>
                    <a:pt x="4464" y="2861"/>
                    <a:pt x="4587" y="2929"/>
                  </a:cubicBezTo>
                  <a:cubicBezTo>
                    <a:pt x="4931" y="3123"/>
                    <a:pt x="5039" y="3575"/>
                    <a:pt x="4845" y="3920"/>
                  </a:cubicBezTo>
                  <a:cubicBezTo>
                    <a:pt x="4703" y="4167"/>
                    <a:pt x="4460" y="4284"/>
                    <a:pt x="4217" y="4284"/>
                  </a:cubicBezTo>
                  <a:cubicBezTo>
                    <a:pt x="3911" y="4284"/>
                    <a:pt x="3606" y="4096"/>
                    <a:pt x="3510" y="3748"/>
                  </a:cubicBezTo>
                  <a:cubicBezTo>
                    <a:pt x="3374" y="3255"/>
                    <a:pt x="3760" y="2830"/>
                    <a:pt x="4215" y="2830"/>
                  </a:cubicBezTo>
                  <a:close/>
                  <a:moveTo>
                    <a:pt x="8933" y="2824"/>
                  </a:moveTo>
                  <a:cubicBezTo>
                    <a:pt x="9176" y="2824"/>
                    <a:pt x="9419" y="2941"/>
                    <a:pt x="9561" y="3188"/>
                  </a:cubicBezTo>
                  <a:cubicBezTo>
                    <a:pt x="9777" y="3554"/>
                    <a:pt x="9647" y="3984"/>
                    <a:pt x="9303" y="4200"/>
                  </a:cubicBezTo>
                  <a:cubicBezTo>
                    <a:pt x="9185" y="4268"/>
                    <a:pt x="9061" y="4299"/>
                    <a:pt x="8940" y="4299"/>
                  </a:cubicBezTo>
                  <a:cubicBezTo>
                    <a:pt x="8490" y="4299"/>
                    <a:pt x="8090" y="3870"/>
                    <a:pt x="8226" y="3360"/>
                  </a:cubicBezTo>
                  <a:cubicBezTo>
                    <a:pt x="8322" y="3011"/>
                    <a:pt x="8627" y="2824"/>
                    <a:pt x="8933" y="2824"/>
                  </a:cubicBezTo>
                  <a:close/>
                  <a:moveTo>
                    <a:pt x="4217" y="5558"/>
                  </a:moveTo>
                  <a:cubicBezTo>
                    <a:pt x="4460" y="5558"/>
                    <a:pt x="4703" y="5675"/>
                    <a:pt x="4845" y="5923"/>
                  </a:cubicBezTo>
                  <a:cubicBezTo>
                    <a:pt x="5039" y="6267"/>
                    <a:pt x="4931" y="6719"/>
                    <a:pt x="4565" y="6913"/>
                  </a:cubicBezTo>
                  <a:cubicBezTo>
                    <a:pt x="4447" y="6982"/>
                    <a:pt x="4323" y="7012"/>
                    <a:pt x="4204" y="7012"/>
                  </a:cubicBezTo>
                  <a:cubicBezTo>
                    <a:pt x="3760" y="7012"/>
                    <a:pt x="3374" y="6587"/>
                    <a:pt x="3510" y="6095"/>
                  </a:cubicBezTo>
                  <a:cubicBezTo>
                    <a:pt x="3606" y="5746"/>
                    <a:pt x="3911" y="5558"/>
                    <a:pt x="4217" y="5558"/>
                  </a:cubicBezTo>
                  <a:close/>
                  <a:moveTo>
                    <a:pt x="8924" y="5554"/>
                  </a:moveTo>
                  <a:cubicBezTo>
                    <a:pt x="9049" y="5554"/>
                    <a:pt x="9179" y="5588"/>
                    <a:pt x="9303" y="5664"/>
                  </a:cubicBezTo>
                  <a:cubicBezTo>
                    <a:pt x="9647" y="5858"/>
                    <a:pt x="9777" y="6310"/>
                    <a:pt x="9561" y="6655"/>
                  </a:cubicBezTo>
                  <a:cubicBezTo>
                    <a:pt x="9419" y="6902"/>
                    <a:pt x="9176" y="7019"/>
                    <a:pt x="8933" y="7019"/>
                  </a:cubicBezTo>
                  <a:cubicBezTo>
                    <a:pt x="8627" y="7019"/>
                    <a:pt x="8322" y="6831"/>
                    <a:pt x="8226" y="6482"/>
                  </a:cubicBezTo>
                  <a:cubicBezTo>
                    <a:pt x="8092" y="5979"/>
                    <a:pt x="8481" y="5554"/>
                    <a:pt x="8924" y="5554"/>
                  </a:cubicBezTo>
                  <a:close/>
                  <a:moveTo>
                    <a:pt x="6567" y="6918"/>
                  </a:moveTo>
                  <a:cubicBezTo>
                    <a:pt x="6944" y="6918"/>
                    <a:pt x="7300" y="7207"/>
                    <a:pt x="7300" y="7645"/>
                  </a:cubicBezTo>
                  <a:cubicBezTo>
                    <a:pt x="7300" y="8054"/>
                    <a:pt x="6977" y="8377"/>
                    <a:pt x="6568" y="8377"/>
                  </a:cubicBezTo>
                  <a:cubicBezTo>
                    <a:pt x="5922" y="8377"/>
                    <a:pt x="5599" y="7581"/>
                    <a:pt x="6051" y="7129"/>
                  </a:cubicBezTo>
                  <a:cubicBezTo>
                    <a:pt x="6204" y="6983"/>
                    <a:pt x="6387" y="6918"/>
                    <a:pt x="6567" y="6918"/>
                  </a:cubicBezTo>
                  <a:close/>
                  <a:moveTo>
                    <a:pt x="6568" y="1"/>
                  </a:moveTo>
                  <a:cubicBezTo>
                    <a:pt x="2197" y="1"/>
                    <a:pt x="0" y="5298"/>
                    <a:pt x="3080" y="8399"/>
                  </a:cubicBezTo>
                  <a:cubicBezTo>
                    <a:pt x="4083" y="9402"/>
                    <a:pt x="5318" y="9851"/>
                    <a:pt x="6531" y="9851"/>
                  </a:cubicBezTo>
                  <a:cubicBezTo>
                    <a:pt x="9065" y="9851"/>
                    <a:pt x="11499" y="7889"/>
                    <a:pt x="11499" y="4932"/>
                  </a:cubicBezTo>
                  <a:cubicBezTo>
                    <a:pt x="11499" y="2197"/>
                    <a:pt x="9303" y="1"/>
                    <a:pt x="6568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29"/>
            <p:cNvSpPr/>
            <p:nvPr/>
          </p:nvSpPr>
          <p:spPr>
            <a:xfrm>
              <a:off x="5298394" y="1667583"/>
              <a:ext cx="148385" cy="133694"/>
            </a:xfrm>
            <a:custGeom>
              <a:rect b="b" l="l" r="r" t="t"/>
              <a:pathLst>
                <a:path extrusionOk="0" h="9874" w="10959">
                  <a:moveTo>
                    <a:pt x="4265" y="1710"/>
                  </a:moveTo>
                  <a:cubicBezTo>
                    <a:pt x="4535" y="1710"/>
                    <a:pt x="4803" y="1856"/>
                    <a:pt x="4929" y="2150"/>
                  </a:cubicBezTo>
                  <a:cubicBezTo>
                    <a:pt x="5101" y="2516"/>
                    <a:pt x="4929" y="2946"/>
                    <a:pt x="4563" y="3119"/>
                  </a:cubicBezTo>
                  <a:cubicBezTo>
                    <a:pt x="4462" y="3162"/>
                    <a:pt x="4360" y="3182"/>
                    <a:pt x="4262" y="3182"/>
                  </a:cubicBezTo>
                  <a:cubicBezTo>
                    <a:pt x="3775" y="3182"/>
                    <a:pt x="3375" y="2695"/>
                    <a:pt x="3572" y="2193"/>
                  </a:cubicBezTo>
                  <a:cubicBezTo>
                    <a:pt x="3694" y="1872"/>
                    <a:pt x="3980" y="1710"/>
                    <a:pt x="4265" y="1710"/>
                  </a:cubicBezTo>
                  <a:close/>
                  <a:moveTo>
                    <a:pt x="6960" y="1995"/>
                  </a:moveTo>
                  <a:cubicBezTo>
                    <a:pt x="7300" y="1995"/>
                    <a:pt x="7633" y="2229"/>
                    <a:pt x="7685" y="2623"/>
                  </a:cubicBezTo>
                  <a:cubicBezTo>
                    <a:pt x="7765" y="3087"/>
                    <a:pt x="7394" y="3456"/>
                    <a:pt x="6977" y="3456"/>
                  </a:cubicBezTo>
                  <a:cubicBezTo>
                    <a:pt x="6832" y="3456"/>
                    <a:pt x="6683" y="3412"/>
                    <a:pt x="6544" y="3312"/>
                  </a:cubicBezTo>
                  <a:cubicBezTo>
                    <a:pt x="6221" y="3076"/>
                    <a:pt x="6135" y="2623"/>
                    <a:pt x="6372" y="2300"/>
                  </a:cubicBezTo>
                  <a:cubicBezTo>
                    <a:pt x="6523" y="2091"/>
                    <a:pt x="6743" y="1995"/>
                    <a:pt x="6960" y="1995"/>
                  </a:cubicBezTo>
                  <a:close/>
                  <a:moveTo>
                    <a:pt x="2656" y="3924"/>
                  </a:moveTo>
                  <a:cubicBezTo>
                    <a:pt x="3066" y="3924"/>
                    <a:pt x="3447" y="4267"/>
                    <a:pt x="3400" y="4734"/>
                  </a:cubicBezTo>
                  <a:cubicBezTo>
                    <a:pt x="3360" y="5115"/>
                    <a:pt x="3039" y="5384"/>
                    <a:pt x="2665" y="5384"/>
                  </a:cubicBezTo>
                  <a:cubicBezTo>
                    <a:pt x="2637" y="5384"/>
                    <a:pt x="2610" y="5383"/>
                    <a:pt x="2582" y="5380"/>
                  </a:cubicBezTo>
                  <a:cubicBezTo>
                    <a:pt x="1936" y="5315"/>
                    <a:pt x="1699" y="4497"/>
                    <a:pt x="2194" y="4088"/>
                  </a:cubicBezTo>
                  <a:cubicBezTo>
                    <a:pt x="2338" y="3974"/>
                    <a:pt x="2499" y="3924"/>
                    <a:pt x="2656" y="3924"/>
                  </a:cubicBezTo>
                  <a:close/>
                  <a:moveTo>
                    <a:pt x="8080" y="4493"/>
                  </a:moveTo>
                  <a:cubicBezTo>
                    <a:pt x="8106" y="4493"/>
                    <a:pt x="8132" y="4494"/>
                    <a:pt x="8159" y="4497"/>
                  </a:cubicBezTo>
                  <a:cubicBezTo>
                    <a:pt x="8568" y="4540"/>
                    <a:pt x="8848" y="4884"/>
                    <a:pt x="8827" y="5294"/>
                  </a:cubicBezTo>
                  <a:cubicBezTo>
                    <a:pt x="8772" y="5702"/>
                    <a:pt x="8426" y="5947"/>
                    <a:pt x="8074" y="5947"/>
                  </a:cubicBezTo>
                  <a:cubicBezTo>
                    <a:pt x="7870" y="5947"/>
                    <a:pt x="7664" y="5864"/>
                    <a:pt x="7513" y="5681"/>
                  </a:cubicBezTo>
                  <a:cubicBezTo>
                    <a:pt x="7121" y="5186"/>
                    <a:pt x="7481" y="4493"/>
                    <a:pt x="8080" y="4493"/>
                  </a:cubicBezTo>
                  <a:close/>
                  <a:moveTo>
                    <a:pt x="3774" y="6420"/>
                  </a:moveTo>
                  <a:cubicBezTo>
                    <a:pt x="3917" y="6420"/>
                    <a:pt x="4064" y="6464"/>
                    <a:pt x="4197" y="6564"/>
                  </a:cubicBezTo>
                  <a:cubicBezTo>
                    <a:pt x="4541" y="6801"/>
                    <a:pt x="4606" y="7253"/>
                    <a:pt x="4369" y="7576"/>
                  </a:cubicBezTo>
                  <a:cubicBezTo>
                    <a:pt x="4218" y="7786"/>
                    <a:pt x="4002" y="7881"/>
                    <a:pt x="3787" y="7881"/>
                  </a:cubicBezTo>
                  <a:cubicBezTo>
                    <a:pt x="3452" y="7881"/>
                    <a:pt x="3121" y="7647"/>
                    <a:pt x="3056" y="7253"/>
                  </a:cubicBezTo>
                  <a:cubicBezTo>
                    <a:pt x="2976" y="6789"/>
                    <a:pt x="3359" y="6420"/>
                    <a:pt x="3774" y="6420"/>
                  </a:cubicBezTo>
                  <a:close/>
                  <a:moveTo>
                    <a:pt x="6486" y="6701"/>
                  </a:moveTo>
                  <a:cubicBezTo>
                    <a:pt x="6753" y="6701"/>
                    <a:pt x="7021" y="6841"/>
                    <a:pt x="7147" y="7124"/>
                  </a:cubicBezTo>
                  <a:cubicBezTo>
                    <a:pt x="7319" y="7490"/>
                    <a:pt x="7147" y="7921"/>
                    <a:pt x="6781" y="8093"/>
                  </a:cubicBezTo>
                  <a:cubicBezTo>
                    <a:pt x="6684" y="8136"/>
                    <a:pt x="6585" y="8156"/>
                    <a:pt x="6489" y="8156"/>
                  </a:cubicBezTo>
                  <a:cubicBezTo>
                    <a:pt x="6015" y="8156"/>
                    <a:pt x="5615" y="7669"/>
                    <a:pt x="5812" y="7167"/>
                  </a:cubicBezTo>
                  <a:cubicBezTo>
                    <a:pt x="5923" y="6857"/>
                    <a:pt x="6204" y="6701"/>
                    <a:pt x="6486" y="6701"/>
                  </a:cubicBezTo>
                  <a:close/>
                  <a:moveTo>
                    <a:pt x="5409" y="1"/>
                  </a:moveTo>
                  <a:cubicBezTo>
                    <a:pt x="2587" y="1"/>
                    <a:pt x="1" y="2497"/>
                    <a:pt x="515" y="5724"/>
                  </a:cubicBezTo>
                  <a:cubicBezTo>
                    <a:pt x="933" y="8350"/>
                    <a:pt x="3157" y="9874"/>
                    <a:pt x="5414" y="9874"/>
                  </a:cubicBezTo>
                  <a:cubicBezTo>
                    <a:pt x="6879" y="9874"/>
                    <a:pt x="8357" y="9233"/>
                    <a:pt x="9365" y="7835"/>
                  </a:cubicBezTo>
                  <a:cubicBezTo>
                    <a:pt x="10959" y="5617"/>
                    <a:pt x="10463" y="2537"/>
                    <a:pt x="8267" y="944"/>
                  </a:cubicBezTo>
                  <a:cubicBezTo>
                    <a:pt x="7363" y="291"/>
                    <a:pt x="6372" y="1"/>
                    <a:pt x="5409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29"/>
            <p:cNvSpPr/>
            <p:nvPr/>
          </p:nvSpPr>
          <p:spPr>
            <a:xfrm>
              <a:off x="5183480" y="1794358"/>
              <a:ext cx="246103" cy="121021"/>
            </a:xfrm>
            <a:custGeom>
              <a:rect b="b" l="l" r="r" t="t"/>
              <a:pathLst>
                <a:path extrusionOk="0" h="8938" w="18176">
                  <a:moveTo>
                    <a:pt x="0" y="1"/>
                  </a:moveTo>
                  <a:lnTo>
                    <a:pt x="1529" y="8937"/>
                  </a:lnTo>
                  <a:lnTo>
                    <a:pt x="16539" y="8937"/>
                  </a:lnTo>
                  <a:lnTo>
                    <a:pt x="18175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5403329" y="1813314"/>
              <a:ext cx="79317" cy="89811"/>
            </a:xfrm>
            <a:custGeom>
              <a:rect b="b" l="l" r="r" t="t"/>
              <a:pathLst>
                <a:path extrusionOk="0" h="6633" w="5858">
                  <a:moveTo>
                    <a:pt x="5857" y="0"/>
                  </a:moveTo>
                  <a:lnTo>
                    <a:pt x="861" y="926"/>
                  </a:lnTo>
                  <a:lnTo>
                    <a:pt x="0" y="5384"/>
                  </a:lnTo>
                  <a:lnTo>
                    <a:pt x="5211" y="6633"/>
                  </a:lnTo>
                  <a:lnTo>
                    <a:pt x="5857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2" name="Google Shape;622;p29"/>
          <p:cNvGrpSpPr/>
          <p:nvPr/>
        </p:nvGrpSpPr>
        <p:grpSpPr>
          <a:xfrm>
            <a:off x="2845938" y="1504832"/>
            <a:ext cx="1575957" cy="812158"/>
            <a:chOff x="2845938" y="1504832"/>
            <a:chExt cx="1575957" cy="812158"/>
          </a:xfrm>
        </p:grpSpPr>
        <p:sp>
          <p:nvSpPr>
            <p:cNvPr id="623" name="Google Shape;623;p29"/>
            <p:cNvSpPr/>
            <p:nvPr/>
          </p:nvSpPr>
          <p:spPr>
            <a:xfrm>
              <a:off x="2845938" y="1527690"/>
              <a:ext cx="1557587" cy="789301"/>
            </a:xfrm>
            <a:custGeom>
              <a:rect b="b" l="l" r="r" t="t"/>
              <a:pathLst>
                <a:path extrusionOk="0" h="58294" w="115036">
                  <a:moveTo>
                    <a:pt x="10164" y="0"/>
                  </a:moveTo>
                  <a:cubicBezTo>
                    <a:pt x="10164" y="5513"/>
                    <a:pt x="5836" y="9970"/>
                    <a:pt x="0" y="9970"/>
                  </a:cubicBezTo>
                  <a:lnTo>
                    <a:pt x="0" y="48323"/>
                  </a:lnTo>
                  <a:cubicBezTo>
                    <a:pt x="5836" y="48323"/>
                    <a:pt x="10164" y="52781"/>
                    <a:pt x="10164" y="58293"/>
                  </a:cubicBezTo>
                  <a:lnTo>
                    <a:pt x="105259" y="58293"/>
                  </a:lnTo>
                  <a:cubicBezTo>
                    <a:pt x="105259" y="52781"/>
                    <a:pt x="109609" y="48323"/>
                    <a:pt x="115036" y="48323"/>
                  </a:cubicBezTo>
                  <a:lnTo>
                    <a:pt x="115036" y="9970"/>
                  </a:lnTo>
                  <a:cubicBezTo>
                    <a:pt x="109609" y="9970"/>
                    <a:pt x="105259" y="5513"/>
                    <a:pt x="105259" y="0"/>
                  </a:cubicBezTo>
                  <a:close/>
                </a:path>
              </a:pathLst>
            </a:custGeom>
            <a:solidFill>
              <a:srgbClr val="432918">
                <a:alpha val="70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29"/>
            <p:cNvSpPr/>
            <p:nvPr/>
          </p:nvSpPr>
          <p:spPr>
            <a:xfrm>
              <a:off x="2864308" y="1504832"/>
              <a:ext cx="1557587" cy="789301"/>
            </a:xfrm>
            <a:custGeom>
              <a:rect b="b" l="l" r="r" t="t"/>
              <a:pathLst>
                <a:path extrusionOk="0" h="58294" w="115036">
                  <a:moveTo>
                    <a:pt x="10164" y="0"/>
                  </a:moveTo>
                  <a:cubicBezTo>
                    <a:pt x="10164" y="5513"/>
                    <a:pt x="5836" y="9970"/>
                    <a:pt x="0" y="9970"/>
                  </a:cubicBezTo>
                  <a:lnTo>
                    <a:pt x="0" y="48323"/>
                  </a:lnTo>
                  <a:cubicBezTo>
                    <a:pt x="5836" y="48323"/>
                    <a:pt x="10164" y="52781"/>
                    <a:pt x="10164" y="58293"/>
                  </a:cubicBezTo>
                  <a:lnTo>
                    <a:pt x="105259" y="58293"/>
                  </a:lnTo>
                  <a:cubicBezTo>
                    <a:pt x="105259" y="52781"/>
                    <a:pt x="109609" y="48323"/>
                    <a:pt x="115036" y="48323"/>
                  </a:cubicBezTo>
                  <a:lnTo>
                    <a:pt x="115036" y="9970"/>
                  </a:lnTo>
                  <a:cubicBezTo>
                    <a:pt x="109609" y="9970"/>
                    <a:pt x="105259" y="5513"/>
                    <a:pt x="105259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2916789" y="1552358"/>
              <a:ext cx="1463119" cy="694534"/>
            </a:xfrm>
            <a:custGeom>
              <a:rect b="b" l="l" r="r" t="t"/>
              <a:pathLst>
                <a:path extrusionOk="0" h="51295" w="108059">
                  <a:moveTo>
                    <a:pt x="10100" y="0"/>
                  </a:moveTo>
                  <a:cubicBezTo>
                    <a:pt x="8872" y="4264"/>
                    <a:pt x="4673" y="7882"/>
                    <a:pt x="0" y="9109"/>
                  </a:cubicBezTo>
                  <a:lnTo>
                    <a:pt x="0" y="41389"/>
                  </a:lnTo>
                  <a:cubicBezTo>
                    <a:pt x="4673" y="42638"/>
                    <a:pt x="8872" y="46622"/>
                    <a:pt x="10100" y="51295"/>
                  </a:cubicBezTo>
                  <a:lnTo>
                    <a:pt x="99122" y="51295"/>
                  </a:lnTo>
                  <a:cubicBezTo>
                    <a:pt x="100371" y="46622"/>
                    <a:pt x="103774" y="42638"/>
                    <a:pt x="108059" y="41389"/>
                  </a:cubicBezTo>
                  <a:lnTo>
                    <a:pt x="108059" y="9109"/>
                  </a:lnTo>
                  <a:cubicBezTo>
                    <a:pt x="103774" y="7882"/>
                    <a:pt x="100371" y="4264"/>
                    <a:pt x="99122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2913282" y="1548567"/>
              <a:ext cx="1470133" cy="701832"/>
            </a:xfrm>
            <a:custGeom>
              <a:rect b="b" l="l" r="r" t="t"/>
              <a:pathLst>
                <a:path extrusionOk="0" h="51834" w="108577">
                  <a:moveTo>
                    <a:pt x="99187" y="538"/>
                  </a:moveTo>
                  <a:cubicBezTo>
                    <a:pt x="100501" y="4802"/>
                    <a:pt x="103946" y="8334"/>
                    <a:pt x="108038" y="9604"/>
                  </a:cubicBezTo>
                  <a:lnTo>
                    <a:pt x="108038" y="41475"/>
                  </a:lnTo>
                  <a:cubicBezTo>
                    <a:pt x="103968" y="42746"/>
                    <a:pt x="100501" y="46579"/>
                    <a:pt x="99187" y="51295"/>
                  </a:cubicBezTo>
                  <a:lnTo>
                    <a:pt x="10574" y="51295"/>
                  </a:lnTo>
                  <a:cubicBezTo>
                    <a:pt x="9282" y="46794"/>
                    <a:pt x="5212" y="42789"/>
                    <a:pt x="539" y="41454"/>
                  </a:cubicBezTo>
                  <a:lnTo>
                    <a:pt x="539" y="9604"/>
                  </a:lnTo>
                  <a:cubicBezTo>
                    <a:pt x="5298" y="8269"/>
                    <a:pt x="9282" y="4652"/>
                    <a:pt x="10574" y="538"/>
                  </a:cubicBezTo>
                  <a:close/>
                  <a:moveTo>
                    <a:pt x="10165" y="0"/>
                  </a:moveTo>
                  <a:lnTo>
                    <a:pt x="10100" y="194"/>
                  </a:lnTo>
                  <a:cubicBezTo>
                    <a:pt x="8916" y="4285"/>
                    <a:pt x="4932" y="7860"/>
                    <a:pt x="195" y="9131"/>
                  </a:cubicBezTo>
                  <a:lnTo>
                    <a:pt x="1" y="9195"/>
                  </a:lnTo>
                  <a:lnTo>
                    <a:pt x="1" y="41863"/>
                  </a:lnTo>
                  <a:lnTo>
                    <a:pt x="195" y="41927"/>
                  </a:lnTo>
                  <a:cubicBezTo>
                    <a:pt x="4846" y="43155"/>
                    <a:pt x="8916" y="47160"/>
                    <a:pt x="10100" y="51639"/>
                  </a:cubicBezTo>
                  <a:lnTo>
                    <a:pt x="10165" y="51833"/>
                  </a:lnTo>
                  <a:lnTo>
                    <a:pt x="99597" y="51833"/>
                  </a:lnTo>
                  <a:lnTo>
                    <a:pt x="99640" y="51639"/>
                  </a:lnTo>
                  <a:cubicBezTo>
                    <a:pt x="100910" y="46923"/>
                    <a:pt x="104334" y="43112"/>
                    <a:pt x="108383" y="41927"/>
                  </a:cubicBezTo>
                  <a:lnTo>
                    <a:pt x="108576" y="41863"/>
                  </a:lnTo>
                  <a:lnTo>
                    <a:pt x="108576" y="9195"/>
                  </a:lnTo>
                  <a:lnTo>
                    <a:pt x="108383" y="9131"/>
                  </a:lnTo>
                  <a:cubicBezTo>
                    <a:pt x="104313" y="7946"/>
                    <a:pt x="100867" y="4436"/>
                    <a:pt x="99640" y="194"/>
                  </a:cubicBezTo>
                  <a:lnTo>
                    <a:pt x="99597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3301081" y="1620288"/>
              <a:ext cx="80780" cy="91855"/>
            </a:xfrm>
            <a:custGeom>
              <a:rect b="b" l="l" r="r" t="t"/>
              <a:pathLst>
                <a:path extrusionOk="0" h="6784" w="5966">
                  <a:moveTo>
                    <a:pt x="2972" y="1745"/>
                  </a:moveTo>
                  <a:lnTo>
                    <a:pt x="3790" y="4006"/>
                  </a:lnTo>
                  <a:lnTo>
                    <a:pt x="2175" y="4006"/>
                  </a:lnTo>
                  <a:lnTo>
                    <a:pt x="2972" y="1745"/>
                  </a:lnTo>
                  <a:close/>
                  <a:moveTo>
                    <a:pt x="2434" y="1"/>
                  </a:moveTo>
                  <a:lnTo>
                    <a:pt x="0" y="6784"/>
                  </a:lnTo>
                  <a:lnTo>
                    <a:pt x="1206" y="6784"/>
                  </a:lnTo>
                  <a:lnTo>
                    <a:pt x="1809" y="5104"/>
                  </a:lnTo>
                  <a:lnTo>
                    <a:pt x="4178" y="5104"/>
                  </a:lnTo>
                  <a:lnTo>
                    <a:pt x="4781" y="6784"/>
                  </a:lnTo>
                  <a:lnTo>
                    <a:pt x="5965" y="678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3392923" y="1620288"/>
              <a:ext cx="79900" cy="91855"/>
            </a:xfrm>
            <a:custGeom>
              <a:rect b="b" l="l" r="r" t="t"/>
              <a:pathLst>
                <a:path extrusionOk="0" h="6784" w="5901">
                  <a:moveTo>
                    <a:pt x="2542" y="1077"/>
                  </a:moveTo>
                  <a:cubicBezTo>
                    <a:pt x="3941" y="1077"/>
                    <a:pt x="4630" y="1982"/>
                    <a:pt x="4630" y="3381"/>
                  </a:cubicBezTo>
                  <a:cubicBezTo>
                    <a:pt x="4630" y="4803"/>
                    <a:pt x="3941" y="5707"/>
                    <a:pt x="2542" y="5707"/>
                  </a:cubicBezTo>
                  <a:lnTo>
                    <a:pt x="1142" y="5707"/>
                  </a:lnTo>
                  <a:lnTo>
                    <a:pt x="1142" y="1077"/>
                  </a:lnTo>
                  <a:close/>
                  <a:moveTo>
                    <a:pt x="1" y="1"/>
                  </a:moveTo>
                  <a:lnTo>
                    <a:pt x="1" y="6784"/>
                  </a:lnTo>
                  <a:lnTo>
                    <a:pt x="2542" y="6784"/>
                  </a:lnTo>
                  <a:cubicBezTo>
                    <a:pt x="4480" y="6784"/>
                    <a:pt x="5901" y="5535"/>
                    <a:pt x="5901" y="3381"/>
                  </a:cubicBezTo>
                  <a:cubicBezTo>
                    <a:pt x="5901" y="1250"/>
                    <a:pt x="4480" y="1"/>
                    <a:pt x="2542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3483018" y="1620288"/>
              <a:ext cx="96811" cy="91855"/>
            </a:xfrm>
            <a:custGeom>
              <a:rect b="b" l="l" r="r" t="t"/>
              <a:pathLst>
                <a:path extrusionOk="0" h="6784" w="7150">
                  <a:moveTo>
                    <a:pt x="927" y="1"/>
                  </a:moveTo>
                  <a:lnTo>
                    <a:pt x="1" y="6784"/>
                  </a:lnTo>
                  <a:lnTo>
                    <a:pt x="1185" y="6784"/>
                  </a:lnTo>
                  <a:lnTo>
                    <a:pt x="1788" y="2068"/>
                  </a:lnTo>
                  <a:lnTo>
                    <a:pt x="3575" y="5298"/>
                  </a:lnTo>
                  <a:lnTo>
                    <a:pt x="5341" y="2046"/>
                  </a:lnTo>
                  <a:lnTo>
                    <a:pt x="5944" y="6784"/>
                  </a:lnTo>
                  <a:lnTo>
                    <a:pt x="7150" y="6784"/>
                  </a:lnTo>
                  <a:lnTo>
                    <a:pt x="6224" y="1"/>
                  </a:lnTo>
                  <a:lnTo>
                    <a:pt x="5255" y="1"/>
                  </a:lnTo>
                  <a:lnTo>
                    <a:pt x="3575" y="318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3595563" y="1620288"/>
              <a:ext cx="15476" cy="91855"/>
            </a:xfrm>
            <a:custGeom>
              <a:rect b="b" l="l" r="r" t="t"/>
              <a:pathLst>
                <a:path extrusionOk="0" h="6784" w="1143">
                  <a:moveTo>
                    <a:pt x="1" y="1"/>
                  </a:moveTo>
                  <a:lnTo>
                    <a:pt x="1" y="6784"/>
                  </a:lnTo>
                  <a:lnTo>
                    <a:pt x="1142" y="6784"/>
                  </a:lnTo>
                  <a:lnTo>
                    <a:pt x="114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3623563" y="1620288"/>
              <a:ext cx="68242" cy="91855"/>
            </a:xfrm>
            <a:custGeom>
              <a:rect b="b" l="l" r="r" t="t"/>
              <a:pathLst>
                <a:path extrusionOk="0" h="6784" w="5040">
                  <a:moveTo>
                    <a:pt x="0" y="1"/>
                  </a:moveTo>
                  <a:lnTo>
                    <a:pt x="0" y="1077"/>
                  </a:lnTo>
                  <a:lnTo>
                    <a:pt x="1938" y="1077"/>
                  </a:lnTo>
                  <a:lnTo>
                    <a:pt x="1938" y="6784"/>
                  </a:lnTo>
                  <a:lnTo>
                    <a:pt x="3101" y="6784"/>
                  </a:lnTo>
                  <a:lnTo>
                    <a:pt x="3101" y="1077"/>
                  </a:lnTo>
                  <a:lnTo>
                    <a:pt x="5039" y="1077"/>
                  </a:lnTo>
                  <a:lnTo>
                    <a:pt x="5039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3728525" y="1618243"/>
              <a:ext cx="90989" cy="95944"/>
            </a:xfrm>
            <a:custGeom>
              <a:rect b="b" l="l" r="r" t="t"/>
              <a:pathLst>
                <a:path extrusionOk="0" h="7086" w="6720">
                  <a:moveTo>
                    <a:pt x="3360" y="1078"/>
                  </a:moveTo>
                  <a:cubicBezTo>
                    <a:pt x="4738" y="1078"/>
                    <a:pt x="5449" y="2133"/>
                    <a:pt x="5449" y="3532"/>
                  </a:cubicBezTo>
                  <a:cubicBezTo>
                    <a:pt x="5449" y="4954"/>
                    <a:pt x="4738" y="6009"/>
                    <a:pt x="3360" y="6009"/>
                  </a:cubicBezTo>
                  <a:cubicBezTo>
                    <a:pt x="1960" y="6009"/>
                    <a:pt x="1249" y="4954"/>
                    <a:pt x="1249" y="3532"/>
                  </a:cubicBezTo>
                  <a:cubicBezTo>
                    <a:pt x="1249" y="2133"/>
                    <a:pt x="1960" y="1078"/>
                    <a:pt x="3360" y="1078"/>
                  </a:cubicBezTo>
                  <a:close/>
                  <a:moveTo>
                    <a:pt x="3360" y="1"/>
                  </a:moveTo>
                  <a:cubicBezTo>
                    <a:pt x="1422" y="1"/>
                    <a:pt x="0" y="1401"/>
                    <a:pt x="0" y="3532"/>
                  </a:cubicBezTo>
                  <a:cubicBezTo>
                    <a:pt x="0" y="5686"/>
                    <a:pt x="1422" y="7086"/>
                    <a:pt x="3360" y="7086"/>
                  </a:cubicBezTo>
                  <a:cubicBezTo>
                    <a:pt x="5298" y="7086"/>
                    <a:pt x="6719" y="5686"/>
                    <a:pt x="6719" y="3532"/>
                  </a:cubicBezTo>
                  <a:cubicBezTo>
                    <a:pt x="6719" y="1401"/>
                    <a:pt x="5298" y="1"/>
                    <a:pt x="3360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3834368" y="1620288"/>
              <a:ext cx="72615" cy="91855"/>
            </a:xfrm>
            <a:custGeom>
              <a:rect b="b" l="l" r="r" t="t"/>
              <a:pathLst>
                <a:path extrusionOk="0" h="6784" w="5363">
                  <a:moveTo>
                    <a:pt x="0" y="1"/>
                  </a:moveTo>
                  <a:lnTo>
                    <a:pt x="0" y="6784"/>
                  </a:lnTo>
                  <a:lnTo>
                    <a:pt x="1163" y="6784"/>
                  </a:lnTo>
                  <a:lnTo>
                    <a:pt x="1163" y="1896"/>
                  </a:lnTo>
                  <a:lnTo>
                    <a:pt x="4415" y="6784"/>
                  </a:lnTo>
                  <a:lnTo>
                    <a:pt x="5362" y="6784"/>
                  </a:lnTo>
                  <a:lnTo>
                    <a:pt x="5362" y="1"/>
                  </a:lnTo>
                  <a:lnTo>
                    <a:pt x="4200" y="1"/>
                  </a:lnTo>
                  <a:lnTo>
                    <a:pt x="4200" y="4587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3927374" y="1620288"/>
              <a:ext cx="59210" cy="91855"/>
            </a:xfrm>
            <a:custGeom>
              <a:rect b="b" l="l" r="r" t="t"/>
              <a:pathLst>
                <a:path extrusionOk="0" h="6784" w="4373">
                  <a:moveTo>
                    <a:pt x="1" y="1"/>
                  </a:moveTo>
                  <a:lnTo>
                    <a:pt x="1" y="6784"/>
                  </a:lnTo>
                  <a:lnTo>
                    <a:pt x="4372" y="6784"/>
                  </a:lnTo>
                  <a:lnTo>
                    <a:pt x="4372" y="5707"/>
                  </a:lnTo>
                  <a:lnTo>
                    <a:pt x="1164" y="5707"/>
                  </a:lnTo>
                  <a:lnTo>
                    <a:pt x="1164" y="3791"/>
                  </a:lnTo>
                  <a:lnTo>
                    <a:pt x="3597" y="3791"/>
                  </a:lnTo>
                  <a:lnTo>
                    <a:pt x="3597" y="2692"/>
                  </a:lnTo>
                  <a:lnTo>
                    <a:pt x="1164" y="2692"/>
                  </a:lnTo>
                  <a:lnTo>
                    <a:pt x="1164" y="1077"/>
                  </a:lnTo>
                  <a:lnTo>
                    <a:pt x="4286" y="1077"/>
                  </a:lnTo>
                  <a:lnTo>
                    <a:pt x="4286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29"/>
            <p:cNvSpPr/>
            <p:nvPr/>
          </p:nvSpPr>
          <p:spPr>
            <a:xfrm>
              <a:off x="3330531" y="2090302"/>
              <a:ext cx="59197" cy="92153"/>
            </a:xfrm>
            <a:custGeom>
              <a:rect b="b" l="l" r="r" t="t"/>
              <a:pathLst>
                <a:path extrusionOk="0" h="6806" w="4372">
                  <a:moveTo>
                    <a:pt x="0" y="1"/>
                  </a:moveTo>
                  <a:lnTo>
                    <a:pt x="0" y="6806"/>
                  </a:lnTo>
                  <a:lnTo>
                    <a:pt x="4372" y="6806"/>
                  </a:lnTo>
                  <a:lnTo>
                    <a:pt x="4372" y="5707"/>
                  </a:lnTo>
                  <a:lnTo>
                    <a:pt x="1163" y="5707"/>
                  </a:lnTo>
                  <a:lnTo>
                    <a:pt x="1163" y="3791"/>
                  </a:lnTo>
                  <a:lnTo>
                    <a:pt x="3596" y="3791"/>
                  </a:lnTo>
                  <a:lnTo>
                    <a:pt x="3596" y="2714"/>
                  </a:lnTo>
                  <a:lnTo>
                    <a:pt x="1163" y="2714"/>
                  </a:lnTo>
                  <a:lnTo>
                    <a:pt x="1163" y="1078"/>
                  </a:lnTo>
                  <a:lnTo>
                    <a:pt x="4286" y="1078"/>
                  </a:lnTo>
                  <a:lnTo>
                    <a:pt x="4286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3404581" y="2090302"/>
              <a:ext cx="72615" cy="92153"/>
            </a:xfrm>
            <a:custGeom>
              <a:rect b="b" l="l" r="r" t="t"/>
              <a:pathLst>
                <a:path extrusionOk="0" h="6806" w="5363">
                  <a:moveTo>
                    <a:pt x="1" y="1"/>
                  </a:moveTo>
                  <a:lnTo>
                    <a:pt x="1" y="6806"/>
                  </a:lnTo>
                  <a:lnTo>
                    <a:pt x="1164" y="6806"/>
                  </a:lnTo>
                  <a:lnTo>
                    <a:pt x="1164" y="1917"/>
                  </a:lnTo>
                  <a:lnTo>
                    <a:pt x="4415" y="6806"/>
                  </a:lnTo>
                  <a:lnTo>
                    <a:pt x="5363" y="6806"/>
                  </a:lnTo>
                  <a:lnTo>
                    <a:pt x="5363" y="1"/>
                  </a:lnTo>
                  <a:lnTo>
                    <a:pt x="4200" y="1"/>
                  </a:lnTo>
                  <a:lnTo>
                    <a:pt x="4200" y="4609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3489720" y="2090302"/>
              <a:ext cx="68242" cy="92153"/>
            </a:xfrm>
            <a:custGeom>
              <a:rect b="b" l="l" r="r" t="t"/>
              <a:pathLst>
                <a:path extrusionOk="0" h="6806" w="5040">
                  <a:moveTo>
                    <a:pt x="1" y="1"/>
                  </a:moveTo>
                  <a:lnTo>
                    <a:pt x="1" y="1078"/>
                  </a:lnTo>
                  <a:lnTo>
                    <a:pt x="1939" y="1078"/>
                  </a:lnTo>
                  <a:lnTo>
                    <a:pt x="1939" y="6806"/>
                  </a:lnTo>
                  <a:lnTo>
                    <a:pt x="3080" y="6806"/>
                  </a:lnTo>
                  <a:lnTo>
                    <a:pt x="3080" y="1078"/>
                  </a:lnTo>
                  <a:lnTo>
                    <a:pt x="5040" y="1078"/>
                  </a:lnTo>
                  <a:lnTo>
                    <a:pt x="5040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570487" y="2090302"/>
              <a:ext cx="69122" cy="92153"/>
            </a:xfrm>
            <a:custGeom>
              <a:rect b="b" l="l" r="r" t="t"/>
              <a:pathLst>
                <a:path extrusionOk="0" h="6806" w="5105">
                  <a:moveTo>
                    <a:pt x="2197" y="948"/>
                  </a:moveTo>
                  <a:cubicBezTo>
                    <a:pt x="3231" y="948"/>
                    <a:pt x="3554" y="1357"/>
                    <a:pt x="3554" y="2025"/>
                  </a:cubicBezTo>
                  <a:cubicBezTo>
                    <a:pt x="3554" y="2736"/>
                    <a:pt x="3166" y="3145"/>
                    <a:pt x="2240" y="3145"/>
                  </a:cubicBezTo>
                  <a:lnTo>
                    <a:pt x="1164" y="3145"/>
                  </a:lnTo>
                  <a:lnTo>
                    <a:pt x="1164" y="948"/>
                  </a:lnTo>
                  <a:close/>
                  <a:moveTo>
                    <a:pt x="1" y="1"/>
                  </a:moveTo>
                  <a:lnTo>
                    <a:pt x="1" y="6806"/>
                  </a:lnTo>
                  <a:lnTo>
                    <a:pt x="1164" y="6806"/>
                  </a:lnTo>
                  <a:lnTo>
                    <a:pt x="1164" y="4222"/>
                  </a:lnTo>
                  <a:lnTo>
                    <a:pt x="2477" y="4222"/>
                  </a:lnTo>
                  <a:lnTo>
                    <a:pt x="3920" y="6806"/>
                  </a:lnTo>
                  <a:lnTo>
                    <a:pt x="5105" y="6806"/>
                  </a:lnTo>
                  <a:lnTo>
                    <a:pt x="3576" y="3920"/>
                  </a:lnTo>
                  <a:cubicBezTo>
                    <a:pt x="4308" y="3554"/>
                    <a:pt x="4760" y="2800"/>
                    <a:pt x="4738" y="1960"/>
                  </a:cubicBezTo>
                  <a:cubicBezTo>
                    <a:pt x="4738" y="475"/>
                    <a:pt x="3748" y="1"/>
                    <a:pt x="2391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3642221" y="2090302"/>
              <a:ext cx="80780" cy="92153"/>
            </a:xfrm>
            <a:custGeom>
              <a:rect b="b" l="l" r="r" t="t"/>
              <a:pathLst>
                <a:path extrusionOk="0" h="6806" w="5966">
                  <a:moveTo>
                    <a:pt x="2972" y="1745"/>
                  </a:moveTo>
                  <a:lnTo>
                    <a:pt x="3790" y="4006"/>
                  </a:lnTo>
                  <a:lnTo>
                    <a:pt x="2175" y="4006"/>
                  </a:lnTo>
                  <a:lnTo>
                    <a:pt x="2972" y="1745"/>
                  </a:lnTo>
                  <a:close/>
                  <a:moveTo>
                    <a:pt x="2434" y="1"/>
                  </a:moveTo>
                  <a:lnTo>
                    <a:pt x="0" y="6806"/>
                  </a:lnTo>
                  <a:lnTo>
                    <a:pt x="1206" y="6806"/>
                  </a:lnTo>
                  <a:lnTo>
                    <a:pt x="1809" y="5104"/>
                  </a:lnTo>
                  <a:lnTo>
                    <a:pt x="4178" y="5104"/>
                  </a:lnTo>
                  <a:lnTo>
                    <a:pt x="4781" y="6806"/>
                  </a:lnTo>
                  <a:lnTo>
                    <a:pt x="5965" y="6806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3734063" y="2090302"/>
              <a:ext cx="72331" cy="92153"/>
            </a:xfrm>
            <a:custGeom>
              <a:rect b="b" l="l" r="r" t="t"/>
              <a:pathLst>
                <a:path extrusionOk="0" h="6806" w="5342">
                  <a:moveTo>
                    <a:pt x="1" y="1"/>
                  </a:moveTo>
                  <a:lnTo>
                    <a:pt x="1" y="6806"/>
                  </a:lnTo>
                  <a:lnTo>
                    <a:pt x="1142" y="6806"/>
                  </a:lnTo>
                  <a:lnTo>
                    <a:pt x="1142" y="1917"/>
                  </a:lnTo>
                  <a:lnTo>
                    <a:pt x="4394" y="6806"/>
                  </a:lnTo>
                  <a:lnTo>
                    <a:pt x="5341" y="6806"/>
                  </a:lnTo>
                  <a:lnTo>
                    <a:pt x="5341" y="1"/>
                  </a:lnTo>
                  <a:lnTo>
                    <a:pt x="4200" y="1"/>
                  </a:lnTo>
                  <a:lnTo>
                    <a:pt x="4200" y="4609"/>
                  </a:lnTo>
                  <a:lnTo>
                    <a:pt x="1142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821532" y="2088271"/>
              <a:ext cx="71451" cy="95931"/>
            </a:xfrm>
            <a:custGeom>
              <a:rect b="b" l="l" r="r" t="t"/>
              <a:pathLst>
                <a:path extrusionOk="0" h="7085" w="5277">
                  <a:moveTo>
                    <a:pt x="3360" y="0"/>
                  </a:moveTo>
                  <a:cubicBezTo>
                    <a:pt x="1422" y="0"/>
                    <a:pt x="1" y="1400"/>
                    <a:pt x="1" y="3553"/>
                  </a:cubicBezTo>
                  <a:cubicBezTo>
                    <a:pt x="1" y="5685"/>
                    <a:pt x="1422" y="7085"/>
                    <a:pt x="3360" y="7085"/>
                  </a:cubicBezTo>
                  <a:cubicBezTo>
                    <a:pt x="4028" y="7085"/>
                    <a:pt x="4674" y="6956"/>
                    <a:pt x="5277" y="6676"/>
                  </a:cubicBezTo>
                  <a:lnTo>
                    <a:pt x="5148" y="5599"/>
                  </a:lnTo>
                  <a:cubicBezTo>
                    <a:pt x="4588" y="5857"/>
                    <a:pt x="3985" y="5987"/>
                    <a:pt x="3360" y="6008"/>
                  </a:cubicBezTo>
                  <a:cubicBezTo>
                    <a:pt x="1960" y="6008"/>
                    <a:pt x="1250" y="4953"/>
                    <a:pt x="1250" y="3553"/>
                  </a:cubicBezTo>
                  <a:cubicBezTo>
                    <a:pt x="1250" y="2132"/>
                    <a:pt x="1960" y="1077"/>
                    <a:pt x="3360" y="1077"/>
                  </a:cubicBezTo>
                  <a:cubicBezTo>
                    <a:pt x="3985" y="1098"/>
                    <a:pt x="4588" y="1249"/>
                    <a:pt x="5148" y="1486"/>
                  </a:cubicBezTo>
                  <a:lnTo>
                    <a:pt x="5277" y="409"/>
                  </a:lnTo>
                  <a:cubicBezTo>
                    <a:pt x="4674" y="151"/>
                    <a:pt x="4028" y="0"/>
                    <a:pt x="3360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3907551" y="2090302"/>
              <a:ext cx="59197" cy="92153"/>
            </a:xfrm>
            <a:custGeom>
              <a:rect b="b" l="l" r="r" t="t"/>
              <a:pathLst>
                <a:path extrusionOk="0" h="6806" w="4372">
                  <a:moveTo>
                    <a:pt x="0" y="1"/>
                  </a:moveTo>
                  <a:lnTo>
                    <a:pt x="0" y="6806"/>
                  </a:lnTo>
                  <a:lnTo>
                    <a:pt x="4372" y="6806"/>
                  </a:lnTo>
                  <a:lnTo>
                    <a:pt x="4372" y="5707"/>
                  </a:lnTo>
                  <a:lnTo>
                    <a:pt x="1163" y="5707"/>
                  </a:lnTo>
                  <a:lnTo>
                    <a:pt x="1163" y="3791"/>
                  </a:lnTo>
                  <a:lnTo>
                    <a:pt x="3597" y="3791"/>
                  </a:lnTo>
                  <a:lnTo>
                    <a:pt x="3597" y="2714"/>
                  </a:lnTo>
                  <a:lnTo>
                    <a:pt x="1163" y="2714"/>
                  </a:lnTo>
                  <a:lnTo>
                    <a:pt x="1163" y="1078"/>
                  </a:lnTo>
                  <a:lnTo>
                    <a:pt x="4286" y="1078"/>
                  </a:lnTo>
                  <a:lnTo>
                    <a:pt x="4286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3134593" y="1780940"/>
              <a:ext cx="173786" cy="232116"/>
            </a:xfrm>
            <a:custGeom>
              <a:rect b="b" l="l" r="r" t="t"/>
              <a:pathLst>
                <a:path extrusionOk="0" h="17143" w="12835">
                  <a:moveTo>
                    <a:pt x="0" y="1"/>
                  </a:moveTo>
                  <a:lnTo>
                    <a:pt x="0" y="3037"/>
                  </a:lnTo>
                  <a:lnTo>
                    <a:pt x="4845" y="3037"/>
                  </a:lnTo>
                  <a:lnTo>
                    <a:pt x="4845" y="17142"/>
                  </a:lnTo>
                  <a:lnTo>
                    <a:pt x="7989" y="17142"/>
                  </a:lnTo>
                  <a:lnTo>
                    <a:pt x="7989" y="3037"/>
                  </a:lnTo>
                  <a:lnTo>
                    <a:pt x="12835" y="3037"/>
                  </a:lnTo>
                  <a:lnTo>
                    <a:pt x="12835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3338695" y="1780940"/>
              <a:ext cx="42583" cy="232116"/>
            </a:xfrm>
            <a:custGeom>
              <a:rect b="b" l="l" r="r" t="t"/>
              <a:pathLst>
                <a:path extrusionOk="0" h="17143" w="3145">
                  <a:moveTo>
                    <a:pt x="0" y="1"/>
                  </a:moveTo>
                  <a:lnTo>
                    <a:pt x="0" y="17142"/>
                  </a:lnTo>
                  <a:lnTo>
                    <a:pt x="3144" y="17142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3418297" y="1776282"/>
              <a:ext cx="180488" cy="241432"/>
            </a:xfrm>
            <a:custGeom>
              <a:rect b="b" l="l" r="r" t="t"/>
              <a:pathLst>
                <a:path extrusionOk="0" h="17831" w="13330">
                  <a:moveTo>
                    <a:pt x="8441" y="0"/>
                  </a:moveTo>
                  <a:cubicBezTo>
                    <a:pt x="3553" y="0"/>
                    <a:pt x="0" y="3532"/>
                    <a:pt x="0" y="8916"/>
                  </a:cubicBezTo>
                  <a:cubicBezTo>
                    <a:pt x="0" y="14299"/>
                    <a:pt x="3553" y="17831"/>
                    <a:pt x="8463" y="17831"/>
                  </a:cubicBezTo>
                  <a:cubicBezTo>
                    <a:pt x="10229" y="17831"/>
                    <a:pt x="12081" y="17443"/>
                    <a:pt x="13330" y="16840"/>
                  </a:cubicBezTo>
                  <a:lnTo>
                    <a:pt x="12985" y="13847"/>
                  </a:lnTo>
                  <a:cubicBezTo>
                    <a:pt x="11564" y="14407"/>
                    <a:pt x="10250" y="14816"/>
                    <a:pt x="8463" y="14816"/>
                  </a:cubicBezTo>
                  <a:cubicBezTo>
                    <a:pt x="5125" y="14816"/>
                    <a:pt x="3424" y="12340"/>
                    <a:pt x="3424" y="8916"/>
                  </a:cubicBezTo>
                  <a:cubicBezTo>
                    <a:pt x="3424" y="5492"/>
                    <a:pt x="5125" y="3015"/>
                    <a:pt x="8463" y="3015"/>
                  </a:cubicBezTo>
                  <a:cubicBezTo>
                    <a:pt x="10229" y="3015"/>
                    <a:pt x="11564" y="3446"/>
                    <a:pt x="12985" y="4006"/>
                  </a:cubicBezTo>
                  <a:lnTo>
                    <a:pt x="13330" y="1013"/>
                  </a:lnTo>
                  <a:cubicBezTo>
                    <a:pt x="12081" y="410"/>
                    <a:pt x="10229" y="0"/>
                    <a:pt x="8441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3634057" y="1780940"/>
              <a:ext cx="179622" cy="232116"/>
            </a:xfrm>
            <a:custGeom>
              <a:rect b="b" l="l" r="r" t="t"/>
              <a:pathLst>
                <a:path extrusionOk="0" h="17143" w="13266">
                  <a:moveTo>
                    <a:pt x="0" y="1"/>
                  </a:moveTo>
                  <a:lnTo>
                    <a:pt x="0" y="17142"/>
                  </a:lnTo>
                  <a:lnTo>
                    <a:pt x="3144" y="17142"/>
                  </a:lnTo>
                  <a:lnTo>
                    <a:pt x="3144" y="1"/>
                  </a:lnTo>
                  <a:close/>
                  <a:moveTo>
                    <a:pt x="9734" y="1"/>
                  </a:moveTo>
                  <a:lnTo>
                    <a:pt x="3747" y="8098"/>
                  </a:lnTo>
                  <a:lnTo>
                    <a:pt x="9734" y="17142"/>
                  </a:lnTo>
                  <a:lnTo>
                    <a:pt x="13265" y="17142"/>
                  </a:lnTo>
                  <a:lnTo>
                    <a:pt x="7279" y="8098"/>
                  </a:lnTo>
                  <a:lnTo>
                    <a:pt x="13265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3839905" y="1780940"/>
              <a:ext cx="151919" cy="232116"/>
            </a:xfrm>
            <a:custGeom>
              <a:rect b="b" l="l" r="r" t="t"/>
              <a:pathLst>
                <a:path extrusionOk="0" h="17143" w="11220">
                  <a:moveTo>
                    <a:pt x="1" y="1"/>
                  </a:moveTo>
                  <a:lnTo>
                    <a:pt x="1" y="17142"/>
                  </a:lnTo>
                  <a:lnTo>
                    <a:pt x="11220" y="17142"/>
                  </a:lnTo>
                  <a:lnTo>
                    <a:pt x="11220" y="14106"/>
                  </a:lnTo>
                  <a:lnTo>
                    <a:pt x="3209" y="14106"/>
                  </a:lnTo>
                  <a:lnTo>
                    <a:pt x="3209" y="9734"/>
                  </a:lnTo>
                  <a:lnTo>
                    <a:pt x="9239" y="9734"/>
                  </a:lnTo>
                  <a:lnTo>
                    <a:pt x="9239" y="6698"/>
                  </a:lnTo>
                  <a:lnTo>
                    <a:pt x="3209" y="6698"/>
                  </a:lnTo>
                  <a:lnTo>
                    <a:pt x="3209" y="3037"/>
                  </a:lnTo>
                  <a:lnTo>
                    <a:pt x="10983" y="3037"/>
                  </a:lnTo>
                  <a:lnTo>
                    <a:pt x="10983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4007856" y="1780940"/>
              <a:ext cx="173786" cy="232116"/>
            </a:xfrm>
            <a:custGeom>
              <a:rect b="b" l="l" r="r" t="t"/>
              <a:pathLst>
                <a:path extrusionOk="0" h="17143" w="12835">
                  <a:moveTo>
                    <a:pt x="0" y="1"/>
                  </a:moveTo>
                  <a:lnTo>
                    <a:pt x="0" y="3037"/>
                  </a:lnTo>
                  <a:lnTo>
                    <a:pt x="4845" y="3037"/>
                  </a:lnTo>
                  <a:lnTo>
                    <a:pt x="4845" y="17142"/>
                  </a:lnTo>
                  <a:lnTo>
                    <a:pt x="7989" y="17142"/>
                  </a:lnTo>
                  <a:lnTo>
                    <a:pt x="7989" y="3037"/>
                  </a:lnTo>
                  <a:lnTo>
                    <a:pt x="12835" y="3037"/>
                  </a:lnTo>
                  <a:lnTo>
                    <a:pt x="12835" y="1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3043334" y="1678605"/>
              <a:ext cx="14" cy="442040"/>
            </a:xfrm>
            <a:custGeom>
              <a:rect b="b" l="l" r="r" t="t"/>
              <a:pathLst>
                <a:path extrusionOk="0" h="32647" w="1">
                  <a:moveTo>
                    <a:pt x="0" y="32646"/>
                  </a:moveTo>
                  <a:lnTo>
                    <a:pt x="0" y="0"/>
                  </a:lnTo>
                </a:path>
              </a:pathLst>
            </a:custGeom>
            <a:solidFill>
              <a:srgbClr val="FFD55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3039542" y="1678605"/>
              <a:ext cx="7298" cy="442040"/>
            </a:xfrm>
            <a:custGeom>
              <a:rect b="b" l="l" r="r" t="t"/>
              <a:pathLst>
                <a:path extrusionOk="0" h="32647" w="539">
                  <a:moveTo>
                    <a:pt x="0" y="0"/>
                  </a:moveTo>
                  <a:lnTo>
                    <a:pt x="0" y="32646"/>
                  </a:lnTo>
                  <a:lnTo>
                    <a:pt x="538" y="32646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4248394" y="1678605"/>
              <a:ext cx="14" cy="442040"/>
            </a:xfrm>
            <a:custGeom>
              <a:rect b="b" l="l" r="r" t="t"/>
              <a:pathLst>
                <a:path extrusionOk="0" h="32647" w="1">
                  <a:moveTo>
                    <a:pt x="1" y="32646"/>
                  </a:moveTo>
                  <a:lnTo>
                    <a:pt x="1" y="0"/>
                  </a:lnTo>
                </a:path>
              </a:pathLst>
            </a:custGeom>
            <a:solidFill>
              <a:srgbClr val="FFD55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4244616" y="1678605"/>
              <a:ext cx="7298" cy="442040"/>
            </a:xfrm>
            <a:custGeom>
              <a:rect b="b" l="l" r="r" t="t"/>
              <a:pathLst>
                <a:path extrusionOk="0" h="32647" w="539">
                  <a:moveTo>
                    <a:pt x="0" y="0"/>
                  </a:moveTo>
                  <a:lnTo>
                    <a:pt x="0" y="32646"/>
                  </a:lnTo>
                  <a:lnTo>
                    <a:pt x="538" y="32646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4285439" y="2005745"/>
              <a:ext cx="64735" cy="41432"/>
            </a:xfrm>
            <a:custGeom>
              <a:rect b="b" l="l" r="r" t="t"/>
              <a:pathLst>
                <a:path extrusionOk="0" h="3060" w="4781">
                  <a:moveTo>
                    <a:pt x="1447" y="754"/>
                  </a:moveTo>
                  <a:cubicBezTo>
                    <a:pt x="1460" y="754"/>
                    <a:pt x="1473" y="754"/>
                    <a:pt x="1486" y="755"/>
                  </a:cubicBezTo>
                  <a:cubicBezTo>
                    <a:pt x="1498" y="754"/>
                    <a:pt x="1510" y="754"/>
                    <a:pt x="1522" y="754"/>
                  </a:cubicBezTo>
                  <a:cubicBezTo>
                    <a:pt x="1958" y="754"/>
                    <a:pt x="2324" y="1133"/>
                    <a:pt x="2282" y="1594"/>
                  </a:cubicBezTo>
                  <a:cubicBezTo>
                    <a:pt x="2303" y="1960"/>
                    <a:pt x="2017" y="2287"/>
                    <a:pt x="1641" y="2287"/>
                  </a:cubicBezTo>
                  <a:cubicBezTo>
                    <a:pt x="1618" y="2287"/>
                    <a:pt x="1595" y="2286"/>
                    <a:pt x="1572" y="2284"/>
                  </a:cubicBezTo>
                  <a:cubicBezTo>
                    <a:pt x="1558" y="2284"/>
                    <a:pt x="1545" y="2284"/>
                    <a:pt x="1532" y="2284"/>
                  </a:cubicBezTo>
                  <a:cubicBezTo>
                    <a:pt x="1097" y="2284"/>
                    <a:pt x="732" y="1947"/>
                    <a:pt x="732" y="1508"/>
                  </a:cubicBezTo>
                  <a:cubicBezTo>
                    <a:pt x="711" y="1090"/>
                    <a:pt x="1035" y="754"/>
                    <a:pt x="1447" y="754"/>
                  </a:cubicBezTo>
                  <a:close/>
                  <a:moveTo>
                    <a:pt x="1787" y="1"/>
                  </a:moveTo>
                  <a:cubicBezTo>
                    <a:pt x="517" y="1"/>
                    <a:pt x="43" y="647"/>
                    <a:pt x="64" y="1444"/>
                  </a:cubicBezTo>
                  <a:cubicBezTo>
                    <a:pt x="1" y="2314"/>
                    <a:pt x="691" y="3059"/>
                    <a:pt x="1577" y="3059"/>
                  </a:cubicBezTo>
                  <a:cubicBezTo>
                    <a:pt x="1590" y="3059"/>
                    <a:pt x="1602" y="3059"/>
                    <a:pt x="1615" y="3059"/>
                  </a:cubicBezTo>
                  <a:cubicBezTo>
                    <a:pt x="2498" y="3059"/>
                    <a:pt x="2928" y="2477"/>
                    <a:pt x="2928" y="1659"/>
                  </a:cubicBezTo>
                  <a:cubicBezTo>
                    <a:pt x="2928" y="1358"/>
                    <a:pt x="2821" y="1056"/>
                    <a:pt x="2649" y="819"/>
                  </a:cubicBezTo>
                  <a:lnTo>
                    <a:pt x="2649" y="819"/>
                  </a:lnTo>
                  <a:cubicBezTo>
                    <a:pt x="3661" y="905"/>
                    <a:pt x="4371" y="2004"/>
                    <a:pt x="4479" y="2477"/>
                  </a:cubicBezTo>
                  <a:lnTo>
                    <a:pt x="4780" y="1960"/>
                  </a:lnTo>
                  <a:cubicBezTo>
                    <a:pt x="4780" y="1185"/>
                    <a:pt x="3575" y="1"/>
                    <a:pt x="1787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4286008" y="1946494"/>
              <a:ext cx="65331" cy="39740"/>
            </a:xfrm>
            <a:custGeom>
              <a:rect b="b" l="l" r="r" t="t"/>
              <a:pathLst>
                <a:path extrusionOk="0" h="2935" w="4825">
                  <a:moveTo>
                    <a:pt x="3193" y="1"/>
                  </a:moveTo>
                  <a:cubicBezTo>
                    <a:pt x="2758" y="1"/>
                    <a:pt x="2356" y="252"/>
                    <a:pt x="2176" y="651"/>
                  </a:cubicBezTo>
                  <a:cubicBezTo>
                    <a:pt x="1961" y="328"/>
                    <a:pt x="1594" y="156"/>
                    <a:pt x="1228" y="156"/>
                  </a:cubicBezTo>
                  <a:cubicBezTo>
                    <a:pt x="733" y="156"/>
                    <a:pt x="22" y="415"/>
                    <a:pt x="22" y="1599"/>
                  </a:cubicBezTo>
                  <a:cubicBezTo>
                    <a:pt x="1" y="1965"/>
                    <a:pt x="87" y="2331"/>
                    <a:pt x="324" y="2633"/>
                  </a:cubicBezTo>
                  <a:lnTo>
                    <a:pt x="927" y="2525"/>
                  </a:lnTo>
                  <a:cubicBezTo>
                    <a:pt x="755" y="2267"/>
                    <a:pt x="668" y="1965"/>
                    <a:pt x="668" y="1685"/>
                  </a:cubicBezTo>
                  <a:cubicBezTo>
                    <a:pt x="668" y="1190"/>
                    <a:pt x="884" y="953"/>
                    <a:pt x="1250" y="953"/>
                  </a:cubicBezTo>
                  <a:cubicBezTo>
                    <a:pt x="1616" y="953"/>
                    <a:pt x="1917" y="1190"/>
                    <a:pt x="1917" y="1922"/>
                  </a:cubicBezTo>
                  <a:lnTo>
                    <a:pt x="1917" y="2202"/>
                  </a:lnTo>
                  <a:lnTo>
                    <a:pt x="2520" y="2267"/>
                  </a:lnTo>
                  <a:lnTo>
                    <a:pt x="2520" y="1707"/>
                  </a:lnTo>
                  <a:cubicBezTo>
                    <a:pt x="2520" y="953"/>
                    <a:pt x="2908" y="781"/>
                    <a:pt x="3339" y="781"/>
                  </a:cubicBezTo>
                  <a:cubicBezTo>
                    <a:pt x="3920" y="781"/>
                    <a:pt x="4092" y="1254"/>
                    <a:pt x="4092" y="1707"/>
                  </a:cubicBezTo>
                  <a:cubicBezTo>
                    <a:pt x="4092" y="2073"/>
                    <a:pt x="3963" y="2439"/>
                    <a:pt x="3748" y="2740"/>
                  </a:cubicBezTo>
                  <a:lnTo>
                    <a:pt x="4458" y="2934"/>
                  </a:lnTo>
                  <a:cubicBezTo>
                    <a:pt x="4717" y="2568"/>
                    <a:pt x="4825" y="2137"/>
                    <a:pt x="4825" y="1685"/>
                  </a:cubicBezTo>
                  <a:cubicBezTo>
                    <a:pt x="4825" y="824"/>
                    <a:pt x="4329" y="5"/>
                    <a:pt x="3296" y="5"/>
                  </a:cubicBezTo>
                  <a:cubicBezTo>
                    <a:pt x="3261" y="2"/>
                    <a:pt x="3227" y="1"/>
                    <a:pt x="3193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4286008" y="1881542"/>
              <a:ext cx="65331" cy="43748"/>
            </a:xfrm>
            <a:custGeom>
              <a:rect b="b" l="l" r="r" t="t"/>
              <a:pathLst>
                <a:path extrusionOk="0" h="3231" w="4825">
                  <a:moveTo>
                    <a:pt x="1185" y="969"/>
                  </a:moveTo>
                  <a:cubicBezTo>
                    <a:pt x="1487" y="969"/>
                    <a:pt x="1788" y="1163"/>
                    <a:pt x="1917" y="1658"/>
                  </a:cubicBezTo>
                  <a:cubicBezTo>
                    <a:pt x="1788" y="2111"/>
                    <a:pt x="1508" y="2283"/>
                    <a:pt x="1250" y="2283"/>
                  </a:cubicBezTo>
                  <a:cubicBezTo>
                    <a:pt x="905" y="2283"/>
                    <a:pt x="647" y="2089"/>
                    <a:pt x="647" y="1615"/>
                  </a:cubicBezTo>
                  <a:cubicBezTo>
                    <a:pt x="647" y="1163"/>
                    <a:pt x="884" y="969"/>
                    <a:pt x="1185" y="969"/>
                  </a:cubicBezTo>
                  <a:close/>
                  <a:moveTo>
                    <a:pt x="3403" y="776"/>
                  </a:moveTo>
                  <a:cubicBezTo>
                    <a:pt x="3877" y="776"/>
                    <a:pt x="4179" y="1099"/>
                    <a:pt x="4179" y="1637"/>
                  </a:cubicBezTo>
                  <a:cubicBezTo>
                    <a:pt x="4179" y="2154"/>
                    <a:pt x="3920" y="2455"/>
                    <a:pt x="3446" y="2455"/>
                  </a:cubicBezTo>
                  <a:cubicBezTo>
                    <a:pt x="2973" y="2455"/>
                    <a:pt x="2563" y="2068"/>
                    <a:pt x="2520" y="1594"/>
                  </a:cubicBezTo>
                  <a:cubicBezTo>
                    <a:pt x="2628" y="1163"/>
                    <a:pt x="2908" y="776"/>
                    <a:pt x="3403" y="776"/>
                  </a:cubicBezTo>
                  <a:close/>
                  <a:moveTo>
                    <a:pt x="3403" y="0"/>
                  </a:moveTo>
                  <a:cubicBezTo>
                    <a:pt x="2843" y="0"/>
                    <a:pt x="2348" y="345"/>
                    <a:pt x="2176" y="883"/>
                  </a:cubicBezTo>
                  <a:cubicBezTo>
                    <a:pt x="1853" y="453"/>
                    <a:pt x="1530" y="237"/>
                    <a:pt x="1078" y="237"/>
                  </a:cubicBezTo>
                  <a:cubicBezTo>
                    <a:pt x="539" y="237"/>
                    <a:pt x="1" y="582"/>
                    <a:pt x="1" y="1594"/>
                  </a:cubicBezTo>
                  <a:cubicBezTo>
                    <a:pt x="1" y="2649"/>
                    <a:pt x="582" y="2972"/>
                    <a:pt x="1185" y="2972"/>
                  </a:cubicBezTo>
                  <a:cubicBezTo>
                    <a:pt x="1594" y="2972"/>
                    <a:pt x="1982" y="2800"/>
                    <a:pt x="2240" y="2455"/>
                  </a:cubicBezTo>
                  <a:cubicBezTo>
                    <a:pt x="2499" y="2929"/>
                    <a:pt x="2973" y="3209"/>
                    <a:pt x="3511" y="3230"/>
                  </a:cubicBezTo>
                  <a:cubicBezTo>
                    <a:pt x="4157" y="3230"/>
                    <a:pt x="4825" y="2778"/>
                    <a:pt x="4825" y="1680"/>
                  </a:cubicBezTo>
                  <a:cubicBezTo>
                    <a:pt x="4825" y="496"/>
                    <a:pt x="4049" y="0"/>
                    <a:pt x="3403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4287470" y="1841599"/>
              <a:ext cx="62704" cy="20120"/>
            </a:xfrm>
            <a:custGeom>
              <a:rect b="b" l="l" r="r" t="t"/>
              <a:pathLst>
                <a:path extrusionOk="0" h="1486" w="4631">
                  <a:moveTo>
                    <a:pt x="1" y="0"/>
                  </a:moveTo>
                  <a:lnTo>
                    <a:pt x="1" y="603"/>
                  </a:lnTo>
                  <a:cubicBezTo>
                    <a:pt x="345" y="797"/>
                    <a:pt x="604" y="1120"/>
                    <a:pt x="711" y="1486"/>
                  </a:cubicBezTo>
                  <a:lnTo>
                    <a:pt x="1400" y="1421"/>
                  </a:lnTo>
                  <a:cubicBezTo>
                    <a:pt x="1336" y="1184"/>
                    <a:pt x="1250" y="991"/>
                    <a:pt x="1099" y="797"/>
                  </a:cubicBezTo>
                  <a:lnTo>
                    <a:pt x="4630" y="797"/>
                  </a:lnTo>
                  <a:lnTo>
                    <a:pt x="4630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4286008" y="1764326"/>
              <a:ext cx="65331" cy="52495"/>
            </a:xfrm>
            <a:custGeom>
              <a:rect b="b" l="l" r="r" t="t"/>
              <a:pathLst>
                <a:path extrusionOk="0" h="3877" w="4825">
                  <a:moveTo>
                    <a:pt x="2370" y="776"/>
                  </a:moveTo>
                  <a:cubicBezTo>
                    <a:pt x="3597" y="776"/>
                    <a:pt x="4114" y="1271"/>
                    <a:pt x="4114" y="1960"/>
                  </a:cubicBezTo>
                  <a:cubicBezTo>
                    <a:pt x="4114" y="2606"/>
                    <a:pt x="3619" y="3080"/>
                    <a:pt x="2499" y="3080"/>
                  </a:cubicBezTo>
                  <a:cubicBezTo>
                    <a:pt x="1271" y="3080"/>
                    <a:pt x="712" y="2520"/>
                    <a:pt x="712" y="1917"/>
                  </a:cubicBezTo>
                  <a:cubicBezTo>
                    <a:pt x="712" y="1314"/>
                    <a:pt x="1250" y="776"/>
                    <a:pt x="2370" y="776"/>
                  </a:cubicBezTo>
                  <a:close/>
                  <a:moveTo>
                    <a:pt x="2370" y="1"/>
                  </a:moveTo>
                  <a:cubicBezTo>
                    <a:pt x="970" y="1"/>
                    <a:pt x="1" y="797"/>
                    <a:pt x="1" y="1896"/>
                  </a:cubicBezTo>
                  <a:cubicBezTo>
                    <a:pt x="1" y="3015"/>
                    <a:pt x="1013" y="3877"/>
                    <a:pt x="2499" y="3877"/>
                  </a:cubicBezTo>
                  <a:cubicBezTo>
                    <a:pt x="3899" y="3877"/>
                    <a:pt x="4825" y="3123"/>
                    <a:pt x="4825" y="1982"/>
                  </a:cubicBezTo>
                  <a:cubicBezTo>
                    <a:pt x="4825" y="776"/>
                    <a:pt x="3856" y="1"/>
                    <a:pt x="2370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2939523" y="1751788"/>
              <a:ext cx="64748" cy="41419"/>
            </a:xfrm>
            <a:custGeom>
              <a:rect b="b" l="l" r="r" t="t"/>
              <a:pathLst>
                <a:path extrusionOk="0" h="3059" w="4782">
                  <a:moveTo>
                    <a:pt x="3140" y="772"/>
                  </a:moveTo>
                  <a:cubicBezTo>
                    <a:pt x="3163" y="772"/>
                    <a:pt x="3186" y="773"/>
                    <a:pt x="3209" y="776"/>
                  </a:cubicBezTo>
                  <a:cubicBezTo>
                    <a:pt x="3222" y="775"/>
                    <a:pt x="3235" y="775"/>
                    <a:pt x="3247" y="775"/>
                  </a:cubicBezTo>
                  <a:cubicBezTo>
                    <a:pt x="3682" y="775"/>
                    <a:pt x="4028" y="1133"/>
                    <a:pt x="4028" y="1573"/>
                  </a:cubicBezTo>
                  <a:cubicBezTo>
                    <a:pt x="4068" y="1960"/>
                    <a:pt x="3762" y="2308"/>
                    <a:pt x="3364" y="2308"/>
                  </a:cubicBezTo>
                  <a:cubicBezTo>
                    <a:pt x="3342" y="2308"/>
                    <a:pt x="3319" y="2307"/>
                    <a:pt x="3296" y="2305"/>
                  </a:cubicBezTo>
                  <a:cubicBezTo>
                    <a:pt x="3283" y="2305"/>
                    <a:pt x="3270" y="2306"/>
                    <a:pt x="3258" y="2306"/>
                  </a:cubicBezTo>
                  <a:cubicBezTo>
                    <a:pt x="2803" y="2306"/>
                    <a:pt x="2456" y="1926"/>
                    <a:pt x="2477" y="1465"/>
                  </a:cubicBezTo>
                  <a:cubicBezTo>
                    <a:pt x="2457" y="1099"/>
                    <a:pt x="2762" y="772"/>
                    <a:pt x="3140" y="772"/>
                  </a:cubicBezTo>
                  <a:close/>
                  <a:moveTo>
                    <a:pt x="3166" y="1"/>
                  </a:moveTo>
                  <a:cubicBezTo>
                    <a:pt x="2283" y="1"/>
                    <a:pt x="1853" y="582"/>
                    <a:pt x="1853" y="1400"/>
                  </a:cubicBezTo>
                  <a:cubicBezTo>
                    <a:pt x="1853" y="1702"/>
                    <a:pt x="1939" y="2003"/>
                    <a:pt x="2133" y="2240"/>
                  </a:cubicBezTo>
                  <a:cubicBezTo>
                    <a:pt x="1121" y="2154"/>
                    <a:pt x="388" y="1056"/>
                    <a:pt x="302" y="582"/>
                  </a:cubicBezTo>
                  <a:lnTo>
                    <a:pt x="1" y="1099"/>
                  </a:lnTo>
                  <a:cubicBezTo>
                    <a:pt x="1" y="1874"/>
                    <a:pt x="1207" y="3058"/>
                    <a:pt x="2994" y="3058"/>
                  </a:cubicBezTo>
                  <a:cubicBezTo>
                    <a:pt x="4265" y="3058"/>
                    <a:pt x="4717" y="2412"/>
                    <a:pt x="4717" y="1616"/>
                  </a:cubicBezTo>
                  <a:cubicBezTo>
                    <a:pt x="4781" y="733"/>
                    <a:pt x="4049" y="1"/>
                    <a:pt x="3166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2938074" y="1812732"/>
              <a:ext cx="65615" cy="39970"/>
            </a:xfrm>
            <a:custGeom>
              <a:rect b="b" l="l" r="r" t="t"/>
              <a:pathLst>
                <a:path extrusionOk="0" h="2952" w="4846">
                  <a:moveTo>
                    <a:pt x="366" y="0"/>
                  </a:moveTo>
                  <a:cubicBezTo>
                    <a:pt x="129" y="388"/>
                    <a:pt x="0" y="818"/>
                    <a:pt x="22" y="1249"/>
                  </a:cubicBezTo>
                  <a:cubicBezTo>
                    <a:pt x="22" y="2111"/>
                    <a:pt x="517" y="2950"/>
                    <a:pt x="1529" y="2950"/>
                  </a:cubicBezTo>
                  <a:cubicBezTo>
                    <a:pt x="1547" y="2951"/>
                    <a:pt x="1566" y="2952"/>
                    <a:pt x="1584" y="2952"/>
                  </a:cubicBezTo>
                  <a:cubicBezTo>
                    <a:pt x="2038" y="2952"/>
                    <a:pt x="2463" y="2697"/>
                    <a:pt x="2670" y="2283"/>
                  </a:cubicBezTo>
                  <a:cubicBezTo>
                    <a:pt x="2886" y="2606"/>
                    <a:pt x="3230" y="2778"/>
                    <a:pt x="3618" y="2778"/>
                  </a:cubicBezTo>
                  <a:cubicBezTo>
                    <a:pt x="4113" y="2778"/>
                    <a:pt x="4824" y="2541"/>
                    <a:pt x="4824" y="1357"/>
                  </a:cubicBezTo>
                  <a:cubicBezTo>
                    <a:pt x="4845" y="969"/>
                    <a:pt x="4738" y="603"/>
                    <a:pt x="4522" y="302"/>
                  </a:cubicBezTo>
                  <a:lnTo>
                    <a:pt x="3919" y="431"/>
                  </a:lnTo>
                  <a:cubicBezTo>
                    <a:pt x="4092" y="668"/>
                    <a:pt x="4178" y="969"/>
                    <a:pt x="4156" y="1271"/>
                  </a:cubicBezTo>
                  <a:cubicBezTo>
                    <a:pt x="4156" y="1744"/>
                    <a:pt x="3941" y="1981"/>
                    <a:pt x="3596" y="1981"/>
                  </a:cubicBezTo>
                  <a:cubicBezTo>
                    <a:pt x="3209" y="1981"/>
                    <a:pt x="2929" y="1744"/>
                    <a:pt x="2929" y="1034"/>
                  </a:cubicBezTo>
                  <a:lnTo>
                    <a:pt x="2929" y="732"/>
                  </a:lnTo>
                  <a:lnTo>
                    <a:pt x="2326" y="668"/>
                  </a:lnTo>
                  <a:lnTo>
                    <a:pt x="2326" y="1228"/>
                  </a:lnTo>
                  <a:cubicBezTo>
                    <a:pt x="2326" y="2003"/>
                    <a:pt x="1938" y="2154"/>
                    <a:pt x="1508" y="2154"/>
                  </a:cubicBezTo>
                  <a:cubicBezTo>
                    <a:pt x="926" y="2154"/>
                    <a:pt x="754" y="1701"/>
                    <a:pt x="754" y="1228"/>
                  </a:cubicBezTo>
                  <a:cubicBezTo>
                    <a:pt x="754" y="862"/>
                    <a:pt x="862" y="495"/>
                    <a:pt x="1098" y="194"/>
                  </a:cubicBezTo>
                  <a:lnTo>
                    <a:pt x="366" y="0"/>
                  </a:ln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2938358" y="1873662"/>
              <a:ext cx="65033" cy="44046"/>
            </a:xfrm>
            <a:custGeom>
              <a:rect b="b" l="l" r="r" t="t"/>
              <a:pathLst>
                <a:path extrusionOk="0" h="3253" w="4803">
                  <a:moveTo>
                    <a:pt x="3575" y="948"/>
                  </a:moveTo>
                  <a:cubicBezTo>
                    <a:pt x="3920" y="948"/>
                    <a:pt x="4178" y="1164"/>
                    <a:pt x="4178" y="1616"/>
                  </a:cubicBezTo>
                  <a:cubicBezTo>
                    <a:pt x="4178" y="2068"/>
                    <a:pt x="3920" y="2262"/>
                    <a:pt x="3618" y="2262"/>
                  </a:cubicBezTo>
                  <a:cubicBezTo>
                    <a:pt x="3317" y="2262"/>
                    <a:pt x="3037" y="2090"/>
                    <a:pt x="2886" y="1594"/>
                  </a:cubicBezTo>
                  <a:cubicBezTo>
                    <a:pt x="3037" y="1121"/>
                    <a:pt x="3317" y="948"/>
                    <a:pt x="3575" y="948"/>
                  </a:cubicBezTo>
                  <a:close/>
                  <a:moveTo>
                    <a:pt x="1357" y="776"/>
                  </a:moveTo>
                  <a:cubicBezTo>
                    <a:pt x="1853" y="776"/>
                    <a:pt x="2262" y="1164"/>
                    <a:pt x="2305" y="1637"/>
                  </a:cubicBezTo>
                  <a:cubicBezTo>
                    <a:pt x="2197" y="2090"/>
                    <a:pt x="1896" y="2456"/>
                    <a:pt x="1400" y="2456"/>
                  </a:cubicBezTo>
                  <a:cubicBezTo>
                    <a:pt x="948" y="2456"/>
                    <a:pt x="647" y="2133"/>
                    <a:pt x="647" y="1594"/>
                  </a:cubicBezTo>
                  <a:cubicBezTo>
                    <a:pt x="647" y="1078"/>
                    <a:pt x="905" y="776"/>
                    <a:pt x="1357" y="776"/>
                  </a:cubicBezTo>
                  <a:close/>
                  <a:moveTo>
                    <a:pt x="1314" y="1"/>
                  </a:moveTo>
                  <a:cubicBezTo>
                    <a:pt x="647" y="1"/>
                    <a:pt x="1" y="475"/>
                    <a:pt x="1" y="1573"/>
                  </a:cubicBezTo>
                  <a:cubicBezTo>
                    <a:pt x="1" y="2736"/>
                    <a:pt x="776" y="3253"/>
                    <a:pt x="1422" y="3253"/>
                  </a:cubicBezTo>
                  <a:cubicBezTo>
                    <a:pt x="1982" y="3253"/>
                    <a:pt x="2477" y="2886"/>
                    <a:pt x="2649" y="2370"/>
                  </a:cubicBezTo>
                  <a:cubicBezTo>
                    <a:pt x="2972" y="2779"/>
                    <a:pt x="3274" y="2994"/>
                    <a:pt x="3748" y="2994"/>
                  </a:cubicBezTo>
                  <a:cubicBezTo>
                    <a:pt x="4286" y="2994"/>
                    <a:pt x="4803" y="2671"/>
                    <a:pt x="4803" y="1659"/>
                  </a:cubicBezTo>
                  <a:cubicBezTo>
                    <a:pt x="4803" y="604"/>
                    <a:pt x="4221" y="281"/>
                    <a:pt x="3640" y="281"/>
                  </a:cubicBezTo>
                  <a:cubicBezTo>
                    <a:pt x="3619" y="280"/>
                    <a:pt x="3599" y="279"/>
                    <a:pt x="3578" y="279"/>
                  </a:cubicBezTo>
                  <a:cubicBezTo>
                    <a:pt x="3192" y="279"/>
                    <a:pt x="2830" y="469"/>
                    <a:pt x="2585" y="776"/>
                  </a:cubicBezTo>
                  <a:cubicBezTo>
                    <a:pt x="2326" y="302"/>
                    <a:pt x="1853" y="22"/>
                    <a:pt x="1314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2939523" y="1937232"/>
              <a:ext cx="62704" cy="20134"/>
            </a:xfrm>
            <a:custGeom>
              <a:rect b="b" l="l" r="r" t="t"/>
              <a:pathLst>
                <a:path extrusionOk="0" h="1487" w="4631">
                  <a:moveTo>
                    <a:pt x="3899" y="0"/>
                  </a:moveTo>
                  <a:lnTo>
                    <a:pt x="3231" y="65"/>
                  </a:lnTo>
                  <a:cubicBezTo>
                    <a:pt x="3274" y="302"/>
                    <a:pt x="3382" y="517"/>
                    <a:pt x="3532" y="689"/>
                  </a:cubicBezTo>
                  <a:lnTo>
                    <a:pt x="1" y="689"/>
                  </a:lnTo>
                  <a:lnTo>
                    <a:pt x="1" y="1486"/>
                  </a:lnTo>
                  <a:lnTo>
                    <a:pt x="4631" y="1486"/>
                  </a:lnTo>
                  <a:lnTo>
                    <a:pt x="4631" y="883"/>
                  </a:lnTo>
                  <a:cubicBezTo>
                    <a:pt x="4286" y="689"/>
                    <a:pt x="4028" y="366"/>
                    <a:pt x="3899" y="0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2938358" y="1982131"/>
              <a:ext cx="65033" cy="52792"/>
            </a:xfrm>
            <a:custGeom>
              <a:rect b="b" l="l" r="r" t="t"/>
              <a:pathLst>
                <a:path extrusionOk="0" h="3899" w="4803">
                  <a:moveTo>
                    <a:pt x="2326" y="797"/>
                  </a:moveTo>
                  <a:cubicBezTo>
                    <a:pt x="3532" y="797"/>
                    <a:pt x="4114" y="1379"/>
                    <a:pt x="4114" y="1982"/>
                  </a:cubicBezTo>
                  <a:cubicBezTo>
                    <a:pt x="4114" y="2585"/>
                    <a:pt x="3575" y="3102"/>
                    <a:pt x="2434" y="3102"/>
                  </a:cubicBezTo>
                  <a:cubicBezTo>
                    <a:pt x="1228" y="3102"/>
                    <a:pt x="690" y="2606"/>
                    <a:pt x="690" y="1917"/>
                  </a:cubicBezTo>
                  <a:cubicBezTo>
                    <a:pt x="690" y="1271"/>
                    <a:pt x="1207" y="797"/>
                    <a:pt x="2326" y="797"/>
                  </a:cubicBezTo>
                  <a:close/>
                  <a:moveTo>
                    <a:pt x="2326" y="1"/>
                  </a:moveTo>
                  <a:cubicBezTo>
                    <a:pt x="927" y="1"/>
                    <a:pt x="1" y="776"/>
                    <a:pt x="1" y="1917"/>
                  </a:cubicBezTo>
                  <a:cubicBezTo>
                    <a:pt x="1" y="3102"/>
                    <a:pt x="970" y="3898"/>
                    <a:pt x="2434" y="3898"/>
                  </a:cubicBezTo>
                  <a:cubicBezTo>
                    <a:pt x="3834" y="3898"/>
                    <a:pt x="4803" y="3080"/>
                    <a:pt x="4803" y="1982"/>
                  </a:cubicBezTo>
                  <a:cubicBezTo>
                    <a:pt x="4803" y="884"/>
                    <a:pt x="3812" y="1"/>
                    <a:pt x="2326" y="1"/>
                  </a:cubicBezTo>
                  <a:close/>
                </a:path>
              </a:pathLst>
            </a:custGeom>
            <a:solidFill>
              <a:srgbClr val="454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3" name="Google Shape;663;p29"/>
          <p:cNvSpPr txBox="1"/>
          <p:nvPr>
            <p:ph idx="2" type="subTitle"/>
          </p:nvPr>
        </p:nvSpPr>
        <p:spPr>
          <a:xfrm>
            <a:off x="807250" y="1500638"/>
            <a:ext cx="17754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Adams</a:t>
            </a:r>
            <a:endParaRPr/>
          </a:p>
        </p:txBody>
      </p:sp>
      <p:sp>
        <p:nvSpPr>
          <p:cNvPr id="664" name="Google Shape;664;p29"/>
          <p:cNvSpPr txBox="1"/>
          <p:nvPr>
            <p:ph idx="8" type="subTitle"/>
          </p:nvPr>
        </p:nvSpPr>
        <p:spPr>
          <a:xfrm>
            <a:off x="6547925" y="1500638"/>
            <a:ext cx="1775400" cy="4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Liming</a:t>
            </a:r>
            <a:endParaRPr/>
          </a:p>
        </p:txBody>
      </p:sp>
      <p:sp>
        <p:nvSpPr>
          <p:cNvPr id="665" name="Google Shape;665;p29"/>
          <p:cNvSpPr txBox="1"/>
          <p:nvPr/>
        </p:nvSpPr>
        <p:spPr>
          <a:xfrm>
            <a:off x="1774700" y="1758938"/>
            <a:ext cx="789600" cy="1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aitree Medium"/>
                <a:ea typeface="Maitree Medium"/>
                <a:cs typeface="Maitree Medium"/>
                <a:sym typeface="Maitree Medium"/>
              </a:rPr>
              <a:t>Art</a:t>
            </a:r>
            <a:endParaRPr sz="12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666" name="Google Shape;666;p29"/>
          <p:cNvSpPr txBox="1"/>
          <p:nvPr/>
        </p:nvSpPr>
        <p:spPr>
          <a:xfrm>
            <a:off x="6561175" y="1758938"/>
            <a:ext cx="737700" cy="1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aitree Medium"/>
                <a:ea typeface="Maitree Medium"/>
                <a:cs typeface="Maitree Medium"/>
                <a:sym typeface="Maitree Medium"/>
              </a:rPr>
              <a:t>Gym</a:t>
            </a:r>
            <a:endParaRPr sz="12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0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1" name="Google Shape;2901;p65"/>
          <p:cNvSpPr txBox="1"/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Winners Are:</a:t>
            </a:r>
            <a:endParaRPr/>
          </a:p>
        </p:txBody>
      </p:sp>
      <p:sp>
        <p:nvSpPr>
          <p:cNvPr id="2902" name="Google Shape;2902;p65"/>
          <p:cNvSpPr txBox="1"/>
          <p:nvPr/>
        </p:nvSpPr>
        <p:spPr>
          <a:xfrm>
            <a:off x="2661850" y="1645350"/>
            <a:ext cx="37977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903" name="Google Shape;2903;p65"/>
          <p:cNvSpPr txBox="1"/>
          <p:nvPr/>
        </p:nvSpPr>
        <p:spPr>
          <a:xfrm>
            <a:off x="2813850" y="2482650"/>
            <a:ext cx="35163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aitree Medium"/>
                <a:ea typeface="Maitree Medium"/>
                <a:cs typeface="Maitree Medium"/>
                <a:sym typeface="Maitree Medium"/>
              </a:rPr>
              <a:t>Lilah Flores</a:t>
            </a:r>
            <a:endParaRPr sz="36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7" name="Shape 2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" name="Google Shape;2908;p66"/>
          <p:cNvSpPr txBox="1"/>
          <p:nvPr>
            <p:ph type="title"/>
          </p:nvPr>
        </p:nvSpPr>
        <p:spPr>
          <a:xfrm rot="-1334941">
            <a:off x="2574110" y="1236312"/>
            <a:ext cx="6089804" cy="102819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       Perfect Attendance</a:t>
            </a:r>
            <a:endParaRPr sz="4800"/>
          </a:p>
        </p:txBody>
      </p:sp>
      <p:grpSp>
        <p:nvGrpSpPr>
          <p:cNvPr id="2909" name="Google Shape;2909;p66"/>
          <p:cNvGrpSpPr/>
          <p:nvPr/>
        </p:nvGrpSpPr>
        <p:grpSpPr>
          <a:xfrm>
            <a:off x="371571" y="1764085"/>
            <a:ext cx="2318904" cy="3102941"/>
            <a:chOff x="371571" y="1764085"/>
            <a:chExt cx="2318904" cy="3102941"/>
          </a:xfrm>
        </p:grpSpPr>
        <p:sp>
          <p:nvSpPr>
            <p:cNvPr id="2910" name="Google Shape;2910;p66"/>
            <p:cNvSpPr/>
            <p:nvPr/>
          </p:nvSpPr>
          <p:spPr>
            <a:xfrm>
              <a:off x="1462999" y="2701093"/>
              <a:ext cx="1030130" cy="1797339"/>
            </a:xfrm>
            <a:custGeom>
              <a:rect b="b" l="l" r="r" t="t"/>
              <a:pathLst>
                <a:path extrusionOk="0" h="55857" w="32014">
                  <a:moveTo>
                    <a:pt x="0" y="0"/>
                  </a:moveTo>
                  <a:lnTo>
                    <a:pt x="67" y="1003"/>
                  </a:lnTo>
                  <a:lnTo>
                    <a:pt x="3392" y="50694"/>
                  </a:lnTo>
                  <a:cubicBezTo>
                    <a:pt x="3576" y="53585"/>
                    <a:pt x="9224" y="55857"/>
                    <a:pt x="16007" y="55857"/>
                  </a:cubicBezTo>
                  <a:cubicBezTo>
                    <a:pt x="17511" y="55857"/>
                    <a:pt x="19015" y="55740"/>
                    <a:pt x="20502" y="55506"/>
                  </a:cubicBezTo>
                  <a:cubicBezTo>
                    <a:pt x="25113" y="54771"/>
                    <a:pt x="28472" y="52916"/>
                    <a:pt x="28622" y="50694"/>
                  </a:cubicBezTo>
                  <a:lnTo>
                    <a:pt x="32014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1" name="Google Shape;2911;p66"/>
            <p:cNvSpPr/>
            <p:nvPr/>
          </p:nvSpPr>
          <p:spPr>
            <a:xfrm>
              <a:off x="1465155" y="2733335"/>
              <a:ext cx="657547" cy="1765097"/>
            </a:xfrm>
            <a:custGeom>
              <a:rect b="b" l="l" r="r" t="t"/>
              <a:pathLst>
                <a:path extrusionOk="0" h="54855" w="20435">
                  <a:moveTo>
                    <a:pt x="0" y="1"/>
                  </a:moveTo>
                  <a:lnTo>
                    <a:pt x="3325" y="49692"/>
                  </a:lnTo>
                  <a:cubicBezTo>
                    <a:pt x="3509" y="52583"/>
                    <a:pt x="9157" y="54855"/>
                    <a:pt x="15940" y="54855"/>
                  </a:cubicBezTo>
                  <a:cubicBezTo>
                    <a:pt x="17444" y="54855"/>
                    <a:pt x="18948" y="54738"/>
                    <a:pt x="20435" y="54504"/>
                  </a:cubicBezTo>
                  <a:lnTo>
                    <a:pt x="13568" y="44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2" name="Google Shape;2912;p66"/>
            <p:cNvSpPr/>
            <p:nvPr/>
          </p:nvSpPr>
          <p:spPr>
            <a:xfrm>
              <a:off x="1536107" y="2562376"/>
              <a:ext cx="883916" cy="180162"/>
            </a:xfrm>
            <a:custGeom>
              <a:rect b="b" l="l" r="r" t="t"/>
              <a:pathLst>
                <a:path extrusionOk="0" h="5599" w="27470">
                  <a:moveTo>
                    <a:pt x="1" y="1"/>
                  </a:moveTo>
                  <a:lnTo>
                    <a:pt x="1" y="5598"/>
                  </a:lnTo>
                  <a:lnTo>
                    <a:pt x="27470" y="5598"/>
                  </a:lnTo>
                  <a:lnTo>
                    <a:pt x="274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3" name="Google Shape;2913;p66"/>
            <p:cNvSpPr/>
            <p:nvPr/>
          </p:nvSpPr>
          <p:spPr>
            <a:xfrm>
              <a:off x="1372677" y="2701093"/>
              <a:ext cx="1210260" cy="180130"/>
            </a:xfrm>
            <a:custGeom>
              <a:rect b="b" l="l" r="r" t="t"/>
              <a:pathLst>
                <a:path extrusionOk="0" h="5598" w="37612">
                  <a:moveTo>
                    <a:pt x="0" y="0"/>
                  </a:moveTo>
                  <a:lnTo>
                    <a:pt x="0" y="5598"/>
                  </a:lnTo>
                  <a:lnTo>
                    <a:pt x="37611" y="5598"/>
                  </a:lnTo>
                  <a:lnTo>
                    <a:pt x="376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4" name="Google Shape;2914;p66"/>
            <p:cNvSpPr/>
            <p:nvPr/>
          </p:nvSpPr>
          <p:spPr>
            <a:xfrm>
              <a:off x="1372677" y="2562376"/>
              <a:ext cx="880151" cy="318847"/>
            </a:xfrm>
            <a:custGeom>
              <a:rect b="b" l="l" r="r" t="t"/>
              <a:pathLst>
                <a:path extrusionOk="0" h="9909" w="27353">
                  <a:moveTo>
                    <a:pt x="5080" y="1"/>
                  </a:moveTo>
                  <a:lnTo>
                    <a:pt x="5080" y="4311"/>
                  </a:lnTo>
                  <a:lnTo>
                    <a:pt x="0" y="4311"/>
                  </a:lnTo>
                  <a:lnTo>
                    <a:pt x="0" y="9909"/>
                  </a:lnTo>
                  <a:lnTo>
                    <a:pt x="27352" y="9909"/>
                  </a:lnTo>
                  <a:lnTo>
                    <a:pt x="27352" y="6417"/>
                  </a:lnTo>
                  <a:lnTo>
                    <a:pt x="14169" y="6417"/>
                  </a:lnTo>
                  <a:lnTo>
                    <a:pt x="14169" y="4311"/>
                  </a:lnTo>
                  <a:lnTo>
                    <a:pt x="21872" y="4311"/>
                  </a:lnTo>
                  <a:lnTo>
                    <a:pt x="18814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5" name="Google Shape;2915;p66"/>
            <p:cNvSpPr/>
            <p:nvPr/>
          </p:nvSpPr>
          <p:spPr>
            <a:xfrm>
              <a:off x="1536107" y="2672584"/>
              <a:ext cx="883916" cy="28541"/>
            </a:xfrm>
            <a:custGeom>
              <a:rect b="b" l="l" r="r" t="t"/>
              <a:pathLst>
                <a:path extrusionOk="0" h="887" w="27470">
                  <a:moveTo>
                    <a:pt x="1" y="1"/>
                  </a:moveTo>
                  <a:lnTo>
                    <a:pt x="1" y="886"/>
                  </a:lnTo>
                  <a:lnTo>
                    <a:pt x="27470" y="886"/>
                  </a:lnTo>
                  <a:lnTo>
                    <a:pt x="27470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6" name="Google Shape;2916;p66"/>
            <p:cNvSpPr/>
            <p:nvPr/>
          </p:nvSpPr>
          <p:spPr>
            <a:xfrm>
              <a:off x="1918922" y="1764085"/>
              <a:ext cx="563460" cy="798324"/>
            </a:xfrm>
            <a:custGeom>
              <a:rect b="b" l="l" r="r" t="t"/>
              <a:pathLst>
                <a:path extrusionOk="0" h="24810" w="17511">
                  <a:moveTo>
                    <a:pt x="2873" y="1"/>
                  </a:moveTo>
                  <a:cubicBezTo>
                    <a:pt x="1360" y="1"/>
                    <a:pt x="0" y="1223"/>
                    <a:pt x="0" y="2888"/>
                  </a:cubicBezTo>
                  <a:lnTo>
                    <a:pt x="0" y="24810"/>
                  </a:lnTo>
                  <a:lnTo>
                    <a:pt x="3492" y="24810"/>
                  </a:lnTo>
                  <a:lnTo>
                    <a:pt x="2674" y="4442"/>
                  </a:lnTo>
                  <a:cubicBezTo>
                    <a:pt x="2634" y="3628"/>
                    <a:pt x="3297" y="3016"/>
                    <a:pt x="4043" y="3016"/>
                  </a:cubicBezTo>
                  <a:cubicBezTo>
                    <a:pt x="4231" y="3016"/>
                    <a:pt x="4424" y="3055"/>
                    <a:pt x="4612" y="3139"/>
                  </a:cubicBezTo>
                  <a:lnTo>
                    <a:pt x="15422" y="8018"/>
                  </a:lnTo>
                  <a:cubicBezTo>
                    <a:pt x="15596" y="8090"/>
                    <a:pt x="15778" y="8124"/>
                    <a:pt x="15957" y="8124"/>
                  </a:cubicBezTo>
                  <a:cubicBezTo>
                    <a:pt x="16482" y="8124"/>
                    <a:pt x="16986" y="7827"/>
                    <a:pt x="17210" y="7316"/>
                  </a:cubicBezTo>
                  <a:cubicBezTo>
                    <a:pt x="17511" y="6631"/>
                    <a:pt x="17193" y="5829"/>
                    <a:pt x="16508" y="5528"/>
                  </a:cubicBezTo>
                  <a:lnTo>
                    <a:pt x="3994" y="231"/>
                  </a:lnTo>
                  <a:cubicBezTo>
                    <a:pt x="3623" y="74"/>
                    <a:pt x="324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7" name="Google Shape;2917;p66"/>
            <p:cNvSpPr/>
            <p:nvPr/>
          </p:nvSpPr>
          <p:spPr>
            <a:xfrm>
              <a:off x="462987" y="2618108"/>
              <a:ext cx="1131232" cy="801799"/>
            </a:xfrm>
            <a:custGeom>
              <a:rect b="b" l="l" r="r" t="t"/>
              <a:pathLst>
                <a:path extrusionOk="0" h="24918" w="35156">
                  <a:moveTo>
                    <a:pt x="20415" y="0"/>
                  </a:moveTo>
                  <a:cubicBezTo>
                    <a:pt x="19329" y="0"/>
                    <a:pt x="18249" y="660"/>
                    <a:pt x="17661" y="1577"/>
                  </a:cubicBezTo>
                  <a:cubicBezTo>
                    <a:pt x="16778" y="676"/>
                    <a:pt x="15664" y="263"/>
                    <a:pt x="14567" y="263"/>
                  </a:cubicBezTo>
                  <a:cubicBezTo>
                    <a:pt x="12595" y="263"/>
                    <a:pt x="10678" y="1599"/>
                    <a:pt x="10259" y="3833"/>
                  </a:cubicBezTo>
                  <a:cubicBezTo>
                    <a:pt x="9890" y="2941"/>
                    <a:pt x="9035" y="2399"/>
                    <a:pt x="8131" y="2399"/>
                  </a:cubicBezTo>
                  <a:cubicBezTo>
                    <a:pt x="7850" y="2399"/>
                    <a:pt x="7563" y="2452"/>
                    <a:pt x="7285" y="2563"/>
                  </a:cubicBezTo>
                  <a:cubicBezTo>
                    <a:pt x="6116" y="3014"/>
                    <a:pt x="5531" y="4334"/>
                    <a:pt x="5965" y="5520"/>
                  </a:cubicBezTo>
                  <a:cubicBezTo>
                    <a:pt x="5568" y="5414"/>
                    <a:pt x="5153" y="5361"/>
                    <a:pt x="4739" y="5361"/>
                  </a:cubicBezTo>
                  <a:cubicBezTo>
                    <a:pt x="3518" y="5361"/>
                    <a:pt x="2303" y="5825"/>
                    <a:pt x="1554" y="6773"/>
                  </a:cubicBezTo>
                  <a:cubicBezTo>
                    <a:pt x="1487" y="6840"/>
                    <a:pt x="1437" y="6924"/>
                    <a:pt x="1371" y="7007"/>
                  </a:cubicBezTo>
                  <a:cubicBezTo>
                    <a:pt x="569" y="8277"/>
                    <a:pt x="752" y="10215"/>
                    <a:pt x="2022" y="11051"/>
                  </a:cubicBezTo>
                  <a:cubicBezTo>
                    <a:pt x="0" y="12220"/>
                    <a:pt x="17" y="14994"/>
                    <a:pt x="869" y="16899"/>
                  </a:cubicBezTo>
                  <a:cubicBezTo>
                    <a:pt x="1621" y="18586"/>
                    <a:pt x="1788" y="20424"/>
                    <a:pt x="3259" y="21727"/>
                  </a:cubicBezTo>
                  <a:cubicBezTo>
                    <a:pt x="4579" y="22914"/>
                    <a:pt x="6467" y="23231"/>
                    <a:pt x="8254" y="23281"/>
                  </a:cubicBezTo>
                  <a:cubicBezTo>
                    <a:pt x="8622" y="23292"/>
                    <a:pt x="8991" y="23293"/>
                    <a:pt x="9361" y="23293"/>
                  </a:cubicBezTo>
                  <a:cubicBezTo>
                    <a:pt x="9551" y="23293"/>
                    <a:pt x="9740" y="23293"/>
                    <a:pt x="9930" y="23293"/>
                  </a:cubicBezTo>
                  <a:cubicBezTo>
                    <a:pt x="11153" y="23293"/>
                    <a:pt x="12376" y="23312"/>
                    <a:pt x="13568" y="23599"/>
                  </a:cubicBezTo>
                  <a:cubicBezTo>
                    <a:pt x="14637" y="23866"/>
                    <a:pt x="15640" y="24367"/>
                    <a:pt x="16692" y="24651"/>
                  </a:cubicBezTo>
                  <a:cubicBezTo>
                    <a:pt x="17434" y="24847"/>
                    <a:pt x="18179" y="24918"/>
                    <a:pt x="18926" y="24918"/>
                  </a:cubicBezTo>
                  <a:cubicBezTo>
                    <a:pt x="20667" y="24918"/>
                    <a:pt x="22418" y="24533"/>
                    <a:pt x="24161" y="24451"/>
                  </a:cubicBezTo>
                  <a:cubicBezTo>
                    <a:pt x="24405" y="24441"/>
                    <a:pt x="24651" y="24437"/>
                    <a:pt x="24899" y="24437"/>
                  </a:cubicBezTo>
                  <a:cubicBezTo>
                    <a:pt x="25656" y="24437"/>
                    <a:pt x="26432" y="24472"/>
                    <a:pt x="27205" y="24472"/>
                  </a:cubicBezTo>
                  <a:cubicBezTo>
                    <a:pt x="28756" y="24472"/>
                    <a:pt x="30293" y="24333"/>
                    <a:pt x="31630" y="23498"/>
                  </a:cubicBezTo>
                  <a:cubicBezTo>
                    <a:pt x="32833" y="22747"/>
                    <a:pt x="33685" y="21092"/>
                    <a:pt x="32883" y="19940"/>
                  </a:cubicBezTo>
                  <a:cubicBezTo>
                    <a:pt x="33819" y="19087"/>
                    <a:pt x="34738" y="18085"/>
                    <a:pt x="34921" y="16832"/>
                  </a:cubicBezTo>
                  <a:cubicBezTo>
                    <a:pt x="35072" y="15796"/>
                    <a:pt x="35155" y="14777"/>
                    <a:pt x="34604" y="13824"/>
                  </a:cubicBezTo>
                  <a:cubicBezTo>
                    <a:pt x="34387" y="13557"/>
                    <a:pt x="34136" y="13306"/>
                    <a:pt x="33869" y="13089"/>
                  </a:cubicBezTo>
                  <a:cubicBezTo>
                    <a:pt x="33451" y="12705"/>
                    <a:pt x="33000" y="12371"/>
                    <a:pt x="32515" y="12103"/>
                  </a:cubicBezTo>
                  <a:cubicBezTo>
                    <a:pt x="32410" y="12058"/>
                    <a:pt x="32322" y="12033"/>
                    <a:pt x="32252" y="12033"/>
                  </a:cubicBezTo>
                  <a:cubicBezTo>
                    <a:pt x="32166" y="12033"/>
                    <a:pt x="32108" y="12071"/>
                    <a:pt x="32081" y="12153"/>
                  </a:cubicBezTo>
                  <a:cubicBezTo>
                    <a:pt x="32515" y="10691"/>
                    <a:pt x="31393" y="9329"/>
                    <a:pt x="29999" y="9329"/>
                  </a:cubicBezTo>
                  <a:cubicBezTo>
                    <a:pt x="29784" y="9329"/>
                    <a:pt x="29563" y="9361"/>
                    <a:pt x="29341" y="9430"/>
                  </a:cubicBezTo>
                  <a:cubicBezTo>
                    <a:pt x="30489" y="7905"/>
                    <a:pt x="29383" y="5735"/>
                    <a:pt x="27492" y="5735"/>
                  </a:cubicBezTo>
                  <a:cubicBezTo>
                    <a:pt x="27457" y="5735"/>
                    <a:pt x="27422" y="5736"/>
                    <a:pt x="27386" y="5737"/>
                  </a:cubicBezTo>
                  <a:cubicBezTo>
                    <a:pt x="28338" y="4802"/>
                    <a:pt x="27720" y="3014"/>
                    <a:pt x="26500" y="2462"/>
                  </a:cubicBezTo>
                  <a:cubicBezTo>
                    <a:pt x="26105" y="2282"/>
                    <a:pt x="25684" y="2203"/>
                    <a:pt x="25254" y="2203"/>
                  </a:cubicBezTo>
                  <a:cubicBezTo>
                    <a:pt x="24375" y="2203"/>
                    <a:pt x="23465" y="2531"/>
                    <a:pt x="22691" y="2980"/>
                  </a:cubicBezTo>
                  <a:cubicBezTo>
                    <a:pt x="23159" y="1777"/>
                    <a:pt x="22206" y="341"/>
                    <a:pt x="20953" y="56"/>
                  </a:cubicBezTo>
                  <a:cubicBezTo>
                    <a:pt x="20775" y="18"/>
                    <a:pt x="20595" y="0"/>
                    <a:pt x="20415" y="0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8" name="Google Shape;2918;p66"/>
            <p:cNvSpPr/>
            <p:nvPr/>
          </p:nvSpPr>
          <p:spPr>
            <a:xfrm>
              <a:off x="544718" y="2827969"/>
              <a:ext cx="310223" cy="245868"/>
            </a:xfrm>
            <a:custGeom>
              <a:rect b="b" l="l" r="r" t="t"/>
              <a:pathLst>
                <a:path extrusionOk="0" h="7641" w="9641">
                  <a:moveTo>
                    <a:pt x="2645" y="0"/>
                  </a:moveTo>
                  <a:cubicBezTo>
                    <a:pt x="2632" y="0"/>
                    <a:pt x="2619" y="0"/>
                    <a:pt x="2607" y="1"/>
                  </a:cubicBezTo>
                  <a:cubicBezTo>
                    <a:pt x="1587" y="84"/>
                    <a:pt x="735" y="786"/>
                    <a:pt x="451" y="1755"/>
                  </a:cubicBezTo>
                  <a:cubicBezTo>
                    <a:pt x="0" y="3309"/>
                    <a:pt x="1003" y="5197"/>
                    <a:pt x="2673" y="5398"/>
                  </a:cubicBezTo>
                  <a:cubicBezTo>
                    <a:pt x="2222" y="5949"/>
                    <a:pt x="2239" y="6851"/>
                    <a:pt x="2757" y="7336"/>
                  </a:cubicBezTo>
                  <a:cubicBezTo>
                    <a:pt x="2976" y="7540"/>
                    <a:pt x="3274" y="7640"/>
                    <a:pt x="3572" y="7640"/>
                  </a:cubicBezTo>
                  <a:cubicBezTo>
                    <a:pt x="3980" y="7640"/>
                    <a:pt x="4385" y="7452"/>
                    <a:pt x="4578" y="7085"/>
                  </a:cubicBezTo>
                  <a:cubicBezTo>
                    <a:pt x="4829" y="6651"/>
                    <a:pt x="4745" y="6083"/>
                    <a:pt x="5029" y="5682"/>
                  </a:cubicBezTo>
                  <a:cubicBezTo>
                    <a:pt x="5247" y="6133"/>
                    <a:pt x="5597" y="6517"/>
                    <a:pt x="6032" y="6768"/>
                  </a:cubicBezTo>
                  <a:cubicBezTo>
                    <a:pt x="6224" y="6875"/>
                    <a:pt x="6435" y="6927"/>
                    <a:pt x="6645" y="6927"/>
                  </a:cubicBezTo>
                  <a:cubicBezTo>
                    <a:pt x="6926" y="6927"/>
                    <a:pt x="7206" y="6833"/>
                    <a:pt x="7435" y="6651"/>
                  </a:cubicBezTo>
                  <a:cubicBezTo>
                    <a:pt x="7586" y="6500"/>
                    <a:pt x="7703" y="6316"/>
                    <a:pt x="7786" y="6099"/>
                  </a:cubicBezTo>
                  <a:cubicBezTo>
                    <a:pt x="8004" y="5531"/>
                    <a:pt x="7970" y="4813"/>
                    <a:pt x="7502" y="4395"/>
                  </a:cubicBezTo>
                  <a:lnTo>
                    <a:pt x="7502" y="4395"/>
                  </a:lnTo>
                  <a:cubicBezTo>
                    <a:pt x="7624" y="4502"/>
                    <a:pt x="7773" y="4547"/>
                    <a:pt x="7933" y="4547"/>
                  </a:cubicBezTo>
                  <a:cubicBezTo>
                    <a:pt x="8501" y="4547"/>
                    <a:pt x="9214" y="3980"/>
                    <a:pt x="9357" y="3576"/>
                  </a:cubicBezTo>
                  <a:cubicBezTo>
                    <a:pt x="9641" y="2774"/>
                    <a:pt x="8989" y="1939"/>
                    <a:pt x="8237" y="1538"/>
                  </a:cubicBezTo>
                  <a:cubicBezTo>
                    <a:pt x="7947" y="1383"/>
                    <a:pt x="7640" y="1290"/>
                    <a:pt x="7365" y="1290"/>
                  </a:cubicBezTo>
                  <a:cubicBezTo>
                    <a:pt x="6963" y="1290"/>
                    <a:pt x="6626" y="1487"/>
                    <a:pt x="6504" y="1973"/>
                  </a:cubicBezTo>
                  <a:lnTo>
                    <a:pt x="6504" y="1973"/>
                  </a:lnTo>
                  <a:cubicBezTo>
                    <a:pt x="6660" y="1328"/>
                    <a:pt x="6644" y="179"/>
                    <a:pt x="5774" y="179"/>
                  </a:cubicBezTo>
                  <a:cubicBezTo>
                    <a:pt x="5739" y="179"/>
                    <a:pt x="5702" y="181"/>
                    <a:pt x="5664" y="184"/>
                  </a:cubicBezTo>
                  <a:cubicBezTo>
                    <a:pt x="5046" y="235"/>
                    <a:pt x="4628" y="920"/>
                    <a:pt x="4745" y="1521"/>
                  </a:cubicBezTo>
                  <a:cubicBezTo>
                    <a:pt x="4449" y="614"/>
                    <a:pt x="3599" y="0"/>
                    <a:pt x="264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9" name="Google Shape;2919;p66"/>
            <p:cNvSpPr/>
            <p:nvPr/>
          </p:nvSpPr>
          <p:spPr>
            <a:xfrm>
              <a:off x="1272122" y="2726160"/>
              <a:ext cx="271546" cy="284803"/>
            </a:xfrm>
            <a:custGeom>
              <a:rect b="b" l="l" r="r" t="t"/>
              <a:pathLst>
                <a:path extrusionOk="0" h="8851" w="8439">
                  <a:moveTo>
                    <a:pt x="4645" y="1"/>
                  </a:moveTo>
                  <a:cubicBezTo>
                    <a:pt x="4502" y="1"/>
                    <a:pt x="4357" y="14"/>
                    <a:pt x="4211" y="40"/>
                  </a:cubicBezTo>
                  <a:cubicBezTo>
                    <a:pt x="2624" y="308"/>
                    <a:pt x="1371" y="2028"/>
                    <a:pt x="1906" y="3616"/>
                  </a:cubicBezTo>
                  <a:cubicBezTo>
                    <a:pt x="1809" y="3595"/>
                    <a:pt x="1710" y="3584"/>
                    <a:pt x="1610" y="3584"/>
                  </a:cubicBezTo>
                  <a:cubicBezTo>
                    <a:pt x="1006" y="3584"/>
                    <a:pt x="388" y="3963"/>
                    <a:pt x="201" y="4551"/>
                  </a:cubicBezTo>
                  <a:cubicBezTo>
                    <a:pt x="1" y="5220"/>
                    <a:pt x="519" y="6055"/>
                    <a:pt x="1221" y="6089"/>
                  </a:cubicBezTo>
                  <a:cubicBezTo>
                    <a:pt x="1233" y="6089"/>
                    <a:pt x="1246" y="6089"/>
                    <a:pt x="1259" y="6089"/>
                  </a:cubicBezTo>
                  <a:cubicBezTo>
                    <a:pt x="1688" y="6089"/>
                    <a:pt x="2092" y="5857"/>
                    <a:pt x="2505" y="5857"/>
                  </a:cubicBezTo>
                  <a:cubicBezTo>
                    <a:pt x="2561" y="5857"/>
                    <a:pt x="2618" y="5862"/>
                    <a:pt x="2674" y="5871"/>
                  </a:cubicBezTo>
                  <a:cubicBezTo>
                    <a:pt x="2373" y="6272"/>
                    <a:pt x="2190" y="6740"/>
                    <a:pt x="2140" y="7242"/>
                  </a:cubicBezTo>
                  <a:cubicBezTo>
                    <a:pt x="2123" y="7759"/>
                    <a:pt x="2390" y="8244"/>
                    <a:pt x="2858" y="8461"/>
                  </a:cubicBezTo>
                  <a:cubicBezTo>
                    <a:pt x="3005" y="8510"/>
                    <a:pt x="3169" y="8541"/>
                    <a:pt x="3332" y="8541"/>
                  </a:cubicBezTo>
                  <a:cubicBezTo>
                    <a:pt x="3392" y="8541"/>
                    <a:pt x="3451" y="8537"/>
                    <a:pt x="3510" y="8528"/>
                  </a:cubicBezTo>
                  <a:cubicBezTo>
                    <a:pt x="4110" y="8478"/>
                    <a:pt x="4759" y="8129"/>
                    <a:pt x="4929" y="7547"/>
                  </a:cubicBezTo>
                  <a:lnTo>
                    <a:pt x="4929" y="7547"/>
                  </a:lnTo>
                  <a:cubicBezTo>
                    <a:pt x="4743" y="8199"/>
                    <a:pt x="5812" y="8850"/>
                    <a:pt x="6388" y="8850"/>
                  </a:cubicBezTo>
                  <a:cubicBezTo>
                    <a:pt x="6416" y="8850"/>
                    <a:pt x="6442" y="8849"/>
                    <a:pt x="6467" y="8846"/>
                  </a:cubicBezTo>
                  <a:cubicBezTo>
                    <a:pt x="7302" y="8745"/>
                    <a:pt x="7770" y="7793"/>
                    <a:pt x="7804" y="6941"/>
                  </a:cubicBezTo>
                  <a:cubicBezTo>
                    <a:pt x="7834" y="6210"/>
                    <a:pt x="7557" y="5558"/>
                    <a:pt x="6902" y="5558"/>
                  </a:cubicBezTo>
                  <a:cubicBezTo>
                    <a:pt x="6824" y="5558"/>
                    <a:pt x="6740" y="5568"/>
                    <a:pt x="6651" y="5587"/>
                  </a:cubicBezTo>
                  <a:cubicBezTo>
                    <a:pt x="7319" y="5437"/>
                    <a:pt x="8439" y="4886"/>
                    <a:pt x="7921" y="4034"/>
                  </a:cubicBezTo>
                  <a:cubicBezTo>
                    <a:pt x="7724" y="3728"/>
                    <a:pt x="7364" y="3574"/>
                    <a:pt x="7003" y="3574"/>
                  </a:cubicBezTo>
                  <a:cubicBezTo>
                    <a:pt x="6751" y="3574"/>
                    <a:pt x="6499" y="3649"/>
                    <a:pt x="6300" y="3800"/>
                  </a:cubicBezTo>
                  <a:cubicBezTo>
                    <a:pt x="7002" y="3131"/>
                    <a:pt x="7169" y="2079"/>
                    <a:pt x="6734" y="1210"/>
                  </a:cubicBezTo>
                  <a:cubicBezTo>
                    <a:pt x="6291" y="452"/>
                    <a:pt x="5494" y="1"/>
                    <a:pt x="4645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0" name="Google Shape;2920;p66"/>
            <p:cNvSpPr/>
            <p:nvPr/>
          </p:nvSpPr>
          <p:spPr>
            <a:xfrm>
              <a:off x="925378" y="2641115"/>
              <a:ext cx="289276" cy="191874"/>
            </a:xfrm>
            <a:custGeom>
              <a:rect b="b" l="l" r="r" t="t"/>
              <a:pathLst>
                <a:path extrusionOk="0" h="5963" w="8990">
                  <a:moveTo>
                    <a:pt x="6014" y="0"/>
                  </a:moveTo>
                  <a:cubicBezTo>
                    <a:pt x="5806" y="0"/>
                    <a:pt x="5597" y="60"/>
                    <a:pt x="5413" y="177"/>
                  </a:cubicBezTo>
                  <a:cubicBezTo>
                    <a:pt x="5062" y="411"/>
                    <a:pt x="4845" y="795"/>
                    <a:pt x="4795" y="1196"/>
                  </a:cubicBezTo>
                  <a:cubicBezTo>
                    <a:pt x="4695" y="895"/>
                    <a:pt x="4478" y="645"/>
                    <a:pt x="4177" y="511"/>
                  </a:cubicBezTo>
                  <a:cubicBezTo>
                    <a:pt x="3849" y="338"/>
                    <a:pt x="3525" y="261"/>
                    <a:pt x="3215" y="261"/>
                  </a:cubicBezTo>
                  <a:cubicBezTo>
                    <a:pt x="1345" y="261"/>
                    <a:pt x="1" y="3071"/>
                    <a:pt x="1621" y="4504"/>
                  </a:cubicBezTo>
                  <a:cubicBezTo>
                    <a:pt x="2036" y="4858"/>
                    <a:pt x="2555" y="5039"/>
                    <a:pt x="3077" y="5039"/>
                  </a:cubicBezTo>
                  <a:cubicBezTo>
                    <a:pt x="3542" y="5039"/>
                    <a:pt x="4010" y="4896"/>
                    <a:pt x="4411" y="4605"/>
                  </a:cubicBezTo>
                  <a:cubicBezTo>
                    <a:pt x="4549" y="5432"/>
                    <a:pt x="5144" y="5963"/>
                    <a:pt x="5817" y="5963"/>
                  </a:cubicBezTo>
                  <a:cubicBezTo>
                    <a:pt x="6205" y="5963"/>
                    <a:pt x="6618" y="5787"/>
                    <a:pt x="6984" y="5390"/>
                  </a:cubicBezTo>
                  <a:cubicBezTo>
                    <a:pt x="7402" y="4889"/>
                    <a:pt x="7585" y="4237"/>
                    <a:pt x="7452" y="3602"/>
                  </a:cubicBezTo>
                  <a:cubicBezTo>
                    <a:pt x="8003" y="3519"/>
                    <a:pt x="8605" y="3301"/>
                    <a:pt x="8839" y="2800"/>
                  </a:cubicBezTo>
                  <a:cubicBezTo>
                    <a:pt x="8989" y="2449"/>
                    <a:pt x="8956" y="2032"/>
                    <a:pt x="8722" y="1731"/>
                  </a:cubicBezTo>
                  <a:cubicBezTo>
                    <a:pt x="8488" y="1413"/>
                    <a:pt x="8120" y="1246"/>
                    <a:pt x="7736" y="1246"/>
                  </a:cubicBezTo>
                  <a:cubicBezTo>
                    <a:pt x="7452" y="1246"/>
                    <a:pt x="7118" y="1413"/>
                    <a:pt x="7068" y="1681"/>
                  </a:cubicBezTo>
                  <a:cubicBezTo>
                    <a:pt x="7118" y="1179"/>
                    <a:pt x="7084" y="645"/>
                    <a:pt x="6750" y="294"/>
                  </a:cubicBezTo>
                  <a:cubicBezTo>
                    <a:pt x="6544" y="97"/>
                    <a:pt x="6280" y="0"/>
                    <a:pt x="6014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1" name="Google Shape;2921;p66"/>
            <p:cNvSpPr/>
            <p:nvPr/>
          </p:nvSpPr>
          <p:spPr>
            <a:xfrm>
              <a:off x="1025353" y="2884602"/>
              <a:ext cx="243584" cy="264016"/>
            </a:xfrm>
            <a:custGeom>
              <a:rect b="b" l="l" r="r" t="t"/>
              <a:pathLst>
                <a:path extrusionOk="0" h="8205" w="7570">
                  <a:moveTo>
                    <a:pt x="2689" y="1"/>
                  </a:moveTo>
                  <a:cubicBezTo>
                    <a:pt x="1903" y="1"/>
                    <a:pt x="1148" y="256"/>
                    <a:pt x="686" y="897"/>
                  </a:cubicBezTo>
                  <a:cubicBezTo>
                    <a:pt x="235" y="1549"/>
                    <a:pt x="84" y="2384"/>
                    <a:pt x="301" y="3153"/>
                  </a:cubicBezTo>
                  <a:cubicBezTo>
                    <a:pt x="519" y="3905"/>
                    <a:pt x="1087" y="4323"/>
                    <a:pt x="1638" y="4807"/>
                  </a:cubicBezTo>
                  <a:cubicBezTo>
                    <a:pt x="1037" y="5375"/>
                    <a:pt x="1" y="5693"/>
                    <a:pt x="535" y="6812"/>
                  </a:cubicBezTo>
                  <a:cubicBezTo>
                    <a:pt x="796" y="7284"/>
                    <a:pt x="1277" y="7581"/>
                    <a:pt x="1812" y="7581"/>
                  </a:cubicBezTo>
                  <a:cubicBezTo>
                    <a:pt x="1826" y="7581"/>
                    <a:pt x="1841" y="7581"/>
                    <a:pt x="1855" y="7581"/>
                  </a:cubicBezTo>
                  <a:cubicBezTo>
                    <a:pt x="2373" y="7547"/>
                    <a:pt x="2824" y="7297"/>
                    <a:pt x="3108" y="6879"/>
                  </a:cubicBezTo>
                  <a:lnTo>
                    <a:pt x="3108" y="6879"/>
                  </a:lnTo>
                  <a:cubicBezTo>
                    <a:pt x="3092" y="6929"/>
                    <a:pt x="3075" y="6996"/>
                    <a:pt x="3075" y="7063"/>
                  </a:cubicBezTo>
                  <a:cubicBezTo>
                    <a:pt x="3058" y="7547"/>
                    <a:pt x="3392" y="7998"/>
                    <a:pt x="3860" y="8149"/>
                  </a:cubicBezTo>
                  <a:cubicBezTo>
                    <a:pt x="3989" y="8187"/>
                    <a:pt x="4113" y="8205"/>
                    <a:pt x="4232" y="8205"/>
                  </a:cubicBezTo>
                  <a:cubicBezTo>
                    <a:pt x="4841" y="8205"/>
                    <a:pt x="5319" y="7744"/>
                    <a:pt x="5598" y="7213"/>
                  </a:cubicBezTo>
                  <a:cubicBezTo>
                    <a:pt x="5678" y="7068"/>
                    <a:pt x="6115" y="5686"/>
                    <a:pt x="5760" y="5686"/>
                  </a:cubicBezTo>
                  <a:cubicBezTo>
                    <a:pt x="5752" y="5686"/>
                    <a:pt x="5743" y="5687"/>
                    <a:pt x="5733" y="5689"/>
                  </a:cubicBezTo>
                  <a:lnTo>
                    <a:pt x="5733" y="5689"/>
                  </a:lnTo>
                  <a:cubicBezTo>
                    <a:pt x="6261" y="5569"/>
                    <a:pt x="6738" y="5270"/>
                    <a:pt x="7085" y="4857"/>
                  </a:cubicBezTo>
                  <a:cubicBezTo>
                    <a:pt x="7169" y="4757"/>
                    <a:pt x="7235" y="4640"/>
                    <a:pt x="7286" y="4523"/>
                  </a:cubicBezTo>
                  <a:cubicBezTo>
                    <a:pt x="7286" y="4490"/>
                    <a:pt x="7302" y="4473"/>
                    <a:pt x="7302" y="4456"/>
                  </a:cubicBezTo>
                  <a:cubicBezTo>
                    <a:pt x="7570" y="3821"/>
                    <a:pt x="7286" y="2936"/>
                    <a:pt x="6634" y="2735"/>
                  </a:cubicBezTo>
                  <a:cubicBezTo>
                    <a:pt x="6523" y="2700"/>
                    <a:pt x="6413" y="2684"/>
                    <a:pt x="6303" y="2684"/>
                  </a:cubicBezTo>
                  <a:cubicBezTo>
                    <a:pt x="5686" y="2684"/>
                    <a:pt x="5106" y="3203"/>
                    <a:pt x="4779" y="3771"/>
                  </a:cubicBezTo>
                  <a:cubicBezTo>
                    <a:pt x="4996" y="2819"/>
                    <a:pt x="5214" y="1749"/>
                    <a:pt x="4662" y="931"/>
                  </a:cubicBezTo>
                  <a:cubicBezTo>
                    <a:pt x="4278" y="379"/>
                    <a:pt x="3643" y="45"/>
                    <a:pt x="2975" y="12"/>
                  </a:cubicBezTo>
                  <a:cubicBezTo>
                    <a:pt x="2879" y="5"/>
                    <a:pt x="2784" y="1"/>
                    <a:pt x="2689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2" name="Google Shape;2922;p66"/>
            <p:cNvSpPr/>
            <p:nvPr/>
          </p:nvSpPr>
          <p:spPr>
            <a:xfrm>
              <a:off x="653317" y="2537407"/>
              <a:ext cx="251113" cy="266880"/>
            </a:xfrm>
            <a:custGeom>
              <a:rect b="b" l="l" r="r" t="t"/>
              <a:pathLst>
                <a:path extrusionOk="0" h="8294" w="7804">
                  <a:moveTo>
                    <a:pt x="4391" y="1"/>
                  </a:moveTo>
                  <a:cubicBezTo>
                    <a:pt x="4195" y="1"/>
                    <a:pt x="3995" y="30"/>
                    <a:pt x="3793" y="92"/>
                  </a:cubicBezTo>
                  <a:cubicBezTo>
                    <a:pt x="3041" y="326"/>
                    <a:pt x="2423" y="894"/>
                    <a:pt x="2122" y="1629"/>
                  </a:cubicBezTo>
                  <a:cubicBezTo>
                    <a:pt x="1838" y="2381"/>
                    <a:pt x="2039" y="3032"/>
                    <a:pt x="2189" y="3767"/>
                  </a:cubicBezTo>
                  <a:cubicBezTo>
                    <a:pt x="2087" y="3778"/>
                    <a:pt x="1982" y="3781"/>
                    <a:pt x="1876" y="3781"/>
                  </a:cubicBezTo>
                  <a:cubicBezTo>
                    <a:pt x="1698" y="3781"/>
                    <a:pt x="1517" y="3772"/>
                    <a:pt x="1343" y="3772"/>
                  </a:cubicBezTo>
                  <a:cubicBezTo>
                    <a:pt x="775" y="3772"/>
                    <a:pt x="269" y="3868"/>
                    <a:pt x="101" y="4686"/>
                  </a:cubicBezTo>
                  <a:cubicBezTo>
                    <a:pt x="0" y="5221"/>
                    <a:pt x="217" y="5773"/>
                    <a:pt x="669" y="6107"/>
                  </a:cubicBezTo>
                  <a:cubicBezTo>
                    <a:pt x="942" y="6292"/>
                    <a:pt x="1265" y="6385"/>
                    <a:pt x="1587" y="6385"/>
                  </a:cubicBezTo>
                  <a:cubicBezTo>
                    <a:pt x="1757" y="6385"/>
                    <a:pt x="1927" y="6359"/>
                    <a:pt x="2089" y="6307"/>
                  </a:cubicBezTo>
                  <a:lnTo>
                    <a:pt x="2089" y="6307"/>
                  </a:lnTo>
                  <a:cubicBezTo>
                    <a:pt x="2039" y="6341"/>
                    <a:pt x="1989" y="6374"/>
                    <a:pt x="1955" y="6424"/>
                  </a:cubicBezTo>
                  <a:cubicBezTo>
                    <a:pt x="1638" y="6808"/>
                    <a:pt x="1621" y="7360"/>
                    <a:pt x="1922" y="7761"/>
                  </a:cubicBezTo>
                  <a:cubicBezTo>
                    <a:pt x="2192" y="8147"/>
                    <a:pt x="2579" y="8293"/>
                    <a:pt x="2984" y="8293"/>
                  </a:cubicBezTo>
                  <a:cubicBezTo>
                    <a:pt x="3280" y="8293"/>
                    <a:pt x="3585" y="8215"/>
                    <a:pt x="3860" y="8095"/>
                  </a:cubicBezTo>
                  <a:cubicBezTo>
                    <a:pt x="4009" y="8029"/>
                    <a:pt x="5274" y="7142"/>
                    <a:pt x="4890" y="6963"/>
                  </a:cubicBezTo>
                  <a:lnTo>
                    <a:pt x="4890" y="6963"/>
                  </a:lnTo>
                  <a:cubicBezTo>
                    <a:pt x="5213" y="7102"/>
                    <a:pt x="5556" y="7171"/>
                    <a:pt x="5902" y="7171"/>
                  </a:cubicBezTo>
                  <a:cubicBezTo>
                    <a:pt x="6090" y="7171"/>
                    <a:pt x="6279" y="7150"/>
                    <a:pt x="6466" y="7109"/>
                  </a:cubicBezTo>
                  <a:cubicBezTo>
                    <a:pt x="6600" y="7076"/>
                    <a:pt x="6717" y="7026"/>
                    <a:pt x="6834" y="6959"/>
                  </a:cubicBezTo>
                  <a:cubicBezTo>
                    <a:pt x="6851" y="6959"/>
                    <a:pt x="6867" y="6942"/>
                    <a:pt x="6884" y="6942"/>
                  </a:cubicBezTo>
                  <a:cubicBezTo>
                    <a:pt x="7486" y="6591"/>
                    <a:pt x="7803" y="5722"/>
                    <a:pt x="7402" y="5154"/>
                  </a:cubicBezTo>
                  <a:cubicBezTo>
                    <a:pt x="7153" y="4790"/>
                    <a:pt x="6733" y="4646"/>
                    <a:pt x="6285" y="4646"/>
                  </a:cubicBezTo>
                  <a:cubicBezTo>
                    <a:pt x="5952" y="4646"/>
                    <a:pt x="5603" y="4725"/>
                    <a:pt x="5297" y="4854"/>
                  </a:cubicBezTo>
                  <a:cubicBezTo>
                    <a:pt x="6049" y="4235"/>
                    <a:pt x="6884" y="3500"/>
                    <a:pt x="6951" y="2531"/>
                  </a:cubicBezTo>
                  <a:cubicBezTo>
                    <a:pt x="6968" y="1846"/>
                    <a:pt x="6667" y="1211"/>
                    <a:pt x="6149" y="777"/>
                  </a:cubicBezTo>
                  <a:cubicBezTo>
                    <a:pt x="5649" y="315"/>
                    <a:pt x="5040" y="1"/>
                    <a:pt x="4391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3" name="Google Shape;2923;p66"/>
            <p:cNvSpPr/>
            <p:nvPr/>
          </p:nvSpPr>
          <p:spPr>
            <a:xfrm>
              <a:off x="462987" y="2842964"/>
              <a:ext cx="1131232" cy="576943"/>
            </a:xfrm>
            <a:custGeom>
              <a:rect b="b" l="l" r="r" t="t"/>
              <a:pathLst>
                <a:path extrusionOk="0" h="17930" w="35156">
                  <a:moveTo>
                    <a:pt x="1675" y="0"/>
                  </a:moveTo>
                  <a:cubicBezTo>
                    <a:pt x="1573" y="0"/>
                    <a:pt x="1471" y="6"/>
                    <a:pt x="1371" y="19"/>
                  </a:cubicBezTo>
                  <a:cubicBezTo>
                    <a:pt x="569" y="1289"/>
                    <a:pt x="752" y="3227"/>
                    <a:pt x="2022" y="4063"/>
                  </a:cubicBezTo>
                  <a:cubicBezTo>
                    <a:pt x="0" y="5232"/>
                    <a:pt x="17" y="8006"/>
                    <a:pt x="869" y="9911"/>
                  </a:cubicBezTo>
                  <a:cubicBezTo>
                    <a:pt x="1621" y="11598"/>
                    <a:pt x="1788" y="13436"/>
                    <a:pt x="3259" y="14739"/>
                  </a:cubicBezTo>
                  <a:cubicBezTo>
                    <a:pt x="4579" y="15926"/>
                    <a:pt x="6467" y="16243"/>
                    <a:pt x="8254" y="16293"/>
                  </a:cubicBezTo>
                  <a:cubicBezTo>
                    <a:pt x="8622" y="16304"/>
                    <a:pt x="8991" y="16305"/>
                    <a:pt x="9361" y="16305"/>
                  </a:cubicBezTo>
                  <a:cubicBezTo>
                    <a:pt x="9551" y="16305"/>
                    <a:pt x="9740" y="16305"/>
                    <a:pt x="9930" y="16305"/>
                  </a:cubicBezTo>
                  <a:cubicBezTo>
                    <a:pt x="11153" y="16305"/>
                    <a:pt x="12376" y="16324"/>
                    <a:pt x="13568" y="16611"/>
                  </a:cubicBezTo>
                  <a:cubicBezTo>
                    <a:pt x="14637" y="16878"/>
                    <a:pt x="15640" y="17379"/>
                    <a:pt x="16692" y="17663"/>
                  </a:cubicBezTo>
                  <a:cubicBezTo>
                    <a:pt x="17434" y="17859"/>
                    <a:pt x="18179" y="17930"/>
                    <a:pt x="18926" y="17930"/>
                  </a:cubicBezTo>
                  <a:cubicBezTo>
                    <a:pt x="20667" y="17930"/>
                    <a:pt x="22418" y="17545"/>
                    <a:pt x="24161" y="17463"/>
                  </a:cubicBezTo>
                  <a:cubicBezTo>
                    <a:pt x="24405" y="17453"/>
                    <a:pt x="24651" y="17449"/>
                    <a:pt x="24899" y="17449"/>
                  </a:cubicBezTo>
                  <a:cubicBezTo>
                    <a:pt x="25656" y="17449"/>
                    <a:pt x="26432" y="17484"/>
                    <a:pt x="27205" y="17484"/>
                  </a:cubicBezTo>
                  <a:cubicBezTo>
                    <a:pt x="28756" y="17484"/>
                    <a:pt x="30293" y="17345"/>
                    <a:pt x="31630" y="16510"/>
                  </a:cubicBezTo>
                  <a:cubicBezTo>
                    <a:pt x="32833" y="15759"/>
                    <a:pt x="33685" y="14104"/>
                    <a:pt x="32883" y="12952"/>
                  </a:cubicBezTo>
                  <a:cubicBezTo>
                    <a:pt x="33819" y="12099"/>
                    <a:pt x="34738" y="11097"/>
                    <a:pt x="34921" y="9844"/>
                  </a:cubicBezTo>
                  <a:cubicBezTo>
                    <a:pt x="35072" y="8808"/>
                    <a:pt x="35155" y="7789"/>
                    <a:pt x="34604" y="6836"/>
                  </a:cubicBezTo>
                  <a:cubicBezTo>
                    <a:pt x="34387" y="6569"/>
                    <a:pt x="34136" y="6318"/>
                    <a:pt x="33869" y="6101"/>
                  </a:cubicBezTo>
                  <a:cubicBezTo>
                    <a:pt x="33852" y="6102"/>
                    <a:pt x="33836" y="6103"/>
                    <a:pt x="33820" y="6103"/>
                  </a:cubicBezTo>
                  <a:cubicBezTo>
                    <a:pt x="33359" y="6103"/>
                    <a:pt x="33005" y="5654"/>
                    <a:pt x="32682" y="5299"/>
                  </a:cubicBezTo>
                  <a:cubicBezTo>
                    <a:pt x="32632" y="5232"/>
                    <a:pt x="32565" y="5165"/>
                    <a:pt x="32515" y="5115"/>
                  </a:cubicBezTo>
                  <a:cubicBezTo>
                    <a:pt x="32398" y="4998"/>
                    <a:pt x="32281" y="4898"/>
                    <a:pt x="32164" y="4798"/>
                  </a:cubicBezTo>
                  <a:cubicBezTo>
                    <a:pt x="31273" y="4080"/>
                    <a:pt x="30114" y="3716"/>
                    <a:pt x="28958" y="3716"/>
                  </a:cubicBezTo>
                  <a:cubicBezTo>
                    <a:pt x="27664" y="3716"/>
                    <a:pt x="26373" y="4172"/>
                    <a:pt x="25464" y="5099"/>
                  </a:cubicBezTo>
                  <a:cubicBezTo>
                    <a:pt x="25013" y="4056"/>
                    <a:pt x="24058" y="3542"/>
                    <a:pt x="23103" y="3542"/>
                  </a:cubicBezTo>
                  <a:cubicBezTo>
                    <a:pt x="22115" y="3542"/>
                    <a:pt x="21127" y="4094"/>
                    <a:pt x="20702" y="5182"/>
                  </a:cubicBezTo>
                  <a:cubicBezTo>
                    <a:pt x="19594" y="4318"/>
                    <a:pt x="18263" y="3677"/>
                    <a:pt x="16881" y="3677"/>
                  </a:cubicBezTo>
                  <a:cubicBezTo>
                    <a:pt x="16846" y="3677"/>
                    <a:pt x="16811" y="3678"/>
                    <a:pt x="16776" y="3678"/>
                  </a:cubicBezTo>
                  <a:cubicBezTo>
                    <a:pt x="15339" y="3712"/>
                    <a:pt x="13885" y="4564"/>
                    <a:pt x="13417" y="5917"/>
                  </a:cubicBezTo>
                  <a:cubicBezTo>
                    <a:pt x="13183" y="4297"/>
                    <a:pt x="11747" y="2977"/>
                    <a:pt x="10126" y="2709"/>
                  </a:cubicBezTo>
                  <a:cubicBezTo>
                    <a:pt x="9902" y="2672"/>
                    <a:pt x="9677" y="2655"/>
                    <a:pt x="9452" y="2655"/>
                  </a:cubicBezTo>
                  <a:cubicBezTo>
                    <a:pt x="8047" y="2655"/>
                    <a:pt x="6656" y="3350"/>
                    <a:pt x="5748" y="4430"/>
                  </a:cubicBezTo>
                  <a:cubicBezTo>
                    <a:pt x="5330" y="3211"/>
                    <a:pt x="4896" y="1924"/>
                    <a:pt x="3977" y="1005"/>
                  </a:cubicBezTo>
                  <a:cubicBezTo>
                    <a:pt x="3382" y="410"/>
                    <a:pt x="2509" y="0"/>
                    <a:pt x="1675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4" name="Google Shape;2924;p66"/>
            <p:cNvSpPr/>
            <p:nvPr/>
          </p:nvSpPr>
          <p:spPr>
            <a:xfrm>
              <a:off x="450631" y="3089251"/>
              <a:ext cx="1139277" cy="1741446"/>
            </a:xfrm>
            <a:custGeom>
              <a:rect b="b" l="l" r="r" t="t"/>
              <a:pathLst>
                <a:path extrusionOk="0" h="54120" w="35406">
                  <a:moveTo>
                    <a:pt x="251" y="1"/>
                  </a:moveTo>
                  <a:cubicBezTo>
                    <a:pt x="167" y="201"/>
                    <a:pt x="100" y="419"/>
                    <a:pt x="67" y="636"/>
                  </a:cubicBezTo>
                  <a:cubicBezTo>
                    <a:pt x="17" y="903"/>
                    <a:pt x="0" y="1187"/>
                    <a:pt x="17" y="1455"/>
                  </a:cubicBezTo>
                  <a:lnTo>
                    <a:pt x="67" y="2140"/>
                  </a:lnTo>
                  <a:lnTo>
                    <a:pt x="134" y="3042"/>
                  </a:lnTo>
                  <a:lnTo>
                    <a:pt x="184" y="3811"/>
                  </a:lnTo>
                  <a:lnTo>
                    <a:pt x="1554" y="22090"/>
                  </a:lnTo>
                  <a:lnTo>
                    <a:pt x="3359" y="46250"/>
                  </a:lnTo>
                  <a:lnTo>
                    <a:pt x="3609" y="49525"/>
                  </a:lnTo>
                  <a:cubicBezTo>
                    <a:pt x="3609" y="49608"/>
                    <a:pt x="3626" y="49692"/>
                    <a:pt x="3643" y="49776"/>
                  </a:cubicBezTo>
                  <a:cubicBezTo>
                    <a:pt x="3659" y="49842"/>
                    <a:pt x="3676" y="49926"/>
                    <a:pt x="3709" y="50009"/>
                  </a:cubicBezTo>
                  <a:cubicBezTo>
                    <a:pt x="3760" y="50126"/>
                    <a:pt x="3810" y="50243"/>
                    <a:pt x="3877" y="50344"/>
                  </a:cubicBezTo>
                  <a:cubicBezTo>
                    <a:pt x="3943" y="50461"/>
                    <a:pt x="4027" y="50578"/>
                    <a:pt x="4127" y="50678"/>
                  </a:cubicBezTo>
                  <a:cubicBezTo>
                    <a:pt x="4795" y="51480"/>
                    <a:pt x="6082" y="52198"/>
                    <a:pt x="7803" y="52766"/>
                  </a:cubicBezTo>
                  <a:cubicBezTo>
                    <a:pt x="8104" y="52867"/>
                    <a:pt x="8405" y="52950"/>
                    <a:pt x="8705" y="53050"/>
                  </a:cubicBezTo>
                  <a:cubicBezTo>
                    <a:pt x="9173" y="53167"/>
                    <a:pt x="9674" y="53284"/>
                    <a:pt x="10192" y="53401"/>
                  </a:cubicBezTo>
                  <a:cubicBezTo>
                    <a:pt x="10359" y="53435"/>
                    <a:pt x="10527" y="53468"/>
                    <a:pt x="10710" y="53502"/>
                  </a:cubicBezTo>
                  <a:cubicBezTo>
                    <a:pt x="11061" y="53568"/>
                    <a:pt x="11429" y="53635"/>
                    <a:pt x="11796" y="53702"/>
                  </a:cubicBezTo>
                  <a:cubicBezTo>
                    <a:pt x="12481" y="53802"/>
                    <a:pt x="13183" y="53886"/>
                    <a:pt x="13918" y="53953"/>
                  </a:cubicBezTo>
                  <a:cubicBezTo>
                    <a:pt x="14520" y="54003"/>
                    <a:pt x="15121" y="54053"/>
                    <a:pt x="15740" y="54086"/>
                  </a:cubicBezTo>
                  <a:cubicBezTo>
                    <a:pt x="16057" y="54086"/>
                    <a:pt x="16375" y="54103"/>
                    <a:pt x="16692" y="54120"/>
                  </a:cubicBezTo>
                  <a:lnTo>
                    <a:pt x="18697" y="54120"/>
                  </a:lnTo>
                  <a:cubicBezTo>
                    <a:pt x="19031" y="54103"/>
                    <a:pt x="19349" y="54086"/>
                    <a:pt x="19666" y="54086"/>
                  </a:cubicBezTo>
                  <a:cubicBezTo>
                    <a:pt x="20986" y="54020"/>
                    <a:pt x="22306" y="53886"/>
                    <a:pt x="23609" y="53702"/>
                  </a:cubicBezTo>
                  <a:cubicBezTo>
                    <a:pt x="23977" y="53635"/>
                    <a:pt x="24345" y="53568"/>
                    <a:pt x="24695" y="53502"/>
                  </a:cubicBezTo>
                  <a:cubicBezTo>
                    <a:pt x="24879" y="53468"/>
                    <a:pt x="25046" y="53435"/>
                    <a:pt x="25213" y="53401"/>
                  </a:cubicBezTo>
                  <a:cubicBezTo>
                    <a:pt x="25731" y="53284"/>
                    <a:pt x="26233" y="53167"/>
                    <a:pt x="26700" y="53050"/>
                  </a:cubicBezTo>
                  <a:cubicBezTo>
                    <a:pt x="27001" y="52950"/>
                    <a:pt x="27302" y="52867"/>
                    <a:pt x="27603" y="52766"/>
                  </a:cubicBezTo>
                  <a:cubicBezTo>
                    <a:pt x="29157" y="52265"/>
                    <a:pt x="30376" y="51614"/>
                    <a:pt x="31095" y="50895"/>
                  </a:cubicBezTo>
                  <a:cubicBezTo>
                    <a:pt x="31479" y="50544"/>
                    <a:pt x="31730" y="50060"/>
                    <a:pt x="31797" y="49525"/>
                  </a:cubicBezTo>
                  <a:lnTo>
                    <a:pt x="32047" y="46250"/>
                  </a:lnTo>
                  <a:lnTo>
                    <a:pt x="35205" y="3811"/>
                  </a:lnTo>
                  <a:lnTo>
                    <a:pt x="35339" y="2140"/>
                  </a:lnTo>
                  <a:lnTo>
                    <a:pt x="35372" y="1722"/>
                  </a:lnTo>
                  <a:lnTo>
                    <a:pt x="35372" y="1705"/>
                  </a:lnTo>
                  <a:lnTo>
                    <a:pt x="35389" y="1455"/>
                  </a:lnTo>
                  <a:cubicBezTo>
                    <a:pt x="35406" y="1187"/>
                    <a:pt x="35389" y="903"/>
                    <a:pt x="35339" y="636"/>
                  </a:cubicBezTo>
                  <a:cubicBezTo>
                    <a:pt x="35305" y="419"/>
                    <a:pt x="35239" y="218"/>
                    <a:pt x="35155" y="18"/>
                  </a:cubicBezTo>
                  <a:cubicBezTo>
                    <a:pt x="35088" y="1"/>
                    <a:pt x="35021" y="1"/>
                    <a:pt x="34954" y="1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5" name="Google Shape;2925;p66"/>
            <p:cNvSpPr/>
            <p:nvPr/>
          </p:nvSpPr>
          <p:spPr>
            <a:xfrm>
              <a:off x="457613" y="3136037"/>
              <a:ext cx="251113" cy="1651124"/>
            </a:xfrm>
            <a:custGeom>
              <a:rect b="b" l="l" r="r" t="t"/>
              <a:pathLst>
                <a:path extrusionOk="0" h="51313" w="7804">
                  <a:moveTo>
                    <a:pt x="0" y="1"/>
                  </a:moveTo>
                  <a:lnTo>
                    <a:pt x="67" y="686"/>
                  </a:lnTo>
                  <a:lnTo>
                    <a:pt x="1554" y="20636"/>
                  </a:lnTo>
                  <a:lnTo>
                    <a:pt x="3359" y="44796"/>
                  </a:lnTo>
                  <a:lnTo>
                    <a:pt x="3593" y="48071"/>
                  </a:lnTo>
                  <a:cubicBezTo>
                    <a:pt x="3609" y="48154"/>
                    <a:pt x="3609" y="48238"/>
                    <a:pt x="3626" y="48322"/>
                  </a:cubicBezTo>
                  <a:cubicBezTo>
                    <a:pt x="3660" y="48388"/>
                    <a:pt x="3676" y="48472"/>
                    <a:pt x="3710" y="48555"/>
                  </a:cubicBezTo>
                  <a:cubicBezTo>
                    <a:pt x="3743" y="48672"/>
                    <a:pt x="3810" y="48789"/>
                    <a:pt x="3877" y="48890"/>
                  </a:cubicBezTo>
                  <a:cubicBezTo>
                    <a:pt x="3944" y="49007"/>
                    <a:pt x="4027" y="49124"/>
                    <a:pt x="4111" y="49224"/>
                  </a:cubicBezTo>
                  <a:cubicBezTo>
                    <a:pt x="4779" y="50026"/>
                    <a:pt x="6082" y="50744"/>
                    <a:pt x="7803" y="51312"/>
                  </a:cubicBezTo>
                  <a:lnTo>
                    <a:pt x="7569" y="46951"/>
                  </a:lnTo>
                  <a:lnTo>
                    <a:pt x="6985" y="35957"/>
                  </a:lnTo>
                  <a:lnTo>
                    <a:pt x="6066" y="18764"/>
                  </a:lnTo>
                  <a:lnTo>
                    <a:pt x="5414" y="6667"/>
                  </a:lnTo>
                  <a:lnTo>
                    <a:pt x="5096" y="686"/>
                  </a:lnTo>
                  <a:lnTo>
                    <a:pt x="5063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6" name="Google Shape;2926;p66"/>
            <p:cNvSpPr/>
            <p:nvPr/>
          </p:nvSpPr>
          <p:spPr>
            <a:xfrm>
              <a:off x="782896" y="3136037"/>
              <a:ext cx="180677" cy="1693598"/>
            </a:xfrm>
            <a:custGeom>
              <a:rect b="b" l="l" r="r" t="t"/>
              <a:pathLst>
                <a:path extrusionOk="0" h="52633" w="5615">
                  <a:moveTo>
                    <a:pt x="0" y="1"/>
                  </a:moveTo>
                  <a:lnTo>
                    <a:pt x="33" y="686"/>
                  </a:lnTo>
                  <a:lnTo>
                    <a:pt x="234" y="7202"/>
                  </a:lnTo>
                  <a:lnTo>
                    <a:pt x="468" y="14570"/>
                  </a:lnTo>
                  <a:lnTo>
                    <a:pt x="1270" y="39399"/>
                  </a:lnTo>
                  <a:lnTo>
                    <a:pt x="1537" y="47837"/>
                  </a:lnTo>
                  <a:lnTo>
                    <a:pt x="1671" y="52248"/>
                  </a:lnTo>
                  <a:cubicBezTo>
                    <a:pt x="2356" y="52348"/>
                    <a:pt x="3074" y="52432"/>
                    <a:pt x="3810" y="52499"/>
                  </a:cubicBezTo>
                  <a:cubicBezTo>
                    <a:pt x="4394" y="52549"/>
                    <a:pt x="4996" y="52599"/>
                    <a:pt x="5614" y="52632"/>
                  </a:cubicBezTo>
                  <a:lnTo>
                    <a:pt x="5581" y="48221"/>
                  </a:lnTo>
                  <a:lnTo>
                    <a:pt x="5547" y="45398"/>
                  </a:lnTo>
                  <a:lnTo>
                    <a:pt x="5497" y="40736"/>
                  </a:lnTo>
                  <a:lnTo>
                    <a:pt x="5196" y="12849"/>
                  </a:lnTo>
                  <a:lnTo>
                    <a:pt x="5146" y="7937"/>
                  </a:lnTo>
                  <a:lnTo>
                    <a:pt x="5063" y="686"/>
                  </a:lnTo>
                  <a:lnTo>
                    <a:pt x="5063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7" name="Google Shape;2927;p66"/>
            <p:cNvSpPr/>
            <p:nvPr/>
          </p:nvSpPr>
          <p:spPr>
            <a:xfrm>
              <a:off x="1090416" y="3136037"/>
              <a:ext cx="180677" cy="1693598"/>
            </a:xfrm>
            <a:custGeom>
              <a:rect b="b" l="l" r="r" t="t"/>
              <a:pathLst>
                <a:path extrusionOk="0" h="52633" w="5615">
                  <a:moveTo>
                    <a:pt x="552" y="1"/>
                  </a:moveTo>
                  <a:lnTo>
                    <a:pt x="0" y="52632"/>
                  </a:lnTo>
                  <a:cubicBezTo>
                    <a:pt x="1320" y="52566"/>
                    <a:pt x="2624" y="52432"/>
                    <a:pt x="3944" y="52248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8" name="Google Shape;2928;p66"/>
            <p:cNvSpPr/>
            <p:nvPr/>
          </p:nvSpPr>
          <p:spPr>
            <a:xfrm>
              <a:off x="1338794" y="3136037"/>
              <a:ext cx="250566" cy="1651124"/>
            </a:xfrm>
            <a:custGeom>
              <a:rect b="b" l="l" r="r" t="t"/>
              <a:pathLst>
                <a:path extrusionOk="0" h="51313" w="7787">
                  <a:moveTo>
                    <a:pt x="2741" y="1"/>
                  </a:moveTo>
                  <a:lnTo>
                    <a:pt x="1" y="51312"/>
                  </a:lnTo>
                  <a:cubicBezTo>
                    <a:pt x="2507" y="50494"/>
                    <a:pt x="4094" y="49358"/>
                    <a:pt x="4195" y="48071"/>
                  </a:cubicBezTo>
                  <a:lnTo>
                    <a:pt x="7787" y="1"/>
                  </a:lnTo>
                  <a:close/>
                </a:path>
              </a:pathLst>
            </a:custGeom>
            <a:solidFill>
              <a:srgbClr val="E63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9" name="Google Shape;2929;p66"/>
            <p:cNvSpPr/>
            <p:nvPr/>
          </p:nvSpPr>
          <p:spPr>
            <a:xfrm>
              <a:off x="558683" y="4577460"/>
              <a:ext cx="923172" cy="253237"/>
            </a:xfrm>
            <a:custGeom>
              <a:rect b="b" l="l" r="r" t="t"/>
              <a:pathLst>
                <a:path extrusionOk="0" h="7870" w="28690">
                  <a:moveTo>
                    <a:pt x="1" y="0"/>
                  </a:moveTo>
                  <a:lnTo>
                    <a:pt x="251" y="3275"/>
                  </a:lnTo>
                  <a:cubicBezTo>
                    <a:pt x="251" y="3358"/>
                    <a:pt x="268" y="3442"/>
                    <a:pt x="285" y="3526"/>
                  </a:cubicBezTo>
                  <a:cubicBezTo>
                    <a:pt x="301" y="3592"/>
                    <a:pt x="318" y="3676"/>
                    <a:pt x="351" y="3743"/>
                  </a:cubicBezTo>
                  <a:lnTo>
                    <a:pt x="351" y="3759"/>
                  </a:lnTo>
                  <a:cubicBezTo>
                    <a:pt x="402" y="3876"/>
                    <a:pt x="452" y="3993"/>
                    <a:pt x="519" y="4094"/>
                  </a:cubicBezTo>
                  <a:cubicBezTo>
                    <a:pt x="585" y="4211"/>
                    <a:pt x="669" y="4328"/>
                    <a:pt x="769" y="4428"/>
                  </a:cubicBezTo>
                  <a:cubicBezTo>
                    <a:pt x="1437" y="5230"/>
                    <a:pt x="2724" y="5948"/>
                    <a:pt x="4445" y="6516"/>
                  </a:cubicBezTo>
                  <a:cubicBezTo>
                    <a:pt x="4746" y="6617"/>
                    <a:pt x="5047" y="6700"/>
                    <a:pt x="5347" y="6800"/>
                  </a:cubicBezTo>
                  <a:cubicBezTo>
                    <a:pt x="5815" y="6917"/>
                    <a:pt x="6316" y="7051"/>
                    <a:pt x="6834" y="7151"/>
                  </a:cubicBezTo>
                  <a:cubicBezTo>
                    <a:pt x="7001" y="7185"/>
                    <a:pt x="7169" y="7218"/>
                    <a:pt x="7352" y="7252"/>
                  </a:cubicBezTo>
                  <a:cubicBezTo>
                    <a:pt x="7703" y="7318"/>
                    <a:pt x="8071" y="7385"/>
                    <a:pt x="8438" y="7452"/>
                  </a:cubicBezTo>
                  <a:cubicBezTo>
                    <a:pt x="9123" y="7552"/>
                    <a:pt x="9825" y="7636"/>
                    <a:pt x="10560" y="7703"/>
                  </a:cubicBezTo>
                  <a:cubicBezTo>
                    <a:pt x="11162" y="7753"/>
                    <a:pt x="11763" y="7803"/>
                    <a:pt x="12382" y="7836"/>
                  </a:cubicBezTo>
                  <a:cubicBezTo>
                    <a:pt x="12699" y="7836"/>
                    <a:pt x="13017" y="7853"/>
                    <a:pt x="13334" y="7870"/>
                  </a:cubicBezTo>
                  <a:lnTo>
                    <a:pt x="15339" y="7870"/>
                  </a:lnTo>
                  <a:cubicBezTo>
                    <a:pt x="15673" y="7853"/>
                    <a:pt x="15991" y="7836"/>
                    <a:pt x="16308" y="7836"/>
                  </a:cubicBezTo>
                  <a:cubicBezTo>
                    <a:pt x="17628" y="7770"/>
                    <a:pt x="18948" y="7636"/>
                    <a:pt x="20251" y="7452"/>
                  </a:cubicBezTo>
                  <a:cubicBezTo>
                    <a:pt x="20619" y="7385"/>
                    <a:pt x="20987" y="7318"/>
                    <a:pt x="21337" y="7252"/>
                  </a:cubicBezTo>
                  <a:cubicBezTo>
                    <a:pt x="21521" y="7218"/>
                    <a:pt x="21688" y="7185"/>
                    <a:pt x="21855" y="7151"/>
                  </a:cubicBezTo>
                  <a:cubicBezTo>
                    <a:pt x="22373" y="7051"/>
                    <a:pt x="22875" y="6917"/>
                    <a:pt x="23342" y="6800"/>
                  </a:cubicBezTo>
                  <a:cubicBezTo>
                    <a:pt x="23643" y="6700"/>
                    <a:pt x="23961" y="6617"/>
                    <a:pt x="24245" y="6516"/>
                  </a:cubicBezTo>
                  <a:cubicBezTo>
                    <a:pt x="25799" y="6015"/>
                    <a:pt x="27018" y="5364"/>
                    <a:pt x="27737" y="4645"/>
                  </a:cubicBezTo>
                  <a:cubicBezTo>
                    <a:pt x="28121" y="4294"/>
                    <a:pt x="28372" y="3810"/>
                    <a:pt x="28439" y="3275"/>
                  </a:cubicBezTo>
                  <a:lnTo>
                    <a:pt x="28689" y="0"/>
                  </a:lnTo>
                  <a:lnTo>
                    <a:pt x="28689" y="0"/>
                  </a:lnTo>
                  <a:cubicBezTo>
                    <a:pt x="27921" y="769"/>
                    <a:pt x="26617" y="1454"/>
                    <a:pt x="24946" y="2022"/>
                  </a:cubicBezTo>
                  <a:cubicBezTo>
                    <a:pt x="24796" y="2072"/>
                    <a:pt x="24629" y="2105"/>
                    <a:pt x="24479" y="2155"/>
                  </a:cubicBezTo>
                  <a:cubicBezTo>
                    <a:pt x="23225" y="2523"/>
                    <a:pt x="21956" y="2807"/>
                    <a:pt x="20669" y="3008"/>
                  </a:cubicBezTo>
                  <a:cubicBezTo>
                    <a:pt x="20586" y="3008"/>
                    <a:pt x="20485" y="3024"/>
                    <a:pt x="20385" y="3041"/>
                  </a:cubicBezTo>
                  <a:cubicBezTo>
                    <a:pt x="19082" y="3225"/>
                    <a:pt x="17762" y="3358"/>
                    <a:pt x="16442" y="3409"/>
                  </a:cubicBezTo>
                  <a:cubicBezTo>
                    <a:pt x="16425" y="3409"/>
                    <a:pt x="16392" y="3425"/>
                    <a:pt x="16358" y="3425"/>
                  </a:cubicBezTo>
                  <a:cubicBezTo>
                    <a:pt x="15690" y="3442"/>
                    <a:pt x="15022" y="3459"/>
                    <a:pt x="14353" y="3459"/>
                  </a:cubicBezTo>
                  <a:cubicBezTo>
                    <a:pt x="13668" y="3459"/>
                    <a:pt x="12983" y="3442"/>
                    <a:pt x="12331" y="3425"/>
                  </a:cubicBezTo>
                  <a:cubicBezTo>
                    <a:pt x="12298" y="3425"/>
                    <a:pt x="12265" y="3409"/>
                    <a:pt x="12248" y="3409"/>
                  </a:cubicBezTo>
                  <a:cubicBezTo>
                    <a:pt x="12031" y="3409"/>
                    <a:pt x="11830" y="3392"/>
                    <a:pt x="11630" y="3375"/>
                  </a:cubicBezTo>
                  <a:cubicBezTo>
                    <a:pt x="10460" y="3308"/>
                    <a:pt x="9341" y="3191"/>
                    <a:pt x="8288" y="3041"/>
                  </a:cubicBezTo>
                  <a:cubicBezTo>
                    <a:pt x="8204" y="3024"/>
                    <a:pt x="8104" y="3008"/>
                    <a:pt x="8021" y="3008"/>
                  </a:cubicBezTo>
                  <a:cubicBezTo>
                    <a:pt x="6734" y="2807"/>
                    <a:pt x="5464" y="2523"/>
                    <a:pt x="4211" y="2155"/>
                  </a:cubicBezTo>
                  <a:cubicBezTo>
                    <a:pt x="4061" y="2105"/>
                    <a:pt x="3894" y="2055"/>
                    <a:pt x="3743" y="2005"/>
                  </a:cubicBezTo>
                  <a:cubicBezTo>
                    <a:pt x="2072" y="1454"/>
                    <a:pt x="769" y="76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0" name="Google Shape;2930;p66"/>
            <p:cNvSpPr/>
            <p:nvPr/>
          </p:nvSpPr>
          <p:spPr>
            <a:xfrm>
              <a:off x="371571" y="3055947"/>
              <a:ext cx="1276417" cy="102164"/>
            </a:xfrm>
            <a:custGeom>
              <a:rect b="b" l="l" r="r" t="t"/>
              <a:pathLst>
                <a:path extrusionOk="0" h="3175" w="39668">
                  <a:moveTo>
                    <a:pt x="2039" y="0"/>
                  </a:moveTo>
                  <a:cubicBezTo>
                    <a:pt x="118" y="100"/>
                    <a:pt x="1" y="2907"/>
                    <a:pt x="1922" y="3158"/>
                  </a:cubicBezTo>
                  <a:cubicBezTo>
                    <a:pt x="1989" y="3158"/>
                    <a:pt x="2056" y="3175"/>
                    <a:pt x="2123" y="3175"/>
                  </a:cubicBezTo>
                  <a:lnTo>
                    <a:pt x="38080" y="3175"/>
                  </a:lnTo>
                  <a:cubicBezTo>
                    <a:pt x="38180" y="3175"/>
                    <a:pt x="38297" y="3158"/>
                    <a:pt x="38397" y="3141"/>
                  </a:cubicBezTo>
                  <a:cubicBezTo>
                    <a:pt x="38698" y="3074"/>
                    <a:pt x="38982" y="2924"/>
                    <a:pt x="39199" y="2707"/>
                  </a:cubicBezTo>
                  <a:cubicBezTo>
                    <a:pt x="39500" y="2406"/>
                    <a:pt x="39667" y="2005"/>
                    <a:pt x="39667" y="1587"/>
                  </a:cubicBezTo>
                  <a:cubicBezTo>
                    <a:pt x="39650" y="785"/>
                    <a:pt x="39066" y="117"/>
                    <a:pt x="38280" y="17"/>
                  </a:cubicBezTo>
                  <a:cubicBezTo>
                    <a:pt x="38213" y="0"/>
                    <a:pt x="38147" y="0"/>
                    <a:pt x="38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1" name="Google Shape;2931;p66"/>
            <p:cNvSpPr/>
            <p:nvPr/>
          </p:nvSpPr>
          <p:spPr>
            <a:xfrm>
              <a:off x="845771" y="3211815"/>
              <a:ext cx="1699004" cy="624694"/>
            </a:xfrm>
            <a:custGeom>
              <a:rect b="b" l="l" r="r" t="t"/>
              <a:pathLst>
                <a:path extrusionOk="0" h="19414" w="52801">
                  <a:moveTo>
                    <a:pt x="49003" y="0"/>
                  </a:moveTo>
                  <a:cubicBezTo>
                    <a:pt x="48751" y="0"/>
                    <a:pt x="48494" y="33"/>
                    <a:pt x="48239" y="102"/>
                  </a:cubicBezTo>
                  <a:lnTo>
                    <a:pt x="2323" y="12048"/>
                  </a:lnTo>
                  <a:cubicBezTo>
                    <a:pt x="2273" y="12065"/>
                    <a:pt x="2206" y="12082"/>
                    <a:pt x="2156" y="12098"/>
                  </a:cubicBezTo>
                  <a:cubicBezTo>
                    <a:pt x="853" y="12516"/>
                    <a:pt x="1" y="13753"/>
                    <a:pt x="84" y="15123"/>
                  </a:cubicBezTo>
                  <a:cubicBezTo>
                    <a:pt x="101" y="15323"/>
                    <a:pt x="118" y="15524"/>
                    <a:pt x="168" y="15708"/>
                  </a:cubicBezTo>
                  <a:lnTo>
                    <a:pt x="937" y="18648"/>
                  </a:lnTo>
                  <a:cubicBezTo>
                    <a:pt x="1064" y="19115"/>
                    <a:pt x="1478" y="19414"/>
                    <a:pt x="1937" y="19414"/>
                  </a:cubicBezTo>
                  <a:cubicBezTo>
                    <a:pt x="2020" y="19414"/>
                    <a:pt x="2105" y="19404"/>
                    <a:pt x="2190" y="19383"/>
                  </a:cubicBezTo>
                  <a:lnTo>
                    <a:pt x="51931" y="6434"/>
                  </a:lnTo>
                  <a:cubicBezTo>
                    <a:pt x="52466" y="6284"/>
                    <a:pt x="52800" y="5733"/>
                    <a:pt x="52666" y="5181"/>
                  </a:cubicBezTo>
                  <a:lnTo>
                    <a:pt x="51898" y="2240"/>
                  </a:lnTo>
                  <a:cubicBezTo>
                    <a:pt x="51864" y="2157"/>
                    <a:pt x="51831" y="2057"/>
                    <a:pt x="51798" y="1956"/>
                  </a:cubicBezTo>
                  <a:cubicBezTo>
                    <a:pt x="51355" y="766"/>
                    <a:pt x="50224" y="0"/>
                    <a:pt x="49003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2" name="Google Shape;2932;p66"/>
            <p:cNvSpPr/>
            <p:nvPr/>
          </p:nvSpPr>
          <p:spPr>
            <a:xfrm>
              <a:off x="915145" y="3562389"/>
              <a:ext cx="294102" cy="235507"/>
            </a:xfrm>
            <a:custGeom>
              <a:rect b="b" l="l" r="r" t="t"/>
              <a:pathLst>
                <a:path extrusionOk="0" h="7319" w="9140">
                  <a:moveTo>
                    <a:pt x="4595" y="0"/>
                  </a:moveTo>
                  <a:lnTo>
                    <a:pt x="167" y="1153"/>
                  </a:lnTo>
                  <a:cubicBezTo>
                    <a:pt x="117" y="1170"/>
                    <a:pt x="50" y="1187"/>
                    <a:pt x="0" y="1203"/>
                  </a:cubicBezTo>
                  <a:lnTo>
                    <a:pt x="4528" y="7319"/>
                  </a:lnTo>
                  <a:lnTo>
                    <a:pt x="9140" y="6116"/>
                  </a:lnTo>
                  <a:lnTo>
                    <a:pt x="45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3" name="Google Shape;2933;p66"/>
            <p:cNvSpPr/>
            <p:nvPr/>
          </p:nvSpPr>
          <p:spPr>
            <a:xfrm>
              <a:off x="1226430" y="3481205"/>
              <a:ext cx="294649" cy="235507"/>
            </a:xfrm>
            <a:custGeom>
              <a:rect b="b" l="l" r="r" t="t"/>
              <a:pathLst>
                <a:path extrusionOk="0" h="7319" w="9157">
                  <a:moveTo>
                    <a:pt x="4612" y="0"/>
                  </a:moveTo>
                  <a:lnTo>
                    <a:pt x="1" y="1203"/>
                  </a:lnTo>
                  <a:lnTo>
                    <a:pt x="4545" y="7319"/>
                  </a:lnTo>
                  <a:lnTo>
                    <a:pt x="9157" y="6116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4" name="Google Shape;2934;p66"/>
            <p:cNvSpPr/>
            <p:nvPr/>
          </p:nvSpPr>
          <p:spPr>
            <a:xfrm>
              <a:off x="1538262" y="3400021"/>
              <a:ext cx="294649" cy="235507"/>
            </a:xfrm>
            <a:custGeom>
              <a:rect b="b" l="l" r="r" t="t"/>
              <a:pathLst>
                <a:path extrusionOk="0" h="7319" w="9157">
                  <a:moveTo>
                    <a:pt x="4612" y="0"/>
                  </a:moveTo>
                  <a:lnTo>
                    <a:pt x="1" y="1204"/>
                  </a:lnTo>
                  <a:lnTo>
                    <a:pt x="4545" y="7319"/>
                  </a:lnTo>
                  <a:lnTo>
                    <a:pt x="9157" y="6116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5" name="Google Shape;2935;p66"/>
            <p:cNvSpPr/>
            <p:nvPr/>
          </p:nvSpPr>
          <p:spPr>
            <a:xfrm>
              <a:off x="1850095" y="3318837"/>
              <a:ext cx="294135" cy="235507"/>
            </a:xfrm>
            <a:custGeom>
              <a:rect b="b" l="l" r="r" t="t"/>
              <a:pathLst>
                <a:path extrusionOk="0" h="7319" w="9141">
                  <a:moveTo>
                    <a:pt x="4612" y="1"/>
                  </a:moveTo>
                  <a:lnTo>
                    <a:pt x="1" y="1204"/>
                  </a:lnTo>
                  <a:lnTo>
                    <a:pt x="4545" y="7319"/>
                  </a:lnTo>
                  <a:lnTo>
                    <a:pt x="9140" y="6116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6" name="Google Shape;2936;p66"/>
            <p:cNvSpPr/>
            <p:nvPr/>
          </p:nvSpPr>
          <p:spPr>
            <a:xfrm>
              <a:off x="2161927" y="3237653"/>
              <a:ext cx="294135" cy="235507"/>
            </a:xfrm>
            <a:custGeom>
              <a:rect b="b" l="l" r="r" t="t"/>
              <a:pathLst>
                <a:path extrusionOk="0" h="7319" w="9141">
                  <a:moveTo>
                    <a:pt x="4612" y="1"/>
                  </a:moveTo>
                  <a:lnTo>
                    <a:pt x="1" y="1204"/>
                  </a:lnTo>
                  <a:lnTo>
                    <a:pt x="4545" y="7319"/>
                  </a:lnTo>
                  <a:lnTo>
                    <a:pt x="9140" y="6116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7" name="Google Shape;2937;p66"/>
            <p:cNvSpPr/>
            <p:nvPr/>
          </p:nvSpPr>
          <p:spPr>
            <a:xfrm>
              <a:off x="879653" y="3670183"/>
              <a:ext cx="1810821" cy="1196842"/>
            </a:xfrm>
            <a:custGeom>
              <a:rect b="b" l="l" r="r" t="t"/>
              <a:pathLst>
                <a:path extrusionOk="0" h="37195" w="56276">
                  <a:moveTo>
                    <a:pt x="49313" y="0"/>
                  </a:moveTo>
                  <a:cubicBezTo>
                    <a:pt x="49162" y="0"/>
                    <a:pt x="49010" y="8"/>
                    <a:pt x="48856" y="26"/>
                  </a:cubicBezTo>
                  <a:lnTo>
                    <a:pt x="3877" y="5005"/>
                  </a:lnTo>
                  <a:cubicBezTo>
                    <a:pt x="1621" y="5255"/>
                    <a:pt x="1" y="7277"/>
                    <a:pt x="251" y="9516"/>
                  </a:cubicBezTo>
                  <a:lnTo>
                    <a:pt x="2908" y="33543"/>
                  </a:lnTo>
                  <a:cubicBezTo>
                    <a:pt x="3141" y="35644"/>
                    <a:pt x="4912" y="37194"/>
                    <a:pt x="6976" y="37194"/>
                  </a:cubicBezTo>
                  <a:cubicBezTo>
                    <a:pt x="7128" y="37194"/>
                    <a:pt x="7281" y="37186"/>
                    <a:pt x="7436" y="37169"/>
                  </a:cubicBezTo>
                  <a:lnTo>
                    <a:pt x="52415" y="32189"/>
                  </a:lnTo>
                  <a:cubicBezTo>
                    <a:pt x="54654" y="31939"/>
                    <a:pt x="56275" y="29917"/>
                    <a:pt x="56024" y="27678"/>
                  </a:cubicBezTo>
                  <a:lnTo>
                    <a:pt x="53368" y="3651"/>
                  </a:lnTo>
                  <a:cubicBezTo>
                    <a:pt x="53134" y="1550"/>
                    <a:pt x="51364" y="0"/>
                    <a:pt x="4931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8" name="Google Shape;2938;p66"/>
            <p:cNvSpPr/>
            <p:nvPr/>
          </p:nvSpPr>
          <p:spPr>
            <a:xfrm>
              <a:off x="878592" y="3666612"/>
              <a:ext cx="1726934" cy="386130"/>
            </a:xfrm>
            <a:custGeom>
              <a:rect b="b" l="l" r="r" t="t"/>
              <a:pathLst>
                <a:path extrusionOk="0" h="12000" w="53669">
                  <a:moveTo>
                    <a:pt x="50316" y="0"/>
                  </a:moveTo>
                  <a:cubicBezTo>
                    <a:pt x="50203" y="0"/>
                    <a:pt x="50090" y="7"/>
                    <a:pt x="49975" y="20"/>
                  </a:cubicBezTo>
                  <a:lnTo>
                    <a:pt x="2824" y="5233"/>
                  </a:lnTo>
                  <a:cubicBezTo>
                    <a:pt x="2724" y="5249"/>
                    <a:pt x="2623" y="5266"/>
                    <a:pt x="2523" y="5283"/>
                  </a:cubicBezTo>
                  <a:cubicBezTo>
                    <a:pt x="1019" y="5600"/>
                    <a:pt x="0" y="7020"/>
                    <a:pt x="167" y="8541"/>
                  </a:cubicBezTo>
                  <a:lnTo>
                    <a:pt x="552" y="12000"/>
                  </a:lnTo>
                  <a:lnTo>
                    <a:pt x="53668" y="6118"/>
                  </a:lnTo>
                  <a:lnTo>
                    <a:pt x="53284" y="2676"/>
                  </a:lnTo>
                  <a:cubicBezTo>
                    <a:pt x="53284" y="2643"/>
                    <a:pt x="53284" y="2609"/>
                    <a:pt x="53267" y="2576"/>
                  </a:cubicBezTo>
                  <a:cubicBezTo>
                    <a:pt x="53050" y="1086"/>
                    <a:pt x="51780" y="0"/>
                    <a:pt x="50316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9" name="Google Shape;2939;p66"/>
            <p:cNvSpPr/>
            <p:nvPr/>
          </p:nvSpPr>
          <p:spPr>
            <a:xfrm>
              <a:off x="959775" y="3819390"/>
              <a:ext cx="258611" cy="214527"/>
            </a:xfrm>
            <a:custGeom>
              <a:rect b="b" l="l" r="r" t="t"/>
              <a:pathLst>
                <a:path extrusionOk="0" h="6667" w="8037">
                  <a:moveTo>
                    <a:pt x="4729" y="0"/>
                  </a:moveTo>
                  <a:lnTo>
                    <a:pt x="301" y="485"/>
                  </a:lnTo>
                  <a:cubicBezTo>
                    <a:pt x="201" y="501"/>
                    <a:pt x="100" y="518"/>
                    <a:pt x="0" y="535"/>
                  </a:cubicBezTo>
                  <a:lnTo>
                    <a:pt x="3308" y="6667"/>
                  </a:lnTo>
                  <a:lnTo>
                    <a:pt x="8037" y="6149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0" name="Google Shape;2940;p66"/>
            <p:cNvSpPr/>
            <p:nvPr/>
          </p:nvSpPr>
          <p:spPr>
            <a:xfrm>
              <a:off x="1279652" y="3783899"/>
              <a:ext cx="259190" cy="214560"/>
            </a:xfrm>
            <a:custGeom>
              <a:rect b="b" l="l" r="r" t="t"/>
              <a:pathLst>
                <a:path extrusionOk="0" h="6668" w="8055">
                  <a:moveTo>
                    <a:pt x="4746" y="0"/>
                  </a:moveTo>
                  <a:lnTo>
                    <a:pt x="1" y="518"/>
                  </a:lnTo>
                  <a:lnTo>
                    <a:pt x="3326" y="6667"/>
                  </a:lnTo>
                  <a:lnTo>
                    <a:pt x="8054" y="6149"/>
                  </a:lnTo>
                  <a:lnTo>
                    <a:pt x="47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1" name="Google Shape;2941;p66"/>
            <p:cNvSpPr/>
            <p:nvPr/>
          </p:nvSpPr>
          <p:spPr>
            <a:xfrm>
              <a:off x="1600108" y="3748407"/>
              <a:ext cx="258611" cy="214560"/>
            </a:xfrm>
            <a:custGeom>
              <a:rect b="b" l="l" r="r" t="t"/>
              <a:pathLst>
                <a:path extrusionOk="0" h="6668" w="8037">
                  <a:moveTo>
                    <a:pt x="4729" y="1"/>
                  </a:moveTo>
                  <a:lnTo>
                    <a:pt x="0" y="519"/>
                  </a:lnTo>
                  <a:lnTo>
                    <a:pt x="3308" y="6667"/>
                  </a:lnTo>
                  <a:lnTo>
                    <a:pt x="8037" y="6149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2" name="Google Shape;2942;p66"/>
            <p:cNvSpPr/>
            <p:nvPr/>
          </p:nvSpPr>
          <p:spPr>
            <a:xfrm>
              <a:off x="1920531" y="3712915"/>
              <a:ext cx="258643" cy="214560"/>
            </a:xfrm>
            <a:custGeom>
              <a:rect b="b" l="l" r="r" t="t"/>
              <a:pathLst>
                <a:path extrusionOk="0" h="6668" w="8038">
                  <a:moveTo>
                    <a:pt x="4729" y="1"/>
                  </a:moveTo>
                  <a:lnTo>
                    <a:pt x="0" y="519"/>
                  </a:lnTo>
                  <a:lnTo>
                    <a:pt x="3309" y="6668"/>
                  </a:lnTo>
                  <a:lnTo>
                    <a:pt x="8037" y="6150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3" name="Google Shape;2943;p66"/>
            <p:cNvSpPr/>
            <p:nvPr/>
          </p:nvSpPr>
          <p:spPr>
            <a:xfrm>
              <a:off x="2240408" y="3677455"/>
              <a:ext cx="258643" cy="214527"/>
            </a:xfrm>
            <a:custGeom>
              <a:rect b="b" l="l" r="r" t="t"/>
              <a:pathLst>
                <a:path extrusionOk="0" h="6667" w="8038">
                  <a:moveTo>
                    <a:pt x="4729" y="0"/>
                  </a:moveTo>
                  <a:lnTo>
                    <a:pt x="1" y="535"/>
                  </a:lnTo>
                  <a:lnTo>
                    <a:pt x="3309" y="6667"/>
                  </a:lnTo>
                  <a:lnTo>
                    <a:pt x="8038" y="6149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4" name="Google Shape;2944;p66"/>
            <p:cNvSpPr/>
            <p:nvPr/>
          </p:nvSpPr>
          <p:spPr>
            <a:xfrm>
              <a:off x="998968" y="3931078"/>
              <a:ext cx="1595843" cy="887938"/>
            </a:xfrm>
            <a:custGeom>
              <a:rect b="b" l="l" r="r" t="t"/>
              <a:pathLst>
                <a:path extrusionOk="0" h="27595" w="49595">
                  <a:moveTo>
                    <a:pt x="36226" y="5669"/>
                  </a:moveTo>
                  <a:lnTo>
                    <a:pt x="36878" y="11550"/>
                  </a:lnTo>
                  <a:cubicBezTo>
                    <a:pt x="37245" y="14775"/>
                    <a:pt x="37596" y="18000"/>
                    <a:pt x="37947" y="21224"/>
                  </a:cubicBezTo>
                  <a:cubicBezTo>
                    <a:pt x="38031" y="21909"/>
                    <a:pt x="38097" y="22594"/>
                    <a:pt x="38181" y="23279"/>
                  </a:cubicBezTo>
                  <a:lnTo>
                    <a:pt x="33519" y="23797"/>
                  </a:lnTo>
                  <a:lnTo>
                    <a:pt x="20052" y="25284"/>
                  </a:lnTo>
                  <a:lnTo>
                    <a:pt x="15658" y="25769"/>
                  </a:lnTo>
                  <a:lnTo>
                    <a:pt x="15023" y="19888"/>
                  </a:lnTo>
                  <a:cubicBezTo>
                    <a:pt x="14655" y="16663"/>
                    <a:pt x="14304" y="13438"/>
                    <a:pt x="13954" y="10213"/>
                  </a:cubicBezTo>
                  <a:lnTo>
                    <a:pt x="13720" y="8158"/>
                  </a:lnTo>
                  <a:lnTo>
                    <a:pt x="16527" y="7841"/>
                  </a:lnTo>
                  <a:lnTo>
                    <a:pt x="29994" y="6354"/>
                  </a:lnTo>
                  <a:lnTo>
                    <a:pt x="36226" y="5669"/>
                  </a:lnTo>
                  <a:close/>
                  <a:moveTo>
                    <a:pt x="46897" y="0"/>
                  </a:moveTo>
                  <a:cubicBezTo>
                    <a:pt x="46883" y="0"/>
                    <a:pt x="46868" y="2"/>
                    <a:pt x="46853" y="4"/>
                  </a:cubicBezTo>
                  <a:lnTo>
                    <a:pt x="42208" y="522"/>
                  </a:lnTo>
                  <a:lnTo>
                    <a:pt x="31080" y="1759"/>
                  </a:lnTo>
                  <a:lnTo>
                    <a:pt x="17613" y="3246"/>
                  </a:lnTo>
                  <a:lnTo>
                    <a:pt x="6017" y="4516"/>
                  </a:lnTo>
                  <a:lnTo>
                    <a:pt x="2174" y="4950"/>
                  </a:lnTo>
                  <a:cubicBezTo>
                    <a:pt x="1572" y="4984"/>
                    <a:pt x="954" y="5050"/>
                    <a:pt x="353" y="5151"/>
                  </a:cubicBezTo>
                  <a:lnTo>
                    <a:pt x="269" y="5151"/>
                  </a:lnTo>
                  <a:cubicBezTo>
                    <a:pt x="1" y="5166"/>
                    <a:pt x="31" y="5556"/>
                    <a:pt x="275" y="5556"/>
                  </a:cubicBezTo>
                  <a:cubicBezTo>
                    <a:pt x="289" y="5556"/>
                    <a:pt x="304" y="5554"/>
                    <a:pt x="319" y="5552"/>
                  </a:cubicBezTo>
                  <a:lnTo>
                    <a:pt x="4948" y="5034"/>
                  </a:lnTo>
                  <a:lnTo>
                    <a:pt x="16092" y="3797"/>
                  </a:lnTo>
                  <a:lnTo>
                    <a:pt x="23394" y="2995"/>
                  </a:lnTo>
                  <a:cubicBezTo>
                    <a:pt x="23511" y="4182"/>
                    <a:pt x="23645" y="5385"/>
                    <a:pt x="23778" y="6571"/>
                  </a:cubicBezTo>
                  <a:cubicBezTo>
                    <a:pt x="23778" y="6604"/>
                    <a:pt x="23795" y="6638"/>
                    <a:pt x="23812" y="6654"/>
                  </a:cubicBezTo>
                  <a:lnTo>
                    <a:pt x="18064" y="7289"/>
                  </a:lnTo>
                  <a:lnTo>
                    <a:pt x="6468" y="8576"/>
                  </a:lnTo>
                  <a:lnTo>
                    <a:pt x="2625" y="8994"/>
                  </a:lnTo>
                  <a:cubicBezTo>
                    <a:pt x="2024" y="9027"/>
                    <a:pt x="1405" y="9094"/>
                    <a:pt x="804" y="9194"/>
                  </a:cubicBezTo>
                  <a:cubicBezTo>
                    <a:pt x="770" y="9211"/>
                    <a:pt x="754" y="9211"/>
                    <a:pt x="720" y="9211"/>
                  </a:cubicBezTo>
                  <a:cubicBezTo>
                    <a:pt x="452" y="9211"/>
                    <a:pt x="482" y="9599"/>
                    <a:pt x="726" y="9599"/>
                  </a:cubicBezTo>
                  <a:cubicBezTo>
                    <a:pt x="740" y="9599"/>
                    <a:pt x="755" y="9598"/>
                    <a:pt x="770" y="9595"/>
                  </a:cubicBezTo>
                  <a:lnTo>
                    <a:pt x="5399" y="9077"/>
                  </a:lnTo>
                  <a:lnTo>
                    <a:pt x="13285" y="8208"/>
                  </a:lnTo>
                  <a:lnTo>
                    <a:pt x="13937" y="14090"/>
                  </a:lnTo>
                  <a:cubicBezTo>
                    <a:pt x="14288" y="17314"/>
                    <a:pt x="14655" y="20539"/>
                    <a:pt x="15006" y="23764"/>
                  </a:cubicBezTo>
                  <a:cubicBezTo>
                    <a:pt x="15073" y="24449"/>
                    <a:pt x="15157" y="25134"/>
                    <a:pt x="15223" y="25819"/>
                  </a:cubicBezTo>
                  <a:lnTo>
                    <a:pt x="8456" y="26571"/>
                  </a:lnTo>
                  <a:lnTo>
                    <a:pt x="4613" y="26989"/>
                  </a:lnTo>
                  <a:cubicBezTo>
                    <a:pt x="4012" y="27022"/>
                    <a:pt x="3394" y="27089"/>
                    <a:pt x="2792" y="27189"/>
                  </a:cubicBezTo>
                  <a:cubicBezTo>
                    <a:pt x="2759" y="27189"/>
                    <a:pt x="2742" y="27189"/>
                    <a:pt x="2709" y="27206"/>
                  </a:cubicBezTo>
                  <a:cubicBezTo>
                    <a:pt x="2440" y="27206"/>
                    <a:pt x="2470" y="27594"/>
                    <a:pt x="2714" y="27594"/>
                  </a:cubicBezTo>
                  <a:cubicBezTo>
                    <a:pt x="2728" y="27594"/>
                    <a:pt x="2743" y="27593"/>
                    <a:pt x="2759" y="27590"/>
                  </a:cubicBezTo>
                  <a:lnTo>
                    <a:pt x="7387" y="27072"/>
                  </a:lnTo>
                  <a:lnTo>
                    <a:pt x="18532" y="25836"/>
                  </a:lnTo>
                  <a:lnTo>
                    <a:pt x="31982" y="24349"/>
                  </a:lnTo>
                  <a:lnTo>
                    <a:pt x="43578" y="23062"/>
                  </a:lnTo>
                  <a:lnTo>
                    <a:pt x="47421" y="22644"/>
                  </a:lnTo>
                  <a:cubicBezTo>
                    <a:pt x="48039" y="22611"/>
                    <a:pt x="48641" y="22544"/>
                    <a:pt x="49242" y="22444"/>
                  </a:cubicBezTo>
                  <a:cubicBezTo>
                    <a:pt x="49275" y="22444"/>
                    <a:pt x="49309" y="22427"/>
                    <a:pt x="49326" y="22427"/>
                  </a:cubicBezTo>
                  <a:cubicBezTo>
                    <a:pt x="49594" y="22427"/>
                    <a:pt x="49564" y="22039"/>
                    <a:pt x="49334" y="22039"/>
                  </a:cubicBezTo>
                  <a:cubicBezTo>
                    <a:pt x="49321" y="22039"/>
                    <a:pt x="49307" y="22040"/>
                    <a:pt x="49292" y="22043"/>
                  </a:cubicBezTo>
                  <a:lnTo>
                    <a:pt x="44647" y="22561"/>
                  </a:lnTo>
                  <a:lnTo>
                    <a:pt x="38615" y="23229"/>
                  </a:lnTo>
                  <a:lnTo>
                    <a:pt x="37964" y="17348"/>
                  </a:lnTo>
                  <a:cubicBezTo>
                    <a:pt x="37613" y="14123"/>
                    <a:pt x="37262" y="10898"/>
                    <a:pt x="36894" y="7674"/>
                  </a:cubicBezTo>
                  <a:lnTo>
                    <a:pt x="36677" y="5619"/>
                  </a:lnTo>
                  <a:lnTo>
                    <a:pt x="41590" y="5084"/>
                  </a:lnTo>
                  <a:lnTo>
                    <a:pt x="45432" y="4649"/>
                  </a:lnTo>
                  <a:cubicBezTo>
                    <a:pt x="46051" y="4616"/>
                    <a:pt x="46652" y="4549"/>
                    <a:pt x="47254" y="4449"/>
                  </a:cubicBezTo>
                  <a:lnTo>
                    <a:pt x="47337" y="4449"/>
                  </a:lnTo>
                  <a:cubicBezTo>
                    <a:pt x="47601" y="4433"/>
                    <a:pt x="47577" y="4058"/>
                    <a:pt x="47358" y="4058"/>
                  </a:cubicBezTo>
                  <a:cubicBezTo>
                    <a:pt x="47341" y="4058"/>
                    <a:pt x="47323" y="4060"/>
                    <a:pt x="47304" y="4065"/>
                  </a:cubicBezTo>
                  <a:lnTo>
                    <a:pt x="42659" y="4566"/>
                  </a:lnTo>
                  <a:lnTo>
                    <a:pt x="31531" y="5802"/>
                  </a:lnTo>
                  <a:lnTo>
                    <a:pt x="24213" y="6604"/>
                  </a:lnTo>
                  <a:cubicBezTo>
                    <a:pt x="24213" y="6588"/>
                    <a:pt x="24229" y="6554"/>
                    <a:pt x="24213" y="6521"/>
                  </a:cubicBezTo>
                  <a:lnTo>
                    <a:pt x="23828" y="2945"/>
                  </a:lnTo>
                  <a:lnTo>
                    <a:pt x="29559" y="2310"/>
                  </a:lnTo>
                  <a:lnTo>
                    <a:pt x="41138" y="1024"/>
                  </a:lnTo>
                  <a:lnTo>
                    <a:pt x="44981" y="606"/>
                  </a:lnTo>
                  <a:cubicBezTo>
                    <a:pt x="45600" y="573"/>
                    <a:pt x="46201" y="506"/>
                    <a:pt x="46819" y="405"/>
                  </a:cubicBezTo>
                  <a:cubicBezTo>
                    <a:pt x="46836" y="405"/>
                    <a:pt x="46869" y="389"/>
                    <a:pt x="46886" y="389"/>
                  </a:cubicBezTo>
                  <a:cubicBezTo>
                    <a:pt x="47155" y="389"/>
                    <a:pt x="47139" y="0"/>
                    <a:pt x="46897" y="0"/>
                  </a:cubicBezTo>
                  <a:close/>
                </a:path>
              </a:pathLst>
            </a:custGeom>
            <a:solidFill>
              <a:srgbClr val="D6D8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5" name="Google Shape;2945;p66"/>
            <p:cNvSpPr/>
            <p:nvPr/>
          </p:nvSpPr>
          <p:spPr>
            <a:xfrm>
              <a:off x="887537" y="3688203"/>
              <a:ext cx="346455" cy="301246"/>
            </a:xfrm>
            <a:custGeom>
              <a:rect b="b" l="l" r="r" t="t"/>
              <a:pathLst>
                <a:path extrusionOk="0" h="9362" w="10767">
                  <a:moveTo>
                    <a:pt x="1085" y="0"/>
                  </a:moveTo>
                  <a:cubicBezTo>
                    <a:pt x="520" y="0"/>
                    <a:pt x="0" y="480"/>
                    <a:pt x="73" y="1136"/>
                  </a:cubicBezTo>
                  <a:lnTo>
                    <a:pt x="892" y="8455"/>
                  </a:lnTo>
                  <a:cubicBezTo>
                    <a:pt x="939" y="8975"/>
                    <a:pt x="1388" y="9361"/>
                    <a:pt x="1915" y="9361"/>
                  </a:cubicBezTo>
                  <a:cubicBezTo>
                    <a:pt x="1947" y="9361"/>
                    <a:pt x="1979" y="9360"/>
                    <a:pt x="2011" y="9357"/>
                  </a:cubicBezTo>
                  <a:lnTo>
                    <a:pt x="9547" y="8522"/>
                  </a:lnTo>
                  <a:cubicBezTo>
                    <a:pt x="10449" y="8421"/>
                    <a:pt x="10767" y="7268"/>
                    <a:pt x="10048" y="6700"/>
                  </a:cubicBezTo>
                  <a:lnTo>
                    <a:pt x="6623" y="4044"/>
                  </a:lnTo>
                  <a:lnTo>
                    <a:pt x="1710" y="217"/>
                  </a:lnTo>
                  <a:cubicBezTo>
                    <a:pt x="1515" y="67"/>
                    <a:pt x="1297" y="0"/>
                    <a:pt x="1085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6" name="Google Shape;2946;p66"/>
            <p:cNvSpPr/>
            <p:nvPr/>
          </p:nvSpPr>
          <p:spPr>
            <a:xfrm>
              <a:off x="941273" y="3777849"/>
              <a:ext cx="55828" cy="38484"/>
            </a:xfrm>
            <a:custGeom>
              <a:rect b="b" l="l" r="r" t="t"/>
              <a:pathLst>
                <a:path extrusionOk="0" h="1196" w="1735">
                  <a:moveTo>
                    <a:pt x="938" y="0"/>
                  </a:moveTo>
                  <a:cubicBezTo>
                    <a:pt x="912" y="0"/>
                    <a:pt x="886" y="2"/>
                    <a:pt x="859" y="5"/>
                  </a:cubicBezTo>
                  <a:lnTo>
                    <a:pt x="759" y="21"/>
                  </a:lnTo>
                  <a:cubicBezTo>
                    <a:pt x="1" y="102"/>
                    <a:pt x="99" y="1195"/>
                    <a:pt x="814" y="1195"/>
                  </a:cubicBezTo>
                  <a:cubicBezTo>
                    <a:pt x="839" y="1195"/>
                    <a:pt x="866" y="1194"/>
                    <a:pt x="893" y="1191"/>
                  </a:cubicBezTo>
                  <a:lnTo>
                    <a:pt x="993" y="1174"/>
                  </a:lnTo>
                  <a:cubicBezTo>
                    <a:pt x="1735" y="1093"/>
                    <a:pt x="1652" y="0"/>
                    <a:pt x="938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7" name="Google Shape;2947;p66"/>
            <p:cNvSpPr/>
            <p:nvPr/>
          </p:nvSpPr>
          <p:spPr>
            <a:xfrm>
              <a:off x="940726" y="3914410"/>
              <a:ext cx="55828" cy="38484"/>
            </a:xfrm>
            <a:custGeom>
              <a:rect b="b" l="l" r="r" t="t"/>
              <a:pathLst>
                <a:path extrusionOk="0" h="1196" w="1735">
                  <a:moveTo>
                    <a:pt x="922" y="0"/>
                  </a:moveTo>
                  <a:cubicBezTo>
                    <a:pt x="896" y="0"/>
                    <a:pt x="870" y="2"/>
                    <a:pt x="843" y="5"/>
                  </a:cubicBezTo>
                  <a:lnTo>
                    <a:pt x="759" y="21"/>
                  </a:lnTo>
                  <a:cubicBezTo>
                    <a:pt x="1" y="102"/>
                    <a:pt x="99" y="1195"/>
                    <a:pt x="799" y="1195"/>
                  </a:cubicBezTo>
                  <a:cubicBezTo>
                    <a:pt x="824" y="1195"/>
                    <a:pt x="850" y="1194"/>
                    <a:pt x="876" y="1191"/>
                  </a:cubicBezTo>
                  <a:lnTo>
                    <a:pt x="976" y="1174"/>
                  </a:lnTo>
                  <a:cubicBezTo>
                    <a:pt x="1735" y="1093"/>
                    <a:pt x="1636" y="0"/>
                    <a:pt x="922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8" name="Google Shape;2948;p66"/>
            <p:cNvSpPr/>
            <p:nvPr/>
          </p:nvSpPr>
          <p:spPr>
            <a:xfrm>
              <a:off x="1108661" y="3883230"/>
              <a:ext cx="55667" cy="38002"/>
            </a:xfrm>
            <a:custGeom>
              <a:rect b="b" l="l" r="r" t="t"/>
              <a:pathLst>
                <a:path extrusionOk="0" h="1181" w="1730">
                  <a:moveTo>
                    <a:pt x="932" y="0"/>
                  </a:moveTo>
                  <a:cubicBezTo>
                    <a:pt x="907" y="0"/>
                    <a:pt x="881" y="2"/>
                    <a:pt x="854" y="4"/>
                  </a:cubicBezTo>
                  <a:lnTo>
                    <a:pt x="753" y="4"/>
                  </a:lnTo>
                  <a:cubicBezTo>
                    <a:pt x="0" y="101"/>
                    <a:pt x="92" y="1180"/>
                    <a:pt x="794" y="1180"/>
                  </a:cubicBezTo>
                  <a:cubicBezTo>
                    <a:pt x="824" y="1180"/>
                    <a:pt x="855" y="1178"/>
                    <a:pt x="887" y="1174"/>
                  </a:cubicBezTo>
                  <a:lnTo>
                    <a:pt x="987" y="1174"/>
                  </a:lnTo>
                  <a:cubicBezTo>
                    <a:pt x="1729" y="1093"/>
                    <a:pt x="1646" y="0"/>
                    <a:pt x="932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2" name="Shape 2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3" name="Google Shape;2953;p67"/>
          <p:cNvGrpSpPr/>
          <p:nvPr/>
        </p:nvGrpSpPr>
        <p:grpSpPr>
          <a:xfrm flipH="1" rot="-1306177">
            <a:off x="7691825" y="279246"/>
            <a:ext cx="1104608" cy="813283"/>
            <a:chOff x="4349658" y="2740479"/>
            <a:chExt cx="673470" cy="563351"/>
          </a:xfrm>
        </p:grpSpPr>
        <p:sp>
          <p:nvSpPr>
            <p:cNvPr id="2954" name="Google Shape;2954;p67"/>
            <p:cNvSpPr/>
            <p:nvPr/>
          </p:nvSpPr>
          <p:spPr>
            <a:xfrm>
              <a:off x="4949880" y="2952655"/>
              <a:ext cx="73249" cy="166233"/>
            </a:xfrm>
            <a:custGeom>
              <a:rect b="b" l="l" r="r" t="t"/>
              <a:pathLst>
                <a:path extrusionOk="0" h="11506" w="5070">
                  <a:moveTo>
                    <a:pt x="1" y="1"/>
                  </a:moveTo>
                  <a:lnTo>
                    <a:pt x="1" y="11506"/>
                  </a:lnTo>
                  <a:lnTo>
                    <a:pt x="1296" y="11062"/>
                  </a:lnTo>
                  <a:cubicBezTo>
                    <a:pt x="3552" y="10267"/>
                    <a:pt x="5069" y="8140"/>
                    <a:pt x="5069" y="5753"/>
                  </a:cubicBezTo>
                  <a:cubicBezTo>
                    <a:pt x="5069" y="3367"/>
                    <a:pt x="3552" y="1240"/>
                    <a:pt x="1296" y="46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5" name="Google Shape;2955;p67"/>
            <p:cNvSpPr/>
            <p:nvPr/>
          </p:nvSpPr>
          <p:spPr>
            <a:xfrm>
              <a:off x="4716842" y="2775486"/>
              <a:ext cx="233053" cy="528345"/>
            </a:xfrm>
            <a:custGeom>
              <a:rect b="b" l="l" r="r" t="t"/>
              <a:pathLst>
                <a:path extrusionOk="0" h="36570" w="16131">
                  <a:moveTo>
                    <a:pt x="16131" y="0"/>
                  </a:moveTo>
                  <a:lnTo>
                    <a:pt x="1" y="7898"/>
                  </a:lnTo>
                  <a:lnTo>
                    <a:pt x="38" y="7954"/>
                  </a:lnTo>
                  <a:lnTo>
                    <a:pt x="38" y="28615"/>
                  </a:lnTo>
                  <a:lnTo>
                    <a:pt x="1" y="28671"/>
                  </a:lnTo>
                  <a:lnTo>
                    <a:pt x="16131" y="36569"/>
                  </a:lnTo>
                  <a:lnTo>
                    <a:pt x="16131" y="23769"/>
                  </a:lnTo>
                  <a:lnTo>
                    <a:pt x="16131" y="0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6" name="Google Shape;2956;p67"/>
            <p:cNvSpPr/>
            <p:nvPr/>
          </p:nvSpPr>
          <p:spPr>
            <a:xfrm>
              <a:off x="4672488" y="2889592"/>
              <a:ext cx="44903" cy="300118"/>
            </a:xfrm>
            <a:custGeom>
              <a:rect b="b" l="l" r="r" t="t"/>
              <a:pathLst>
                <a:path extrusionOk="0" h="20773" w="3108">
                  <a:moveTo>
                    <a:pt x="3071" y="0"/>
                  </a:moveTo>
                  <a:lnTo>
                    <a:pt x="0" y="1517"/>
                  </a:lnTo>
                  <a:lnTo>
                    <a:pt x="0" y="19256"/>
                  </a:lnTo>
                  <a:lnTo>
                    <a:pt x="3071" y="20773"/>
                  </a:lnTo>
                  <a:lnTo>
                    <a:pt x="3108" y="20717"/>
                  </a:lnTo>
                  <a:lnTo>
                    <a:pt x="3108" y="56"/>
                  </a:lnTo>
                  <a:lnTo>
                    <a:pt x="3071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7" name="Google Shape;2957;p67"/>
            <p:cNvSpPr/>
            <p:nvPr/>
          </p:nvSpPr>
          <p:spPr>
            <a:xfrm>
              <a:off x="4419136" y="2911509"/>
              <a:ext cx="253366" cy="256284"/>
            </a:xfrm>
            <a:custGeom>
              <a:rect b="b" l="l" r="r" t="t"/>
              <a:pathLst>
                <a:path extrusionOk="0" h="17739" w="17537">
                  <a:moveTo>
                    <a:pt x="4683" y="0"/>
                  </a:moveTo>
                  <a:cubicBezTo>
                    <a:pt x="2091" y="0"/>
                    <a:pt x="1" y="2102"/>
                    <a:pt x="1" y="4698"/>
                  </a:cubicBezTo>
                  <a:lnTo>
                    <a:pt x="1" y="13041"/>
                  </a:lnTo>
                  <a:cubicBezTo>
                    <a:pt x="1" y="13429"/>
                    <a:pt x="56" y="13818"/>
                    <a:pt x="149" y="14188"/>
                  </a:cubicBezTo>
                  <a:cubicBezTo>
                    <a:pt x="667" y="16278"/>
                    <a:pt x="2553" y="17739"/>
                    <a:pt x="4717" y="17739"/>
                  </a:cubicBezTo>
                  <a:lnTo>
                    <a:pt x="17536" y="17739"/>
                  </a:lnTo>
                  <a:lnTo>
                    <a:pt x="17536" y="0"/>
                  </a:lnTo>
                  <a:lnTo>
                    <a:pt x="11525" y="0"/>
                  </a:lnTo>
                  <a:lnTo>
                    <a:pt x="11525" y="2183"/>
                  </a:lnTo>
                  <a:lnTo>
                    <a:pt x="11525" y="2201"/>
                  </a:lnTo>
                  <a:cubicBezTo>
                    <a:pt x="14059" y="3219"/>
                    <a:pt x="15502" y="5901"/>
                    <a:pt x="14984" y="8583"/>
                  </a:cubicBezTo>
                  <a:cubicBezTo>
                    <a:pt x="14447" y="11265"/>
                    <a:pt x="12098" y="13207"/>
                    <a:pt x="9379" y="13207"/>
                  </a:cubicBezTo>
                  <a:cubicBezTo>
                    <a:pt x="6641" y="13207"/>
                    <a:pt x="4292" y="11265"/>
                    <a:pt x="3756" y="8583"/>
                  </a:cubicBezTo>
                  <a:cubicBezTo>
                    <a:pt x="3238" y="5901"/>
                    <a:pt x="4681" y="3219"/>
                    <a:pt x="7215" y="2201"/>
                  </a:cubicBezTo>
                  <a:lnTo>
                    <a:pt x="7215" y="2183"/>
                  </a:lnTo>
                  <a:lnTo>
                    <a:pt x="7215" y="0"/>
                  </a:lnTo>
                  <a:lnTo>
                    <a:pt x="4717" y="0"/>
                  </a:lnTo>
                  <a:cubicBezTo>
                    <a:pt x="4706" y="0"/>
                    <a:pt x="4695" y="0"/>
                    <a:pt x="4683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8" name="Google Shape;2958;p67"/>
            <p:cNvSpPr/>
            <p:nvPr/>
          </p:nvSpPr>
          <p:spPr>
            <a:xfrm>
              <a:off x="4468041" y="2937153"/>
              <a:ext cx="178008" cy="165424"/>
            </a:xfrm>
            <a:custGeom>
              <a:rect b="b" l="l" r="r" t="t"/>
              <a:pathLst>
                <a:path extrusionOk="0" h="11450" w="12321">
                  <a:moveTo>
                    <a:pt x="5970" y="2459"/>
                  </a:moveTo>
                  <a:cubicBezTo>
                    <a:pt x="7645" y="2459"/>
                    <a:pt x="9249" y="3754"/>
                    <a:pt x="9249" y="5717"/>
                  </a:cubicBezTo>
                  <a:cubicBezTo>
                    <a:pt x="9249" y="7511"/>
                    <a:pt x="7788" y="8972"/>
                    <a:pt x="5994" y="8972"/>
                  </a:cubicBezTo>
                  <a:cubicBezTo>
                    <a:pt x="3090" y="8972"/>
                    <a:pt x="1628" y="5476"/>
                    <a:pt x="3682" y="3423"/>
                  </a:cubicBezTo>
                  <a:cubicBezTo>
                    <a:pt x="4347" y="2757"/>
                    <a:pt x="5167" y="2459"/>
                    <a:pt x="5970" y="2459"/>
                  </a:cubicBezTo>
                  <a:close/>
                  <a:moveTo>
                    <a:pt x="5994" y="1"/>
                  </a:moveTo>
                  <a:cubicBezTo>
                    <a:pt x="3034" y="1"/>
                    <a:pt x="574" y="2239"/>
                    <a:pt x="278" y="5180"/>
                  </a:cubicBezTo>
                  <a:cubicBezTo>
                    <a:pt x="1" y="8121"/>
                    <a:pt x="1998" y="10785"/>
                    <a:pt x="4884" y="11340"/>
                  </a:cubicBezTo>
                  <a:cubicBezTo>
                    <a:pt x="5260" y="11414"/>
                    <a:pt x="5634" y="11450"/>
                    <a:pt x="6004" y="11450"/>
                  </a:cubicBezTo>
                  <a:cubicBezTo>
                    <a:pt x="8491" y="11450"/>
                    <a:pt x="10744" y="9827"/>
                    <a:pt x="11469" y="7363"/>
                  </a:cubicBezTo>
                  <a:cubicBezTo>
                    <a:pt x="12320" y="4533"/>
                    <a:pt x="10859" y="1536"/>
                    <a:pt x="8140" y="426"/>
                  </a:cubicBezTo>
                  <a:cubicBezTo>
                    <a:pt x="7455" y="149"/>
                    <a:pt x="6715" y="1"/>
                    <a:pt x="5994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9" name="Google Shape;2959;p67"/>
            <p:cNvSpPr/>
            <p:nvPr/>
          </p:nvSpPr>
          <p:spPr>
            <a:xfrm>
              <a:off x="4507324" y="2972708"/>
              <a:ext cx="110119" cy="94313"/>
            </a:xfrm>
            <a:custGeom>
              <a:rect b="b" l="l" r="r" t="t"/>
              <a:pathLst>
                <a:path extrusionOk="0" h="6528" w="7622">
                  <a:moveTo>
                    <a:pt x="3275" y="0"/>
                  </a:moveTo>
                  <a:cubicBezTo>
                    <a:pt x="1462" y="0"/>
                    <a:pt x="1" y="1461"/>
                    <a:pt x="1" y="3256"/>
                  </a:cubicBezTo>
                  <a:cubicBezTo>
                    <a:pt x="1" y="5222"/>
                    <a:pt x="1612" y="6527"/>
                    <a:pt x="3291" y="6527"/>
                  </a:cubicBezTo>
                  <a:cubicBezTo>
                    <a:pt x="4091" y="6527"/>
                    <a:pt x="4906" y="6231"/>
                    <a:pt x="5569" y="5568"/>
                  </a:cubicBezTo>
                  <a:cubicBezTo>
                    <a:pt x="7622" y="3515"/>
                    <a:pt x="6161" y="0"/>
                    <a:pt x="3275" y="0"/>
                  </a:cubicBez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0" name="Google Shape;2960;p67"/>
            <p:cNvSpPr/>
            <p:nvPr/>
          </p:nvSpPr>
          <p:spPr>
            <a:xfrm>
              <a:off x="4523361" y="2740479"/>
              <a:ext cx="62283" cy="202843"/>
            </a:xfrm>
            <a:custGeom>
              <a:rect b="b" l="l" r="r" t="t"/>
              <a:pathLst>
                <a:path extrusionOk="0" h="14040" w="4311">
                  <a:moveTo>
                    <a:pt x="1" y="0"/>
                  </a:moveTo>
                  <a:lnTo>
                    <a:pt x="1" y="14021"/>
                  </a:lnTo>
                  <a:lnTo>
                    <a:pt x="1" y="14039"/>
                  </a:lnTo>
                  <a:cubicBezTo>
                    <a:pt x="694" y="13762"/>
                    <a:pt x="1425" y="13623"/>
                    <a:pt x="2156" y="13623"/>
                  </a:cubicBezTo>
                  <a:cubicBezTo>
                    <a:pt x="2886" y="13623"/>
                    <a:pt x="3617" y="13762"/>
                    <a:pt x="4311" y="14039"/>
                  </a:cubicBezTo>
                  <a:lnTo>
                    <a:pt x="4311" y="14021"/>
                  </a:lnTo>
                  <a:lnTo>
                    <a:pt x="4311" y="11838"/>
                  </a:lnTo>
                  <a:lnTo>
                    <a:pt x="4311" y="0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1" name="Google Shape;2961;p67"/>
            <p:cNvSpPr/>
            <p:nvPr/>
          </p:nvSpPr>
          <p:spPr>
            <a:xfrm>
              <a:off x="4349658" y="2953999"/>
              <a:ext cx="74303" cy="162491"/>
            </a:xfrm>
            <a:custGeom>
              <a:rect b="b" l="l" r="r" t="t"/>
              <a:pathLst>
                <a:path extrusionOk="0" h="11247" w="5143">
                  <a:moveTo>
                    <a:pt x="5050" y="0"/>
                  </a:moveTo>
                  <a:lnTo>
                    <a:pt x="3663" y="481"/>
                  </a:lnTo>
                  <a:cubicBezTo>
                    <a:pt x="1462" y="1240"/>
                    <a:pt x="0" y="3311"/>
                    <a:pt x="0" y="5642"/>
                  </a:cubicBezTo>
                  <a:cubicBezTo>
                    <a:pt x="0" y="7954"/>
                    <a:pt x="1462" y="10026"/>
                    <a:pt x="3663" y="10784"/>
                  </a:cubicBezTo>
                  <a:lnTo>
                    <a:pt x="4958" y="11247"/>
                  </a:lnTo>
                  <a:cubicBezTo>
                    <a:pt x="4865" y="10877"/>
                    <a:pt x="4810" y="10488"/>
                    <a:pt x="4810" y="10100"/>
                  </a:cubicBezTo>
                  <a:lnTo>
                    <a:pt x="4810" y="1757"/>
                  </a:lnTo>
                  <a:cubicBezTo>
                    <a:pt x="4810" y="1166"/>
                    <a:pt x="4921" y="574"/>
                    <a:pt x="5143" y="37"/>
                  </a:cubicBezTo>
                  <a:lnTo>
                    <a:pt x="5050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62" name="Google Shape;2962;p67"/>
          <p:cNvSpPr txBox="1"/>
          <p:nvPr/>
        </p:nvSpPr>
        <p:spPr>
          <a:xfrm>
            <a:off x="1274775" y="615475"/>
            <a:ext cx="6076500" cy="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aitree Medium"/>
                <a:ea typeface="Maitree Medium"/>
                <a:cs typeface="Maitree Medium"/>
                <a:sym typeface="Maitree Medium"/>
              </a:rPr>
              <a:t>Perfect Attendance 2019-2020</a:t>
            </a:r>
            <a:endParaRPr sz="3000"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963" name="Google Shape;2963;p67"/>
          <p:cNvSpPr txBox="1"/>
          <p:nvPr/>
        </p:nvSpPr>
        <p:spPr>
          <a:xfrm>
            <a:off x="1206500" y="2356525"/>
            <a:ext cx="33654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Daniel Finney</a:t>
            </a:r>
            <a:endParaRPr sz="3000">
              <a:solidFill>
                <a:srgbClr val="FFFFFF"/>
              </a:solidFill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964" name="Google Shape;2964;p67"/>
          <p:cNvSpPr txBox="1"/>
          <p:nvPr/>
        </p:nvSpPr>
        <p:spPr>
          <a:xfrm>
            <a:off x="1195125" y="3278250"/>
            <a:ext cx="3376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Hailey O’Hara</a:t>
            </a:r>
            <a:endParaRPr sz="3000">
              <a:solidFill>
                <a:srgbClr val="FFFFFF"/>
              </a:solidFill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965" name="Google Shape;2965;p67"/>
          <p:cNvSpPr txBox="1"/>
          <p:nvPr/>
        </p:nvSpPr>
        <p:spPr>
          <a:xfrm>
            <a:off x="5007200" y="2328025"/>
            <a:ext cx="2947200" cy="5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Lacey Patten</a:t>
            </a:r>
            <a:endParaRPr sz="3000">
              <a:solidFill>
                <a:srgbClr val="FFFFFF"/>
              </a:solidFill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sp>
        <p:nvSpPr>
          <p:cNvPr id="2966" name="Google Shape;2966;p67"/>
          <p:cNvSpPr txBox="1"/>
          <p:nvPr/>
        </p:nvSpPr>
        <p:spPr>
          <a:xfrm>
            <a:off x="5007200" y="3278250"/>
            <a:ext cx="32091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Landon Schuler</a:t>
            </a:r>
            <a:endParaRPr sz="3000">
              <a:solidFill>
                <a:srgbClr val="FFFFFF"/>
              </a:solidFill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0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" name="Google Shape;2971;p68"/>
          <p:cNvSpPr txBox="1"/>
          <p:nvPr>
            <p:ph type="title"/>
          </p:nvPr>
        </p:nvSpPr>
        <p:spPr>
          <a:xfrm>
            <a:off x="720000" y="1474575"/>
            <a:ext cx="5283300" cy="9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8th Grade Superlatives</a:t>
            </a:r>
            <a:endParaRPr/>
          </a:p>
        </p:txBody>
      </p:sp>
      <p:sp>
        <p:nvSpPr>
          <p:cNvPr id="2972" name="Google Shape;2972;p68"/>
          <p:cNvSpPr txBox="1"/>
          <p:nvPr>
            <p:ph idx="1" type="subTitle"/>
          </p:nvPr>
        </p:nvSpPr>
        <p:spPr>
          <a:xfrm>
            <a:off x="720000" y="733375"/>
            <a:ext cx="5283300" cy="7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voted on by the 2019-2020 HEMS 8th grade class, here are the...</a:t>
            </a:r>
            <a:endParaRPr/>
          </a:p>
        </p:txBody>
      </p:sp>
      <p:grpSp>
        <p:nvGrpSpPr>
          <p:cNvPr id="2973" name="Google Shape;2973;p68"/>
          <p:cNvGrpSpPr/>
          <p:nvPr/>
        </p:nvGrpSpPr>
        <p:grpSpPr>
          <a:xfrm>
            <a:off x="4104879" y="2773431"/>
            <a:ext cx="5312135" cy="2095775"/>
            <a:chOff x="3782600" y="2377875"/>
            <a:chExt cx="5634424" cy="2222926"/>
          </a:xfrm>
        </p:grpSpPr>
        <p:sp>
          <p:nvSpPr>
            <p:cNvPr id="2974" name="Google Shape;2974;p68"/>
            <p:cNvSpPr/>
            <p:nvPr/>
          </p:nvSpPr>
          <p:spPr>
            <a:xfrm>
              <a:off x="3856076" y="2377875"/>
              <a:ext cx="5560947" cy="2222926"/>
            </a:xfrm>
            <a:custGeom>
              <a:rect b="b" l="l" r="r" t="t"/>
              <a:pathLst>
                <a:path extrusionOk="0" h="110114" w="275499">
                  <a:moveTo>
                    <a:pt x="15185" y="3685"/>
                  </a:moveTo>
                  <a:cubicBezTo>
                    <a:pt x="15217" y="3685"/>
                    <a:pt x="15250" y="3688"/>
                    <a:pt x="15283" y="3694"/>
                  </a:cubicBezTo>
                  <a:lnTo>
                    <a:pt x="19004" y="4256"/>
                  </a:lnTo>
                  <a:cubicBezTo>
                    <a:pt x="19325" y="4283"/>
                    <a:pt x="19539" y="4604"/>
                    <a:pt x="19486" y="4925"/>
                  </a:cubicBezTo>
                  <a:lnTo>
                    <a:pt x="18790" y="9662"/>
                  </a:lnTo>
                  <a:cubicBezTo>
                    <a:pt x="18742" y="9950"/>
                    <a:pt x="18478" y="10152"/>
                    <a:pt x="18193" y="10152"/>
                  </a:cubicBezTo>
                  <a:cubicBezTo>
                    <a:pt x="18160" y="10152"/>
                    <a:pt x="18127" y="10150"/>
                    <a:pt x="18094" y="10144"/>
                  </a:cubicBezTo>
                  <a:lnTo>
                    <a:pt x="14400" y="9609"/>
                  </a:lnTo>
                  <a:cubicBezTo>
                    <a:pt x="14079" y="9555"/>
                    <a:pt x="13838" y="9234"/>
                    <a:pt x="13891" y="8913"/>
                  </a:cubicBezTo>
                  <a:lnTo>
                    <a:pt x="14614" y="4175"/>
                  </a:lnTo>
                  <a:cubicBezTo>
                    <a:pt x="14662" y="3887"/>
                    <a:pt x="14904" y="3685"/>
                    <a:pt x="15185" y="3685"/>
                  </a:cubicBezTo>
                  <a:close/>
                  <a:moveTo>
                    <a:pt x="24106" y="5024"/>
                  </a:moveTo>
                  <a:cubicBezTo>
                    <a:pt x="24136" y="5024"/>
                    <a:pt x="24166" y="5027"/>
                    <a:pt x="24196" y="5032"/>
                  </a:cubicBezTo>
                  <a:lnTo>
                    <a:pt x="27890" y="5594"/>
                  </a:lnTo>
                  <a:cubicBezTo>
                    <a:pt x="28211" y="5648"/>
                    <a:pt x="28425" y="5942"/>
                    <a:pt x="28398" y="6263"/>
                  </a:cubicBezTo>
                  <a:lnTo>
                    <a:pt x="27676" y="11001"/>
                  </a:lnTo>
                  <a:cubicBezTo>
                    <a:pt x="27627" y="11292"/>
                    <a:pt x="27381" y="11517"/>
                    <a:pt x="27077" y="11517"/>
                  </a:cubicBezTo>
                  <a:cubicBezTo>
                    <a:pt x="27045" y="11517"/>
                    <a:pt x="27013" y="11514"/>
                    <a:pt x="26980" y="11509"/>
                  </a:cubicBezTo>
                  <a:lnTo>
                    <a:pt x="23286" y="10947"/>
                  </a:lnTo>
                  <a:cubicBezTo>
                    <a:pt x="22965" y="10894"/>
                    <a:pt x="22751" y="10599"/>
                    <a:pt x="22778" y="10251"/>
                  </a:cubicBezTo>
                  <a:lnTo>
                    <a:pt x="23500" y="5540"/>
                  </a:lnTo>
                  <a:cubicBezTo>
                    <a:pt x="23549" y="5250"/>
                    <a:pt x="23817" y="5024"/>
                    <a:pt x="24106" y="5024"/>
                  </a:cubicBezTo>
                  <a:close/>
                  <a:moveTo>
                    <a:pt x="32992" y="6363"/>
                  </a:moveTo>
                  <a:cubicBezTo>
                    <a:pt x="33022" y="6363"/>
                    <a:pt x="33052" y="6365"/>
                    <a:pt x="33082" y="6370"/>
                  </a:cubicBezTo>
                  <a:lnTo>
                    <a:pt x="36776" y="6932"/>
                  </a:lnTo>
                  <a:cubicBezTo>
                    <a:pt x="37097" y="6986"/>
                    <a:pt x="37338" y="7280"/>
                    <a:pt x="37285" y="7628"/>
                  </a:cubicBezTo>
                  <a:lnTo>
                    <a:pt x="36562" y="12339"/>
                  </a:lnTo>
                  <a:cubicBezTo>
                    <a:pt x="36514" y="12651"/>
                    <a:pt x="36272" y="12856"/>
                    <a:pt x="35991" y="12856"/>
                  </a:cubicBezTo>
                  <a:cubicBezTo>
                    <a:pt x="35959" y="12856"/>
                    <a:pt x="35926" y="12853"/>
                    <a:pt x="35893" y="12848"/>
                  </a:cubicBezTo>
                  <a:lnTo>
                    <a:pt x="32172" y="12285"/>
                  </a:lnTo>
                  <a:cubicBezTo>
                    <a:pt x="31851" y="12232"/>
                    <a:pt x="31637" y="11937"/>
                    <a:pt x="31691" y="11616"/>
                  </a:cubicBezTo>
                  <a:lnTo>
                    <a:pt x="32413" y="6879"/>
                  </a:lnTo>
                  <a:cubicBezTo>
                    <a:pt x="32438" y="6588"/>
                    <a:pt x="32703" y="6363"/>
                    <a:pt x="32992" y="6363"/>
                  </a:cubicBezTo>
                  <a:close/>
                  <a:moveTo>
                    <a:pt x="41870" y="7727"/>
                  </a:moveTo>
                  <a:cubicBezTo>
                    <a:pt x="41903" y="7727"/>
                    <a:pt x="41936" y="7730"/>
                    <a:pt x="41969" y="7735"/>
                  </a:cubicBezTo>
                  <a:lnTo>
                    <a:pt x="45689" y="8297"/>
                  </a:lnTo>
                  <a:cubicBezTo>
                    <a:pt x="46010" y="8351"/>
                    <a:pt x="46224" y="8645"/>
                    <a:pt x="46171" y="8966"/>
                  </a:cubicBezTo>
                  <a:lnTo>
                    <a:pt x="45448" y="13704"/>
                  </a:lnTo>
                  <a:cubicBezTo>
                    <a:pt x="45423" y="14007"/>
                    <a:pt x="45136" y="14215"/>
                    <a:pt x="44833" y="14215"/>
                  </a:cubicBezTo>
                  <a:cubicBezTo>
                    <a:pt x="44815" y="14215"/>
                    <a:pt x="44797" y="14214"/>
                    <a:pt x="44779" y="14213"/>
                  </a:cubicBezTo>
                  <a:lnTo>
                    <a:pt x="41085" y="13650"/>
                  </a:lnTo>
                  <a:cubicBezTo>
                    <a:pt x="40764" y="13597"/>
                    <a:pt x="40523" y="13276"/>
                    <a:pt x="40577" y="12955"/>
                  </a:cubicBezTo>
                  <a:lnTo>
                    <a:pt x="41300" y="8217"/>
                  </a:lnTo>
                  <a:cubicBezTo>
                    <a:pt x="41348" y="7929"/>
                    <a:pt x="41589" y="7727"/>
                    <a:pt x="41870" y="7727"/>
                  </a:cubicBezTo>
                  <a:close/>
                  <a:moveTo>
                    <a:pt x="50785" y="9066"/>
                  </a:moveTo>
                  <a:cubicBezTo>
                    <a:pt x="50817" y="9066"/>
                    <a:pt x="50849" y="9069"/>
                    <a:pt x="50882" y="9074"/>
                  </a:cubicBezTo>
                  <a:lnTo>
                    <a:pt x="54575" y="9636"/>
                  </a:lnTo>
                  <a:cubicBezTo>
                    <a:pt x="54896" y="9689"/>
                    <a:pt x="55111" y="9984"/>
                    <a:pt x="55084" y="10305"/>
                  </a:cubicBezTo>
                  <a:lnTo>
                    <a:pt x="54361" y="15042"/>
                  </a:lnTo>
                  <a:cubicBezTo>
                    <a:pt x="54313" y="15333"/>
                    <a:pt x="54045" y="15558"/>
                    <a:pt x="53756" y="15558"/>
                  </a:cubicBezTo>
                  <a:cubicBezTo>
                    <a:pt x="53726" y="15558"/>
                    <a:pt x="53695" y="15556"/>
                    <a:pt x="53665" y="15551"/>
                  </a:cubicBezTo>
                  <a:lnTo>
                    <a:pt x="49972" y="14989"/>
                  </a:lnTo>
                  <a:cubicBezTo>
                    <a:pt x="49650" y="14935"/>
                    <a:pt x="49436" y="14641"/>
                    <a:pt x="49463" y="14320"/>
                  </a:cubicBezTo>
                  <a:lnTo>
                    <a:pt x="50186" y="9582"/>
                  </a:lnTo>
                  <a:cubicBezTo>
                    <a:pt x="50234" y="9291"/>
                    <a:pt x="50480" y="9066"/>
                    <a:pt x="50785" y="9066"/>
                  </a:cubicBezTo>
                  <a:close/>
                  <a:moveTo>
                    <a:pt x="59713" y="10410"/>
                  </a:moveTo>
                  <a:cubicBezTo>
                    <a:pt x="59732" y="10410"/>
                    <a:pt x="59750" y="10410"/>
                    <a:pt x="59768" y="10412"/>
                  </a:cubicBezTo>
                  <a:lnTo>
                    <a:pt x="63461" y="10974"/>
                  </a:lnTo>
                  <a:cubicBezTo>
                    <a:pt x="63783" y="11027"/>
                    <a:pt x="64024" y="11349"/>
                    <a:pt x="63970" y="11670"/>
                  </a:cubicBezTo>
                  <a:lnTo>
                    <a:pt x="63247" y="16407"/>
                  </a:lnTo>
                  <a:cubicBezTo>
                    <a:pt x="63199" y="16695"/>
                    <a:pt x="62958" y="16897"/>
                    <a:pt x="62677" y="16897"/>
                  </a:cubicBezTo>
                  <a:cubicBezTo>
                    <a:pt x="62644" y="16897"/>
                    <a:pt x="62611" y="16895"/>
                    <a:pt x="62578" y="16889"/>
                  </a:cubicBezTo>
                  <a:lnTo>
                    <a:pt x="58858" y="16327"/>
                  </a:lnTo>
                  <a:cubicBezTo>
                    <a:pt x="58537" y="16300"/>
                    <a:pt x="58322" y="15979"/>
                    <a:pt x="58376" y="15658"/>
                  </a:cubicBezTo>
                  <a:lnTo>
                    <a:pt x="59072" y="10920"/>
                  </a:lnTo>
                  <a:cubicBezTo>
                    <a:pt x="59122" y="10617"/>
                    <a:pt x="59411" y="10410"/>
                    <a:pt x="59713" y="10410"/>
                  </a:cubicBezTo>
                  <a:close/>
                  <a:moveTo>
                    <a:pt x="68556" y="11769"/>
                  </a:moveTo>
                  <a:cubicBezTo>
                    <a:pt x="68588" y="11769"/>
                    <a:pt x="68621" y="11771"/>
                    <a:pt x="68654" y="11777"/>
                  </a:cubicBezTo>
                  <a:lnTo>
                    <a:pt x="72348" y="12339"/>
                  </a:lnTo>
                  <a:cubicBezTo>
                    <a:pt x="72696" y="12392"/>
                    <a:pt x="72910" y="12687"/>
                    <a:pt x="72856" y="13008"/>
                  </a:cubicBezTo>
                  <a:lnTo>
                    <a:pt x="72134" y="17746"/>
                  </a:lnTo>
                  <a:cubicBezTo>
                    <a:pt x="72085" y="18037"/>
                    <a:pt x="71839" y="18262"/>
                    <a:pt x="71554" y="18262"/>
                  </a:cubicBezTo>
                  <a:cubicBezTo>
                    <a:pt x="71525" y="18262"/>
                    <a:pt x="71495" y="18259"/>
                    <a:pt x="71464" y="18254"/>
                  </a:cubicBezTo>
                  <a:lnTo>
                    <a:pt x="67771" y="17692"/>
                  </a:lnTo>
                  <a:cubicBezTo>
                    <a:pt x="67423" y="17639"/>
                    <a:pt x="67209" y="17344"/>
                    <a:pt x="67262" y="16996"/>
                  </a:cubicBezTo>
                  <a:lnTo>
                    <a:pt x="67985" y="12259"/>
                  </a:lnTo>
                  <a:cubicBezTo>
                    <a:pt x="68033" y="11971"/>
                    <a:pt x="68275" y="11769"/>
                    <a:pt x="68556" y="11769"/>
                  </a:cubicBezTo>
                  <a:close/>
                  <a:moveTo>
                    <a:pt x="77450" y="13108"/>
                  </a:moveTo>
                  <a:cubicBezTo>
                    <a:pt x="77480" y="13108"/>
                    <a:pt x="77510" y="13110"/>
                    <a:pt x="77540" y="13115"/>
                  </a:cubicBezTo>
                  <a:lnTo>
                    <a:pt x="81261" y="13677"/>
                  </a:lnTo>
                  <a:cubicBezTo>
                    <a:pt x="81582" y="13731"/>
                    <a:pt x="81796" y="14025"/>
                    <a:pt x="81742" y="14373"/>
                  </a:cubicBezTo>
                  <a:lnTo>
                    <a:pt x="81046" y="19084"/>
                  </a:lnTo>
                  <a:cubicBezTo>
                    <a:pt x="80998" y="19375"/>
                    <a:pt x="80730" y="19600"/>
                    <a:pt x="80441" y="19600"/>
                  </a:cubicBezTo>
                  <a:cubicBezTo>
                    <a:pt x="80411" y="19600"/>
                    <a:pt x="80381" y="19597"/>
                    <a:pt x="80351" y="19592"/>
                  </a:cubicBezTo>
                  <a:lnTo>
                    <a:pt x="76657" y="19030"/>
                  </a:lnTo>
                  <a:cubicBezTo>
                    <a:pt x="76336" y="18977"/>
                    <a:pt x="76095" y="18682"/>
                    <a:pt x="76148" y="18361"/>
                  </a:cubicBezTo>
                  <a:lnTo>
                    <a:pt x="76871" y="13624"/>
                  </a:lnTo>
                  <a:cubicBezTo>
                    <a:pt x="76920" y="13333"/>
                    <a:pt x="77166" y="13108"/>
                    <a:pt x="77450" y="13108"/>
                  </a:cubicBezTo>
                  <a:close/>
                  <a:moveTo>
                    <a:pt x="86399" y="14451"/>
                  </a:moveTo>
                  <a:cubicBezTo>
                    <a:pt x="86417" y="14451"/>
                    <a:pt x="86435" y="14452"/>
                    <a:pt x="86453" y="14453"/>
                  </a:cubicBezTo>
                  <a:lnTo>
                    <a:pt x="90147" y="15016"/>
                  </a:lnTo>
                  <a:cubicBezTo>
                    <a:pt x="90468" y="15069"/>
                    <a:pt x="90682" y="15390"/>
                    <a:pt x="90655" y="15711"/>
                  </a:cubicBezTo>
                  <a:lnTo>
                    <a:pt x="89933" y="20449"/>
                  </a:lnTo>
                  <a:cubicBezTo>
                    <a:pt x="89882" y="20752"/>
                    <a:pt x="89617" y="20960"/>
                    <a:pt x="89295" y="20960"/>
                  </a:cubicBezTo>
                  <a:cubicBezTo>
                    <a:pt x="89276" y="20960"/>
                    <a:pt x="89256" y="20959"/>
                    <a:pt x="89237" y="20958"/>
                  </a:cubicBezTo>
                  <a:lnTo>
                    <a:pt x="85543" y="20395"/>
                  </a:lnTo>
                  <a:cubicBezTo>
                    <a:pt x="85222" y="20342"/>
                    <a:pt x="85008" y="20021"/>
                    <a:pt x="85061" y="19700"/>
                  </a:cubicBezTo>
                  <a:lnTo>
                    <a:pt x="85757" y="14962"/>
                  </a:lnTo>
                  <a:cubicBezTo>
                    <a:pt x="85808" y="14659"/>
                    <a:pt x="86097" y="14451"/>
                    <a:pt x="86399" y="14451"/>
                  </a:cubicBezTo>
                  <a:close/>
                  <a:moveTo>
                    <a:pt x="95241" y="15810"/>
                  </a:moveTo>
                  <a:cubicBezTo>
                    <a:pt x="95273" y="15810"/>
                    <a:pt x="95306" y="15813"/>
                    <a:pt x="95339" y="15818"/>
                  </a:cubicBezTo>
                  <a:lnTo>
                    <a:pt x="99033" y="16381"/>
                  </a:lnTo>
                  <a:cubicBezTo>
                    <a:pt x="99354" y="16434"/>
                    <a:pt x="99595" y="16729"/>
                    <a:pt x="99542" y="17050"/>
                  </a:cubicBezTo>
                  <a:lnTo>
                    <a:pt x="98819" y="21787"/>
                  </a:lnTo>
                  <a:cubicBezTo>
                    <a:pt x="98770" y="22078"/>
                    <a:pt x="98524" y="22303"/>
                    <a:pt x="98240" y="22303"/>
                  </a:cubicBezTo>
                  <a:cubicBezTo>
                    <a:pt x="98210" y="22303"/>
                    <a:pt x="98180" y="22301"/>
                    <a:pt x="98150" y="22296"/>
                  </a:cubicBezTo>
                  <a:lnTo>
                    <a:pt x="94456" y="21734"/>
                  </a:lnTo>
                  <a:cubicBezTo>
                    <a:pt x="94108" y="21680"/>
                    <a:pt x="93894" y="21386"/>
                    <a:pt x="93948" y="21038"/>
                  </a:cubicBezTo>
                  <a:lnTo>
                    <a:pt x="94670" y="16327"/>
                  </a:lnTo>
                  <a:cubicBezTo>
                    <a:pt x="94694" y="16015"/>
                    <a:pt x="94955" y="15810"/>
                    <a:pt x="95241" y="15810"/>
                  </a:cubicBezTo>
                  <a:close/>
                  <a:moveTo>
                    <a:pt x="104136" y="17149"/>
                  </a:moveTo>
                  <a:cubicBezTo>
                    <a:pt x="104165" y="17149"/>
                    <a:pt x="104195" y="17152"/>
                    <a:pt x="104226" y="17157"/>
                  </a:cubicBezTo>
                  <a:lnTo>
                    <a:pt x="107946" y="17719"/>
                  </a:lnTo>
                  <a:cubicBezTo>
                    <a:pt x="108267" y="17772"/>
                    <a:pt x="108481" y="18067"/>
                    <a:pt x="108428" y="18415"/>
                  </a:cubicBezTo>
                  <a:lnTo>
                    <a:pt x="107705" y="23126"/>
                  </a:lnTo>
                  <a:cubicBezTo>
                    <a:pt x="107681" y="23438"/>
                    <a:pt x="107420" y="23642"/>
                    <a:pt x="107135" y="23642"/>
                  </a:cubicBezTo>
                  <a:cubicBezTo>
                    <a:pt x="107102" y="23642"/>
                    <a:pt x="107069" y="23640"/>
                    <a:pt x="107036" y="23634"/>
                  </a:cubicBezTo>
                  <a:lnTo>
                    <a:pt x="103342" y="23072"/>
                  </a:lnTo>
                  <a:cubicBezTo>
                    <a:pt x="103021" y="23018"/>
                    <a:pt x="102780" y="22724"/>
                    <a:pt x="102834" y="22403"/>
                  </a:cubicBezTo>
                  <a:lnTo>
                    <a:pt x="103556" y="17665"/>
                  </a:lnTo>
                  <a:cubicBezTo>
                    <a:pt x="103605" y="17374"/>
                    <a:pt x="103851" y="17149"/>
                    <a:pt x="104136" y="17149"/>
                  </a:cubicBezTo>
                  <a:close/>
                  <a:moveTo>
                    <a:pt x="113033" y="18514"/>
                  </a:moveTo>
                  <a:cubicBezTo>
                    <a:pt x="113068" y="18514"/>
                    <a:pt x="113103" y="18516"/>
                    <a:pt x="113139" y="18522"/>
                  </a:cubicBezTo>
                  <a:lnTo>
                    <a:pt x="116832" y="19084"/>
                  </a:lnTo>
                  <a:cubicBezTo>
                    <a:pt x="117153" y="19137"/>
                    <a:pt x="117367" y="19432"/>
                    <a:pt x="117341" y="19753"/>
                  </a:cubicBezTo>
                  <a:lnTo>
                    <a:pt x="116618" y="24491"/>
                  </a:lnTo>
                  <a:cubicBezTo>
                    <a:pt x="116570" y="24782"/>
                    <a:pt x="116301" y="25007"/>
                    <a:pt x="116013" y="25007"/>
                  </a:cubicBezTo>
                  <a:cubicBezTo>
                    <a:pt x="115983" y="25007"/>
                    <a:pt x="115952" y="25004"/>
                    <a:pt x="115922" y="24999"/>
                  </a:cubicBezTo>
                  <a:lnTo>
                    <a:pt x="112228" y="24437"/>
                  </a:lnTo>
                  <a:cubicBezTo>
                    <a:pt x="111907" y="24384"/>
                    <a:pt x="111693" y="24089"/>
                    <a:pt x="111720" y="23741"/>
                  </a:cubicBezTo>
                  <a:lnTo>
                    <a:pt x="112443" y="19030"/>
                  </a:lnTo>
                  <a:cubicBezTo>
                    <a:pt x="112491" y="18718"/>
                    <a:pt x="112733" y="18514"/>
                    <a:pt x="113033" y="18514"/>
                  </a:cubicBezTo>
                  <a:close/>
                  <a:moveTo>
                    <a:pt x="121934" y="19853"/>
                  </a:moveTo>
                  <a:cubicBezTo>
                    <a:pt x="121964" y="19853"/>
                    <a:pt x="121994" y="19855"/>
                    <a:pt x="122025" y="19860"/>
                  </a:cubicBezTo>
                  <a:lnTo>
                    <a:pt x="125718" y="20422"/>
                  </a:lnTo>
                  <a:cubicBezTo>
                    <a:pt x="126040" y="20476"/>
                    <a:pt x="126280" y="20770"/>
                    <a:pt x="126227" y="21118"/>
                  </a:cubicBezTo>
                  <a:lnTo>
                    <a:pt x="125504" y="25829"/>
                  </a:lnTo>
                  <a:cubicBezTo>
                    <a:pt x="125456" y="26120"/>
                    <a:pt x="125210" y="26345"/>
                    <a:pt x="124925" y="26345"/>
                  </a:cubicBezTo>
                  <a:cubicBezTo>
                    <a:pt x="124895" y="26345"/>
                    <a:pt x="124865" y="26342"/>
                    <a:pt x="124835" y="26337"/>
                  </a:cubicBezTo>
                  <a:lnTo>
                    <a:pt x="121115" y="25775"/>
                  </a:lnTo>
                  <a:cubicBezTo>
                    <a:pt x="120793" y="25722"/>
                    <a:pt x="120579" y="25427"/>
                    <a:pt x="120633" y="25106"/>
                  </a:cubicBezTo>
                  <a:lnTo>
                    <a:pt x="121356" y="20369"/>
                  </a:lnTo>
                  <a:cubicBezTo>
                    <a:pt x="121380" y="20078"/>
                    <a:pt x="121646" y="19853"/>
                    <a:pt x="121934" y="19853"/>
                  </a:cubicBezTo>
                  <a:close/>
                  <a:moveTo>
                    <a:pt x="130813" y="21217"/>
                  </a:moveTo>
                  <a:cubicBezTo>
                    <a:pt x="130845" y="21217"/>
                    <a:pt x="130878" y="21220"/>
                    <a:pt x="130911" y="21225"/>
                  </a:cubicBezTo>
                  <a:lnTo>
                    <a:pt x="134605" y="21760"/>
                  </a:lnTo>
                  <a:cubicBezTo>
                    <a:pt x="134953" y="21814"/>
                    <a:pt x="135167" y="22135"/>
                    <a:pt x="135113" y="22456"/>
                  </a:cubicBezTo>
                  <a:lnTo>
                    <a:pt x="134390" y="27194"/>
                  </a:lnTo>
                  <a:cubicBezTo>
                    <a:pt x="134342" y="27482"/>
                    <a:pt x="134101" y="27684"/>
                    <a:pt x="133820" y="27684"/>
                  </a:cubicBezTo>
                  <a:cubicBezTo>
                    <a:pt x="133787" y="27684"/>
                    <a:pt x="133754" y="27681"/>
                    <a:pt x="133721" y="27676"/>
                  </a:cubicBezTo>
                  <a:lnTo>
                    <a:pt x="130028" y="27114"/>
                  </a:lnTo>
                  <a:cubicBezTo>
                    <a:pt x="129706" y="27087"/>
                    <a:pt x="129466" y="26766"/>
                    <a:pt x="129519" y="26444"/>
                  </a:cubicBezTo>
                  <a:lnTo>
                    <a:pt x="130242" y="21707"/>
                  </a:lnTo>
                  <a:cubicBezTo>
                    <a:pt x="130290" y="21419"/>
                    <a:pt x="130532" y="21217"/>
                    <a:pt x="130813" y="21217"/>
                  </a:cubicBezTo>
                  <a:close/>
                  <a:moveTo>
                    <a:pt x="139719" y="22555"/>
                  </a:moveTo>
                  <a:cubicBezTo>
                    <a:pt x="139753" y="22555"/>
                    <a:pt x="139788" y="22558"/>
                    <a:pt x="139824" y="22563"/>
                  </a:cubicBezTo>
                  <a:lnTo>
                    <a:pt x="143518" y="23126"/>
                  </a:lnTo>
                  <a:cubicBezTo>
                    <a:pt x="143839" y="23179"/>
                    <a:pt x="144053" y="23473"/>
                    <a:pt x="143999" y="23795"/>
                  </a:cubicBezTo>
                  <a:lnTo>
                    <a:pt x="143303" y="28532"/>
                  </a:lnTo>
                  <a:cubicBezTo>
                    <a:pt x="143253" y="28835"/>
                    <a:pt x="142964" y="29043"/>
                    <a:pt x="142662" y="29043"/>
                  </a:cubicBezTo>
                  <a:cubicBezTo>
                    <a:pt x="142644" y="29043"/>
                    <a:pt x="142626" y="29042"/>
                    <a:pt x="142607" y="29041"/>
                  </a:cubicBezTo>
                  <a:lnTo>
                    <a:pt x="138914" y="28479"/>
                  </a:lnTo>
                  <a:cubicBezTo>
                    <a:pt x="138593" y="28425"/>
                    <a:pt x="138352" y="28104"/>
                    <a:pt x="138405" y="27783"/>
                  </a:cubicBezTo>
                  <a:lnTo>
                    <a:pt x="139128" y="23072"/>
                  </a:lnTo>
                  <a:cubicBezTo>
                    <a:pt x="139176" y="22760"/>
                    <a:pt x="139418" y="22555"/>
                    <a:pt x="139719" y="22555"/>
                  </a:cubicBezTo>
                  <a:close/>
                  <a:moveTo>
                    <a:pt x="148620" y="23894"/>
                  </a:moveTo>
                  <a:cubicBezTo>
                    <a:pt x="148650" y="23894"/>
                    <a:pt x="148680" y="23897"/>
                    <a:pt x="148710" y="23902"/>
                  </a:cubicBezTo>
                  <a:lnTo>
                    <a:pt x="152404" y="24464"/>
                  </a:lnTo>
                  <a:cubicBezTo>
                    <a:pt x="152725" y="24517"/>
                    <a:pt x="152966" y="24812"/>
                    <a:pt x="152912" y="25160"/>
                  </a:cubicBezTo>
                  <a:lnTo>
                    <a:pt x="152190" y="29870"/>
                  </a:lnTo>
                  <a:cubicBezTo>
                    <a:pt x="152142" y="30183"/>
                    <a:pt x="151900" y="30387"/>
                    <a:pt x="151599" y="30387"/>
                  </a:cubicBezTo>
                  <a:cubicBezTo>
                    <a:pt x="151565" y="30387"/>
                    <a:pt x="151529" y="30384"/>
                    <a:pt x="151494" y="30379"/>
                  </a:cubicBezTo>
                  <a:lnTo>
                    <a:pt x="147800" y="29817"/>
                  </a:lnTo>
                  <a:cubicBezTo>
                    <a:pt x="147479" y="29763"/>
                    <a:pt x="147265" y="29469"/>
                    <a:pt x="147318" y="29148"/>
                  </a:cubicBezTo>
                  <a:lnTo>
                    <a:pt x="148014" y="24410"/>
                  </a:lnTo>
                  <a:cubicBezTo>
                    <a:pt x="148063" y="24119"/>
                    <a:pt x="148331" y="23894"/>
                    <a:pt x="148620" y="23894"/>
                  </a:cubicBezTo>
                  <a:close/>
                  <a:moveTo>
                    <a:pt x="157498" y="25259"/>
                  </a:moveTo>
                  <a:cubicBezTo>
                    <a:pt x="157530" y="25259"/>
                    <a:pt x="157563" y="25261"/>
                    <a:pt x="157596" y="25267"/>
                  </a:cubicBezTo>
                  <a:lnTo>
                    <a:pt x="161290" y="25829"/>
                  </a:lnTo>
                  <a:cubicBezTo>
                    <a:pt x="161638" y="25856"/>
                    <a:pt x="161852" y="26177"/>
                    <a:pt x="161798" y="26498"/>
                  </a:cubicBezTo>
                  <a:lnTo>
                    <a:pt x="161076" y="31236"/>
                  </a:lnTo>
                  <a:cubicBezTo>
                    <a:pt x="161025" y="31539"/>
                    <a:pt x="160760" y="31746"/>
                    <a:pt x="160461" y="31746"/>
                  </a:cubicBezTo>
                  <a:cubicBezTo>
                    <a:pt x="160443" y="31746"/>
                    <a:pt x="160425" y="31746"/>
                    <a:pt x="160407" y="31744"/>
                  </a:cubicBezTo>
                  <a:lnTo>
                    <a:pt x="156713" y="31182"/>
                  </a:lnTo>
                  <a:cubicBezTo>
                    <a:pt x="156365" y="31128"/>
                    <a:pt x="156151" y="30807"/>
                    <a:pt x="156204" y="30486"/>
                  </a:cubicBezTo>
                  <a:lnTo>
                    <a:pt x="156927" y="25749"/>
                  </a:lnTo>
                  <a:cubicBezTo>
                    <a:pt x="156975" y="25461"/>
                    <a:pt x="157217" y="25259"/>
                    <a:pt x="157498" y="25259"/>
                  </a:cubicBezTo>
                  <a:close/>
                  <a:moveTo>
                    <a:pt x="166393" y="26598"/>
                  </a:moveTo>
                  <a:cubicBezTo>
                    <a:pt x="166422" y="26598"/>
                    <a:pt x="166452" y="26600"/>
                    <a:pt x="166482" y="26605"/>
                  </a:cubicBezTo>
                  <a:lnTo>
                    <a:pt x="170203" y="27167"/>
                  </a:lnTo>
                  <a:cubicBezTo>
                    <a:pt x="170524" y="27221"/>
                    <a:pt x="170738" y="27515"/>
                    <a:pt x="170685" y="27863"/>
                  </a:cubicBezTo>
                  <a:lnTo>
                    <a:pt x="169989" y="32574"/>
                  </a:lnTo>
                  <a:cubicBezTo>
                    <a:pt x="169940" y="32865"/>
                    <a:pt x="169672" y="33090"/>
                    <a:pt x="169383" y="33090"/>
                  </a:cubicBezTo>
                  <a:cubicBezTo>
                    <a:pt x="169353" y="33090"/>
                    <a:pt x="169323" y="33087"/>
                    <a:pt x="169293" y="33082"/>
                  </a:cubicBezTo>
                  <a:lnTo>
                    <a:pt x="165599" y="32520"/>
                  </a:lnTo>
                  <a:cubicBezTo>
                    <a:pt x="165278" y="32467"/>
                    <a:pt x="165037" y="32172"/>
                    <a:pt x="165091" y="31851"/>
                  </a:cubicBezTo>
                  <a:lnTo>
                    <a:pt x="165813" y="27114"/>
                  </a:lnTo>
                  <a:cubicBezTo>
                    <a:pt x="165862" y="26823"/>
                    <a:pt x="166108" y="26598"/>
                    <a:pt x="166393" y="26598"/>
                  </a:cubicBezTo>
                  <a:close/>
                  <a:moveTo>
                    <a:pt x="175341" y="27941"/>
                  </a:moveTo>
                  <a:cubicBezTo>
                    <a:pt x="175359" y="27941"/>
                    <a:pt x="175377" y="27942"/>
                    <a:pt x="175395" y="27943"/>
                  </a:cubicBezTo>
                  <a:lnTo>
                    <a:pt x="179089" y="28505"/>
                  </a:lnTo>
                  <a:cubicBezTo>
                    <a:pt x="179410" y="28559"/>
                    <a:pt x="179651" y="28880"/>
                    <a:pt x="179598" y="29201"/>
                  </a:cubicBezTo>
                  <a:lnTo>
                    <a:pt x="178875" y="33939"/>
                  </a:lnTo>
                  <a:cubicBezTo>
                    <a:pt x="178827" y="34227"/>
                    <a:pt x="178585" y="34429"/>
                    <a:pt x="178285" y="34429"/>
                  </a:cubicBezTo>
                  <a:cubicBezTo>
                    <a:pt x="178250" y="34429"/>
                    <a:pt x="178215" y="34426"/>
                    <a:pt x="178179" y="34421"/>
                  </a:cubicBezTo>
                  <a:lnTo>
                    <a:pt x="174485" y="33859"/>
                  </a:lnTo>
                  <a:cubicBezTo>
                    <a:pt x="174164" y="33805"/>
                    <a:pt x="173950" y="33511"/>
                    <a:pt x="173977" y="33189"/>
                  </a:cubicBezTo>
                  <a:lnTo>
                    <a:pt x="174699" y="28452"/>
                  </a:lnTo>
                  <a:cubicBezTo>
                    <a:pt x="174750" y="28149"/>
                    <a:pt x="175039" y="27941"/>
                    <a:pt x="175341" y="27941"/>
                  </a:cubicBezTo>
                  <a:close/>
                  <a:moveTo>
                    <a:pt x="184182" y="29300"/>
                  </a:moveTo>
                  <a:cubicBezTo>
                    <a:pt x="184215" y="29300"/>
                    <a:pt x="184248" y="29303"/>
                    <a:pt x="184282" y="29308"/>
                  </a:cubicBezTo>
                  <a:lnTo>
                    <a:pt x="187975" y="29870"/>
                  </a:lnTo>
                  <a:cubicBezTo>
                    <a:pt x="188296" y="29924"/>
                    <a:pt x="188537" y="30218"/>
                    <a:pt x="188484" y="30540"/>
                  </a:cubicBezTo>
                  <a:lnTo>
                    <a:pt x="187761" y="35277"/>
                  </a:lnTo>
                  <a:cubicBezTo>
                    <a:pt x="187711" y="35580"/>
                    <a:pt x="187446" y="35788"/>
                    <a:pt x="187146" y="35788"/>
                  </a:cubicBezTo>
                  <a:cubicBezTo>
                    <a:pt x="187128" y="35788"/>
                    <a:pt x="187110" y="35787"/>
                    <a:pt x="187092" y="35786"/>
                  </a:cubicBezTo>
                  <a:lnTo>
                    <a:pt x="183398" y="35224"/>
                  </a:lnTo>
                  <a:cubicBezTo>
                    <a:pt x="183050" y="35170"/>
                    <a:pt x="182836" y="34849"/>
                    <a:pt x="182890" y="34528"/>
                  </a:cubicBezTo>
                  <a:lnTo>
                    <a:pt x="183612" y="29790"/>
                  </a:lnTo>
                  <a:cubicBezTo>
                    <a:pt x="183636" y="29502"/>
                    <a:pt x="183897" y="29300"/>
                    <a:pt x="184182" y="29300"/>
                  </a:cubicBezTo>
                  <a:close/>
                  <a:moveTo>
                    <a:pt x="193078" y="30639"/>
                  </a:moveTo>
                  <a:cubicBezTo>
                    <a:pt x="193108" y="30639"/>
                    <a:pt x="193138" y="30642"/>
                    <a:pt x="193168" y="30647"/>
                  </a:cubicBezTo>
                  <a:lnTo>
                    <a:pt x="196888" y="31209"/>
                  </a:lnTo>
                  <a:cubicBezTo>
                    <a:pt x="197209" y="31262"/>
                    <a:pt x="197424" y="31557"/>
                    <a:pt x="197370" y="31878"/>
                  </a:cubicBezTo>
                  <a:lnTo>
                    <a:pt x="196647" y="36615"/>
                  </a:lnTo>
                  <a:cubicBezTo>
                    <a:pt x="196623" y="36906"/>
                    <a:pt x="196357" y="37131"/>
                    <a:pt x="196069" y="37131"/>
                  </a:cubicBezTo>
                  <a:cubicBezTo>
                    <a:pt x="196039" y="37131"/>
                    <a:pt x="196008" y="37129"/>
                    <a:pt x="195978" y="37124"/>
                  </a:cubicBezTo>
                  <a:lnTo>
                    <a:pt x="192285" y="36562"/>
                  </a:lnTo>
                  <a:cubicBezTo>
                    <a:pt x="191963" y="36508"/>
                    <a:pt x="191722" y="36214"/>
                    <a:pt x="191776" y="35893"/>
                  </a:cubicBezTo>
                  <a:lnTo>
                    <a:pt x="192499" y="31155"/>
                  </a:lnTo>
                  <a:cubicBezTo>
                    <a:pt x="192547" y="30864"/>
                    <a:pt x="192793" y="30639"/>
                    <a:pt x="193078" y="30639"/>
                  </a:cubicBezTo>
                  <a:close/>
                  <a:moveTo>
                    <a:pt x="202022" y="31983"/>
                  </a:moveTo>
                  <a:cubicBezTo>
                    <a:pt x="202042" y="31983"/>
                    <a:pt x="202061" y="31983"/>
                    <a:pt x="202081" y="31985"/>
                  </a:cubicBezTo>
                  <a:lnTo>
                    <a:pt x="205774" y="32547"/>
                  </a:lnTo>
                  <a:cubicBezTo>
                    <a:pt x="206096" y="32601"/>
                    <a:pt x="206310" y="32922"/>
                    <a:pt x="206283" y="33243"/>
                  </a:cubicBezTo>
                  <a:lnTo>
                    <a:pt x="205560" y="37980"/>
                  </a:lnTo>
                  <a:cubicBezTo>
                    <a:pt x="205512" y="38268"/>
                    <a:pt x="205249" y="38470"/>
                    <a:pt x="204964" y="38470"/>
                  </a:cubicBezTo>
                  <a:cubicBezTo>
                    <a:pt x="204931" y="38470"/>
                    <a:pt x="204898" y="38468"/>
                    <a:pt x="204864" y="38462"/>
                  </a:cubicBezTo>
                  <a:lnTo>
                    <a:pt x="201171" y="37900"/>
                  </a:lnTo>
                  <a:cubicBezTo>
                    <a:pt x="200850" y="37873"/>
                    <a:pt x="200635" y="37552"/>
                    <a:pt x="200662" y="37231"/>
                  </a:cubicBezTo>
                  <a:lnTo>
                    <a:pt x="201385" y="32493"/>
                  </a:lnTo>
                  <a:cubicBezTo>
                    <a:pt x="201435" y="32190"/>
                    <a:pt x="201700" y="31983"/>
                    <a:pt x="202022" y="31983"/>
                  </a:cubicBezTo>
                  <a:close/>
                  <a:moveTo>
                    <a:pt x="210868" y="33342"/>
                  </a:moveTo>
                  <a:cubicBezTo>
                    <a:pt x="210901" y="33342"/>
                    <a:pt x="210934" y="33344"/>
                    <a:pt x="210967" y="33350"/>
                  </a:cubicBezTo>
                  <a:lnTo>
                    <a:pt x="214661" y="33912"/>
                  </a:lnTo>
                  <a:cubicBezTo>
                    <a:pt x="214982" y="33966"/>
                    <a:pt x="215223" y="34260"/>
                    <a:pt x="215169" y="34581"/>
                  </a:cubicBezTo>
                  <a:lnTo>
                    <a:pt x="214446" y="39319"/>
                  </a:lnTo>
                  <a:cubicBezTo>
                    <a:pt x="214398" y="39610"/>
                    <a:pt x="214152" y="39835"/>
                    <a:pt x="213867" y="39835"/>
                  </a:cubicBezTo>
                  <a:cubicBezTo>
                    <a:pt x="213838" y="39835"/>
                    <a:pt x="213808" y="39832"/>
                    <a:pt x="213777" y="39827"/>
                  </a:cubicBezTo>
                  <a:lnTo>
                    <a:pt x="210057" y="39265"/>
                  </a:lnTo>
                  <a:cubicBezTo>
                    <a:pt x="209736" y="39212"/>
                    <a:pt x="209522" y="38917"/>
                    <a:pt x="209575" y="38569"/>
                  </a:cubicBezTo>
                  <a:lnTo>
                    <a:pt x="210298" y="33859"/>
                  </a:lnTo>
                  <a:cubicBezTo>
                    <a:pt x="210322" y="33546"/>
                    <a:pt x="210583" y="33342"/>
                    <a:pt x="210868" y="33342"/>
                  </a:cubicBezTo>
                  <a:close/>
                  <a:moveTo>
                    <a:pt x="219763" y="34681"/>
                  </a:moveTo>
                  <a:cubicBezTo>
                    <a:pt x="219793" y="34681"/>
                    <a:pt x="219823" y="34683"/>
                    <a:pt x="219853" y="34688"/>
                  </a:cubicBezTo>
                  <a:lnTo>
                    <a:pt x="223547" y="35250"/>
                  </a:lnTo>
                  <a:cubicBezTo>
                    <a:pt x="223895" y="35304"/>
                    <a:pt x="224109" y="35598"/>
                    <a:pt x="224055" y="35946"/>
                  </a:cubicBezTo>
                  <a:lnTo>
                    <a:pt x="223333" y="40684"/>
                  </a:lnTo>
                  <a:cubicBezTo>
                    <a:pt x="223285" y="40972"/>
                    <a:pt x="223043" y="41174"/>
                    <a:pt x="222762" y="41174"/>
                  </a:cubicBezTo>
                  <a:cubicBezTo>
                    <a:pt x="222730" y="41174"/>
                    <a:pt x="222697" y="41171"/>
                    <a:pt x="222664" y="41166"/>
                  </a:cubicBezTo>
                  <a:lnTo>
                    <a:pt x="218970" y="40603"/>
                  </a:lnTo>
                  <a:cubicBezTo>
                    <a:pt x="218622" y="40577"/>
                    <a:pt x="218408" y="40256"/>
                    <a:pt x="218461" y="39934"/>
                  </a:cubicBezTo>
                  <a:lnTo>
                    <a:pt x="219184" y="35197"/>
                  </a:lnTo>
                  <a:cubicBezTo>
                    <a:pt x="219232" y="34906"/>
                    <a:pt x="219479" y="34681"/>
                    <a:pt x="219763" y="34681"/>
                  </a:cubicBezTo>
                  <a:close/>
                  <a:moveTo>
                    <a:pt x="228660" y="36045"/>
                  </a:moveTo>
                  <a:cubicBezTo>
                    <a:pt x="228695" y="36045"/>
                    <a:pt x="228730" y="36048"/>
                    <a:pt x="228766" y="36053"/>
                  </a:cubicBezTo>
                  <a:lnTo>
                    <a:pt x="232460" y="36615"/>
                  </a:lnTo>
                  <a:cubicBezTo>
                    <a:pt x="232781" y="36642"/>
                    <a:pt x="232995" y="36963"/>
                    <a:pt x="232942" y="37285"/>
                  </a:cubicBezTo>
                  <a:lnTo>
                    <a:pt x="232246" y="42022"/>
                  </a:lnTo>
                  <a:cubicBezTo>
                    <a:pt x="232195" y="42325"/>
                    <a:pt x="231906" y="42533"/>
                    <a:pt x="231604" y="42533"/>
                  </a:cubicBezTo>
                  <a:cubicBezTo>
                    <a:pt x="231586" y="42533"/>
                    <a:pt x="231568" y="42532"/>
                    <a:pt x="231550" y="42531"/>
                  </a:cubicBezTo>
                  <a:lnTo>
                    <a:pt x="227856" y="41969"/>
                  </a:lnTo>
                  <a:cubicBezTo>
                    <a:pt x="227535" y="41915"/>
                    <a:pt x="227294" y="41594"/>
                    <a:pt x="227348" y="41273"/>
                  </a:cubicBezTo>
                  <a:lnTo>
                    <a:pt x="228070" y="36535"/>
                  </a:lnTo>
                  <a:cubicBezTo>
                    <a:pt x="228118" y="36247"/>
                    <a:pt x="228360" y="36045"/>
                    <a:pt x="228660" y="36045"/>
                  </a:cubicBezTo>
                  <a:close/>
                  <a:moveTo>
                    <a:pt x="237562" y="37384"/>
                  </a:moveTo>
                  <a:cubicBezTo>
                    <a:pt x="237592" y="37384"/>
                    <a:pt x="237622" y="37387"/>
                    <a:pt x="237652" y="37392"/>
                  </a:cubicBezTo>
                  <a:lnTo>
                    <a:pt x="241346" y="37954"/>
                  </a:lnTo>
                  <a:cubicBezTo>
                    <a:pt x="241667" y="38007"/>
                    <a:pt x="241908" y="38302"/>
                    <a:pt x="241854" y="38623"/>
                  </a:cubicBezTo>
                  <a:lnTo>
                    <a:pt x="241132" y="43360"/>
                  </a:lnTo>
                  <a:cubicBezTo>
                    <a:pt x="241083" y="43651"/>
                    <a:pt x="240837" y="43876"/>
                    <a:pt x="240533" y="43876"/>
                  </a:cubicBezTo>
                  <a:cubicBezTo>
                    <a:pt x="240501" y="43876"/>
                    <a:pt x="240469" y="43874"/>
                    <a:pt x="240436" y="43869"/>
                  </a:cubicBezTo>
                  <a:lnTo>
                    <a:pt x="236742" y="43307"/>
                  </a:lnTo>
                  <a:cubicBezTo>
                    <a:pt x="236421" y="43253"/>
                    <a:pt x="236207" y="42959"/>
                    <a:pt x="236260" y="42638"/>
                  </a:cubicBezTo>
                  <a:lnTo>
                    <a:pt x="236956" y="37900"/>
                  </a:lnTo>
                  <a:cubicBezTo>
                    <a:pt x="237005" y="37609"/>
                    <a:pt x="237273" y="37384"/>
                    <a:pt x="237562" y="37384"/>
                  </a:cubicBezTo>
                  <a:close/>
                  <a:moveTo>
                    <a:pt x="246484" y="38728"/>
                  </a:moveTo>
                  <a:cubicBezTo>
                    <a:pt x="246502" y="38728"/>
                    <a:pt x="246520" y="38728"/>
                    <a:pt x="246538" y="38730"/>
                  </a:cubicBezTo>
                  <a:lnTo>
                    <a:pt x="250232" y="39292"/>
                  </a:lnTo>
                  <a:cubicBezTo>
                    <a:pt x="250553" y="39345"/>
                    <a:pt x="250794" y="39667"/>
                    <a:pt x="250741" y="39988"/>
                  </a:cubicBezTo>
                  <a:lnTo>
                    <a:pt x="250018" y="44699"/>
                  </a:lnTo>
                  <a:cubicBezTo>
                    <a:pt x="249970" y="45011"/>
                    <a:pt x="249728" y="45215"/>
                    <a:pt x="249447" y="45215"/>
                  </a:cubicBezTo>
                  <a:cubicBezTo>
                    <a:pt x="249415" y="45215"/>
                    <a:pt x="249382" y="45213"/>
                    <a:pt x="249349" y="45207"/>
                  </a:cubicBezTo>
                  <a:lnTo>
                    <a:pt x="245655" y="44645"/>
                  </a:lnTo>
                  <a:cubicBezTo>
                    <a:pt x="245307" y="44592"/>
                    <a:pt x="245093" y="44297"/>
                    <a:pt x="245147" y="43976"/>
                  </a:cubicBezTo>
                  <a:lnTo>
                    <a:pt x="245869" y="39238"/>
                  </a:lnTo>
                  <a:cubicBezTo>
                    <a:pt x="245920" y="38935"/>
                    <a:pt x="246185" y="38728"/>
                    <a:pt x="246484" y="38728"/>
                  </a:cubicBezTo>
                  <a:close/>
                  <a:moveTo>
                    <a:pt x="255326" y="40087"/>
                  </a:moveTo>
                  <a:cubicBezTo>
                    <a:pt x="255359" y="40087"/>
                    <a:pt x="255392" y="40089"/>
                    <a:pt x="255425" y="40095"/>
                  </a:cubicBezTo>
                  <a:lnTo>
                    <a:pt x="259145" y="40657"/>
                  </a:lnTo>
                  <a:cubicBezTo>
                    <a:pt x="259466" y="40711"/>
                    <a:pt x="259680" y="41005"/>
                    <a:pt x="259627" y="41326"/>
                  </a:cubicBezTo>
                  <a:lnTo>
                    <a:pt x="258931" y="46064"/>
                  </a:lnTo>
                  <a:cubicBezTo>
                    <a:pt x="258880" y="46367"/>
                    <a:pt x="258592" y="46574"/>
                    <a:pt x="258289" y="46574"/>
                  </a:cubicBezTo>
                  <a:cubicBezTo>
                    <a:pt x="258271" y="46574"/>
                    <a:pt x="258253" y="46574"/>
                    <a:pt x="258235" y="46572"/>
                  </a:cubicBezTo>
                  <a:lnTo>
                    <a:pt x="254541" y="46010"/>
                  </a:lnTo>
                  <a:cubicBezTo>
                    <a:pt x="254220" y="45957"/>
                    <a:pt x="253979" y="45635"/>
                    <a:pt x="254033" y="45314"/>
                  </a:cubicBezTo>
                  <a:lnTo>
                    <a:pt x="254756" y="40577"/>
                  </a:lnTo>
                  <a:cubicBezTo>
                    <a:pt x="254804" y="40289"/>
                    <a:pt x="255045" y="40087"/>
                    <a:pt x="255326" y="40087"/>
                  </a:cubicBezTo>
                  <a:close/>
                  <a:moveTo>
                    <a:pt x="264247" y="41426"/>
                  </a:moveTo>
                  <a:cubicBezTo>
                    <a:pt x="264277" y="41426"/>
                    <a:pt x="264307" y="41428"/>
                    <a:pt x="264338" y="41433"/>
                  </a:cubicBezTo>
                  <a:lnTo>
                    <a:pt x="268031" y="41995"/>
                  </a:lnTo>
                  <a:cubicBezTo>
                    <a:pt x="268352" y="42049"/>
                    <a:pt x="268567" y="42343"/>
                    <a:pt x="268540" y="42664"/>
                  </a:cubicBezTo>
                  <a:lnTo>
                    <a:pt x="267817" y="47402"/>
                  </a:lnTo>
                  <a:cubicBezTo>
                    <a:pt x="267769" y="47693"/>
                    <a:pt x="267523" y="47918"/>
                    <a:pt x="267218" y="47918"/>
                  </a:cubicBezTo>
                  <a:cubicBezTo>
                    <a:pt x="267186" y="47918"/>
                    <a:pt x="267154" y="47916"/>
                    <a:pt x="267121" y="47910"/>
                  </a:cubicBezTo>
                  <a:lnTo>
                    <a:pt x="263428" y="47348"/>
                  </a:lnTo>
                  <a:cubicBezTo>
                    <a:pt x="263106" y="47295"/>
                    <a:pt x="262892" y="47000"/>
                    <a:pt x="262919" y="46679"/>
                  </a:cubicBezTo>
                  <a:lnTo>
                    <a:pt x="263642" y="41942"/>
                  </a:lnTo>
                  <a:cubicBezTo>
                    <a:pt x="263690" y="41651"/>
                    <a:pt x="263958" y="41426"/>
                    <a:pt x="264247" y="41426"/>
                  </a:cubicBezTo>
                  <a:close/>
                  <a:moveTo>
                    <a:pt x="13768" y="13536"/>
                  </a:moveTo>
                  <a:cubicBezTo>
                    <a:pt x="13800" y="13536"/>
                    <a:pt x="13832" y="13538"/>
                    <a:pt x="13865" y="13543"/>
                  </a:cubicBezTo>
                  <a:lnTo>
                    <a:pt x="61909" y="20824"/>
                  </a:lnTo>
                  <a:cubicBezTo>
                    <a:pt x="62257" y="20877"/>
                    <a:pt x="62525" y="21198"/>
                    <a:pt x="62471" y="21573"/>
                  </a:cubicBezTo>
                  <a:lnTo>
                    <a:pt x="56342" y="61936"/>
                  </a:lnTo>
                  <a:cubicBezTo>
                    <a:pt x="56293" y="62275"/>
                    <a:pt x="56003" y="62505"/>
                    <a:pt x="55670" y="62505"/>
                  </a:cubicBezTo>
                  <a:cubicBezTo>
                    <a:pt x="55635" y="62505"/>
                    <a:pt x="55601" y="62503"/>
                    <a:pt x="55566" y="62498"/>
                  </a:cubicBezTo>
                  <a:lnTo>
                    <a:pt x="7548" y="55218"/>
                  </a:lnTo>
                  <a:cubicBezTo>
                    <a:pt x="7173" y="55164"/>
                    <a:pt x="6932" y="54816"/>
                    <a:pt x="6986" y="54441"/>
                  </a:cubicBezTo>
                  <a:lnTo>
                    <a:pt x="13115" y="14105"/>
                  </a:lnTo>
                  <a:cubicBezTo>
                    <a:pt x="13164" y="13766"/>
                    <a:pt x="13454" y="13536"/>
                    <a:pt x="13768" y="13536"/>
                  </a:cubicBezTo>
                  <a:close/>
                  <a:moveTo>
                    <a:pt x="6620" y="60241"/>
                  </a:moveTo>
                  <a:cubicBezTo>
                    <a:pt x="6652" y="60241"/>
                    <a:pt x="6685" y="60244"/>
                    <a:pt x="6718" y="60249"/>
                  </a:cubicBezTo>
                  <a:lnTo>
                    <a:pt x="10412" y="60812"/>
                  </a:lnTo>
                  <a:cubicBezTo>
                    <a:pt x="10733" y="60865"/>
                    <a:pt x="10947" y="61159"/>
                    <a:pt x="10921" y="61481"/>
                  </a:cubicBezTo>
                  <a:lnTo>
                    <a:pt x="10198" y="66218"/>
                  </a:lnTo>
                  <a:cubicBezTo>
                    <a:pt x="10149" y="66509"/>
                    <a:pt x="9903" y="66734"/>
                    <a:pt x="9599" y="66734"/>
                  </a:cubicBezTo>
                  <a:cubicBezTo>
                    <a:pt x="9567" y="66734"/>
                    <a:pt x="9535" y="66732"/>
                    <a:pt x="9502" y="66727"/>
                  </a:cubicBezTo>
                  <a:lnTo>
                    <a:pt x="5808" y="66165"/>
                  </a:lnTo>
                  <a:cubicBezTo>
                    <a:pt x="5487" y="66111"/>
                    <a:pt x="5273" y="65817"/>
                    <a:pt x="5300" y="65469"/>
                  </a:cubicBezTo>
                  <a:lnTo>
                    <a:pt x="6022" y="60758"/>
                  </a:lnTo>
                  <a:cubicBezTo>
                    <a:pt x="6070" y="60446"/>
                    <a:pt x="6334" y="60241"/>
                    <a:pt x="6620" y="60241"/>
                  </a:cubicBezTo>
                  <a:close/>
                  <a:moveTo>
                    <a:pt x="15514" y="61580"/>
                  </a:moveTo>
                  <a:cubicBezTo>
                    <a:pt x="15544" y="61580"/>
                    <a:pt x="15574" y="61583"/>
                    <a:pt x="15604" y="61588"/>
                  </a:cubicBezTo>
                  <a:lnTo>
                    <a:pt x="19298" y="62150"/>
                  </a:lnTo>
                  <a:cubicBezTo>
                    <a:pt x="19619" y="62203"/>
                    <a:pt x="19860" y="62498"/>
                    <a:pt x="19807" y="62846"/>
                  </a:cubicBezTo>
                  <a:lnTo>
                    <a:pt x="19084" y="67556"/>
                  </a:lnTo>
                  <a:cubicBezTo>
                    <a:pt x="19036" y="67869"/>
                    <a:pt x="18794" y="68073"/>
                    <a:pt x="18513" y="68073"/>
                  </a:cubicBezTo>
                  <a:cubicBezTo>
                    <a:pt x="18481" y="68073"/>
                    <a:pt x="18448" y="68071"/>
                    <a:pt x="18415" y="68065"/>
                  </a:cubicBezTo>
                  <a:lnTo>
                    <a:pt x="14694" y="67503"/>
                  </a:lnTo>
                  <a:cubicBezTo>
                    <a:pt x="14373" y="67449"/>
                    <a:pt x="14159" y="67155"/>
                    <a:pt x="14213" y="66834"/>
                  </a:cubicBezTo>
                  <a:lnTo>
                    <a:pt x="14935" y="62096"/>
                  </a:lnTo>
                  <a:cubicBezTo>
                    <a:pt x="14960" y="61805"/>
                    <a:pt x="15225" y="61580"/>
                    <a:pt x="15514" y="61580"/>
                  </a:cubicBezTo>
                  <a:close/>
                  <a:moveTo>
                    <a:pt x="24392" y="62945"/>
                  </a:moveTo>
                  <a:cubicBezTo>
                    <a:pt x="24425" y="62945"/>
                    <a:pt x="24458" y="62947"/>
                    <a:pt x="24491" y="62953"/>
                  </a:cubicBezTo>
                  <a:lnTo>
                    <a:pt x="28184" y="63515"/>
                  </a:lnTo>
                  <a:cubicBezTo>
                    <a:pt x="28532" y="63542"/>
                    <a:pt x="28746" y="63863"/>
                    <a:pt x="28693" y="64184"/>
                  </a:cubicBezTo>
                  <a:lnTo>
                    <a:pt x="27970" y="68922"/>
                  </a:lnTo>
                  <a:cubicBezTo>
                    <a:pt x="27945" y="69225"/>
                    <a:pt x="27658" y="69432"/>
                    <a:pt x="27355" y="69432"/>
                  </a:cubicBezTo>
                  <a:cubicBezTo>
                    <a:pt x="27337" y="69432"/>
                    <a:pt x="27319" y="69432"/>
                    <a:pt x="27301" y="69430"/>
                  </a:cubicBezTo>
                  <a:lnTo>
                    <a:pt x="23607" y="68868"/>
                  </a:lnTo>
                  <a:cubicBezTo>
                    <a:pt x="23286" y="68814"/>
                    <a:pt x="23045" y="68493"/>
                    <a:pt x="23099" y="68172"/>
                  </a:cubicBezTo>
                  <a:lnTo>
                    <a:pt x="23822" y="63435"/>
                  </a:lnTo>
                  <a:cubicBezTo>
                    <a:pt x="23870" y="63147"/>
                    <a:pt x="24111" y="62945"/>
                    <a:pt x="24392" y="62945"/>
                  </a:cubicBezTo>
                  <a:close/>
                  <a:moveTo>
                    <a:pt x="67132" y="21619"/>
                  </a:moveTo>
                  <a:cubicBezTo>
                    <a:pt x="67166" y="21619"/>
                    <a:pt x="67200" y="21622"/>
                    <a:pt x="67235" y="21627"/>
                  </a:cubicBezTo>
                  <a:lnTo>
                    <a:pt x="115253" y="28907"/>
                  </a:lnTo>
                  <a:cubicBezTo>
                    <a:pt x="115628" y="28960"/>
                    <a:pt x="115869" y="29308"/>
                    <a:pt x="115815" y="29656"/>
                  </a:cubicBezTo>
                  <a:lnTo>
                    <a:pt x="109713" y="70019"/>
                  </a:lnTo>
                  <a:cubicBezTo>
                    <a:pt x="109640" y="70359"/>
                    <a:pt x="109369" y="70588"/>
                    <a:pt x="109040" y="70588"/>
                  </a:cubicBezTo>
                  <a:cubicBezTo>
                    <a:pt x="109006" y="70588"/>
                    <a:pt x="108971" y="70586"/>
                    <a:pt x="108936" y="70581"/>
                  </a:cubicBezTo>
                  <a:lnTo>
                    <a:pt x="60919" y="63301"/>
                  </a:lnTo>
                  <a:cubicBezTo>
                    <a:pt x="60544" y="63247"/>
                    <a:pt x="60303" y="62899"/>
                    <a:pt x="60357" y="62551"/>
                  </a:cubicBezTo>
                  <a:lnTo>
                    <a:pt x="66459" y="22189"/>
                  </a:lnTo>
                  <a:cubicBezTo>
                    <a:pt x="66532" y="21849"/>
                    <a:pt x="66803" y="21619"/>
                    <a:pt x="67132" y="21619"/>
                  </a:cubicBezTo>
                  <a:close/>
                  <a:moveTo>
                    <a:pt x="33307" y="64284"/>
                  </a:moveTo>
                  <a:cubicBezTo>
                    <a:pt x="33339" y="64284"/>
                    <a:pt x="33371" y="64286"/>
                    <a:pt x="33404" y="64291"/>
                  </a:cubicBezTo>
                  <a:lnTo>
                    <a:pt x="37097" y="64853"/>
                  </a:lnTo>
                  <a:cubicBezTo>
                    <a:pt x="37418" y="64907"/>
                    <a:pt x="37633" y="65201"/>
                    <a:pt x="37606" y="65522"/>
                  </a:cubicBezTo>
                  <a:lnTo>
                    <a:pt x="36883" y="70260"/>
                  </a:lnTo>
                  <a:cubicBezTo>
                    <a:pt x="36835" y="70551"/>
                    <a:pt x="36567" y="70776"/>
                    <a:pt x="36278" y="70776"/>
                  </a:cubicBezTo>
                  <a:cubicBezTo>
                    <a:pt x="36248" y="70776"/>
                    <a:pt x="36218" y="70773"/>
                    <a:pt x="36187" y="70768"/>
                  </a:cubicBezTo>
                  <a:lnTo>
                    <a:pt x="32494" y="70206"/>
                  </a:lnTo>
                  <a:cubicBezTo>
                    <a:pt x="32172" y="70153"/>
                    <a:pt x="31958" y="69858"/>
                    <a:pt x="31985" y="69537"/>
                  </a:cubicBezTo>
                  <a:lnTo>
                    <a:pt x="32708" y="64800"/>
                  </a:lnTo>
                  <a:cubicBezTo>
                    <a:pt x="32756" y="64509"/>
                    <a:pt x="33002" y="64284"/>
                    <a:pt x="33307" y="64284"/>
                  </a:cubicBezTo>
                  <a:close/>
                  <a:moveTo>
                    <a:pt x="42236" y="65627"/>
                  </a:moveTo>
                  <a:cubicBezTo>
                    <a:pt x="42254" y="65627"/>
                    <a:pt x="42272" y="65628"/>
                    <a:pt x="42290" y="65629"/>
                  </a:cubicBezTo>
                  <a:lnTo>
                    <a:pt x="45984" y="66191"/>
                  </a:lnTo>
                  <a:cubicBezTo>
                    <a:pt x="46305" y="66245"/>
                    <a:pt x="46546" y="66566"/>
                    <a:pt x="46492" y="66887"/>
                  </a:cubicBezTo>
                  <a:lnTo>
                    <a:pt x="45769" y="71625"/>
                  </a:lnTo>
                  <a:cubicBezTo>
                    <a:pt x="45721" y="71913"/>
                    <a:pt x="45480" y="72115"/>
                    <a:pt x="45199" y="72115"/>
                  </a:cubicBezTo>
                  <a:cubicBezTo>
                    <a:pt x="45166" y="72115"/>
                    <a:pt x="45133" y="72112"/>
                    <a:pt x="45100" y="72107"/>
                  </a:cubicBezTo>
                  <a:lnTo>
                    <a:pt x="41380" y="71545"/>
                  </a:lnTo>
                  <a:cubicBezTo>
                    <a:pt x="41059" y="71491"/>
                    <a:pt x="40844" y="71197"/>
                    <a:pt x="40898" y="70875"/>
                  </a:cubicBezTo>
                  <a:lnTo>
                    <a:pt x="41594" y="66138"/>
                  </a:lnTo>
                  <a:cubicBezTo>
                    <a:pt x="41644" y="65835"/>
                    <a:pt x="41933" y="65627"/>
                    <a:pt x="42236" y="65627"/>
                  </a:cubicBezTo>
                  <a:close/>
                  <a:moveTo>
                    <a:pt x="51078" y="66986"/>
                  </a:moveTo>
                  <a:cubicBezTo>
                    <a:pt x="51110" y="66986"/>
                    <a:pt x="51143" y="66989"/>
                    <a:pt x="51176" y="66994"/>
                  </a:cubicBezTo>
                  <a:lnTo>
                    <a:pt x="54870" y="67556"/>
                  </a:lnTo>
                  <a:cubicBezTo>
                    <a:pt x="55218" y="67610"/>
                    <a:pt x="55432" y="67904"/>
                    <a:pt x="55378" y="68226"/>
                  </a:cubicBezTo>
                  <a:lnTo>
                    <a:pt x="54656" y="72963"/>
                  </a:lnTo>
                  <a:cubicBezTo>
                    <a:pt x="54605" y="73266"/>
                    <a:pt x="54340" y="73474"/>
                    <a:pt x="54041" y="73474"/>
                  </a:cubicBezTo>
                  <a:cubicBezTo>
                    <a:pt x="54023" y="73474"/>
                    <a:pt x="54005" y="73473"/>
                    <a:pt x="53986" y="73472"/>
                  </a:cubicBezTo>
                  <a:lnTo>
                    <a:pt x="50293" y="72910"/>
                  </a:lnTo>
                  <a:cubicBezTo>
                    <a:pt x="49945" y="72856"/>
                    <a:pt x="49731" y="72535"/>
                    <a:pt x="49784" y="72214"/>
                  </a:cubicBezTo>
                  <a:lnTo>
                    <a:pt x="50507" y="67503"/>
                  </a:lnTo>
                  <a:cubicBezTo>
                    <a:pt x="50555" y="67191"/>
                    <a:pt x="50797" y="66986"/>
                    <a:pt x="51078" y="66986"/>
                  </a:cubicBezTo>
                  <a:close/>
                  <a:moveTo>
                    <a:pt x="59972" y="68325"/>
                  </a:moveTo>
                  <a:cubicBezTo>
                    <a:pt x="60002" y="68325"/>
                    <a:pt x="60032" y="68328"/>
                    <a:pt x="60062" y="68333"/>
                  </a:cubicBezTo>
                  <a:lnTo>
                    <a:pt x="63783" y="68895"/>
                  </a:lnTo>
                  <a:cubicBezTo>
                    <a:pt x="64104" y="68948"/>
                    <a:pt x="64318" y="69243"/>
                    <a:pt x="64264" y="69591"/>
                  </a:cubicBezTo>
                  <a:lnTo>
                    <a:pt x="63569" y="74301"/>
                  </a:lnTo>
                  <a:cubicBezTo>
                    <a:pt x="63520" y="74614"/>
                    <a:pt x="63257" y="74818"/>
                    <a:pt x="62971" y="74818"/>
                  </a:cubicBezTo>
                  <a:cubicBezTo>
                    <a:pt x="62939" y="74818"/>
                    <a:pt x="62906" y="74815"/>
                    <a:pt x="62873" y="74810"/>
                  </a:cubicBezTo>
                  <a:lnTo>
                    <a:pt x="59179" y="74248"/>
                  </a:lnTo>
                  <a:cubicBezTo>
                    <a:pt x="58858" y="74194"/>
                    <a:pt x="58617" y="73900"/>
                    <a:pt x="58670" y="73579"/>
                  </a:cubicBezTo>
                  <a:lnTo>
                    <a:pt x="59393" y="68841"/>
                  </a:lnTo>
                  <a:cubicBezTo>
                    <a:pt x="59442" y="68550"/>
                    <a:pt x="59688" y="68325"/>
                    <a:pt x="59972" y="68325"/>
                  </a:cubicBezTo>
                  <a:close/>
                  <a:moveTo>
                    <a:pt x="68876" y="69690"/>
                  </a:moveTo>
                  <a:cubicBezTo>
                    <a:pt x="68909" y="69690"/>
                    <a:pt x="68942" y="69692"/>
                    <a:pt x="68975" y="69698"/>
                  </a:cubicBezTo>
                  <a:lnTo>
                    <a:pt x="72669" y="70260"/>
                  </a:lnTo>
                  <a:cubicBezTo>
                    <a:pt x="72990" y="70287"/>
                    <a:pt x="73204" y="70608"/>
                    <a:pt x="73177" y="70929"/>
                  </a:cubicBezTo>
                  <a:lnTo>
                    <a:pt x="72455" y="75666"/>
                  </a:lnTo>
                  <a:cubicBezTo>
                    <a:pt x="72404" y="75970"/>
                    <a:pt x="72139" y="76177"/>
                    <a:pt x="71817" y="76177"/>
                  </a:cubicBezTo>
                  <a:cubicBezTo>
                    <a:pt x="71798" y="76177"/>
                    <a:pt x="71778" y="76177"/>
                    <a:pt x="71759" y="76175"/>
                  </a:cubicBezTo>
                  <a:lnTo>
                    <a:pt x="68065" y="75613"/>
                  </a:lnTo>
                  <a:cubicBezTo>
                    <a:pt x="67744" y="75559"/>
                    <a:pt x="67530" y="75238"/>
                    <a:pt x="67557" y="74917"/>
                  </a:cubicBezTo>
                  <a:lnTo>
                    <a:pt x="68279" y="70180"/>
                  </a:lnTo>
                  <a:cubicBezTo>
                    <a:pt x="68327" y="69891"/>
                    <a:pt x="68591" y="69690"/>
                    <a:pt x="68876" y="69690"/>
                  </a:cubicBezTo>
                  <a:close/>
                  <a:moveTo>
                    <a:pt x="77772" y="71029"/>
                  </a:moveTo>
                  <a:cubicBezTo>
                    <a:pt x="77801" y="71029"/>
                    <a:pt x="77831" y="71031"/>
                    <a:pt x="77861" y="71036"/>
                  </a:cubicBezTo>
                  <a:lnTo>
                    <a:pt x="81555" y="71598"/>
                  </a:lnTo>
                  <a:cubicBezTo>
                    <a:pt x="81876" y="71652"/>
                    <a:pt x="82117" y="71946"/>
                    <a:pt x="82064" y="72267"/>
                  </a:cubicBezTo>
                  <a:lnTo>
                    <a:pt x="81341" y="77005"/>
                  </a:lnTo>
                  <a:cubicBezTo>
                    <a:pt x="81292" y="77296"/>
                    <a:pt x="81046" y="77521"/>
                    <a:pt x="80762" y="77521"/>
                  </a:cubicBezTo>
                  <a:cubicBezTo>
                    <a:pt x="80732" y="77521"/>
                    <a:pt x="80702" y="77518"/>
                    <a:pt x="80672" y="77513"/>
                  </a:cubicBezTo>
                  <a:lnTo>
                    <a:pt x="76978" y="76951"/>
                  </a:lnTo>
                  <a:cubicBezTo>
                    <a:pt x="76630" y="76898"/>
                    <a:pt x="76416" y="76603"/>
                    <a:pt x="76470" y="76282"/>
                  </a:cubicBezTo>
                  <a:lnTo>
                    <a:pt x="77192" y="71545"/>
                  </a:lnTo>
                  <a:cubicBezTo>
                    <a:pt x="77241" y="71254"/>
                    <a:pt x="77487" y="71029"/>
                    <a:pt x="77772" y="71029"/>
                  </a:cubicBezTo>
                  <a:close/>
                  <a:moveTo>
                    <a:pt x="120502" y="29702"/>
                  </a:moveTo>
                  <a:cubicBezTo>
                    <a:pt x="120536" y="29702"/>
                    <a:pt x="120571" y="29705"/>
                    <a:pt x="120606" y="29710"/>
                  </a:cubicBezTo>
                  <a:lnTo>
                    <a:pt x="168624" y="36990"/>
                  </a:lnTo>
                  <a:cubicBezTo>
                    <a:pt x="168998" y="37044"/>
                    <a:pt x="169239" y="37392"/>
                    <a:pt x="169186" y="37766"/>
                  </a:cubicBezTo>
                  <a:lnTo>
                    <a:pt x="163056" y="78129"/>
                  </a:lnTo>
                  <a:cubicBezTo>
                    <a:pt x="163008" y="78447"/>
                    <a:pt x="162713" y="78698"/>
                    <a:pt x="162397" y="78698"/>
                  </a:cubicBezTo>
                  <a:cubicBezTo>
                    <a:pt x="162367" y="78698"/>
                    <a:pt x="162337" y="78696"/>
                    <a:pt x="162307" y="78691"/>
                  </a:cubicBezTo>
                  <a:lnTo>
                    <a:pt x="114289" y="71384"/>
                  </a:lnTo>
                  <a:cubicBezTo>
                    <a:pt x="113915" y="71330"/>
                    <a:pt x="113647" y="71009"/>
                    <a:pt x="113727" y="70635"/>
                  </a:cubicBezTo>
                  <a:lnTo>
                    <a:pt x="119830" y="30272"/>
                  </a:lnTo>
                  <a:cubicBezTo>
                    <a:pt x="119878" y="29932"/>
                    <a:pt x="120169" y="29702"/>
                    <a:pt x="120502" y="29702"/>
                  </a:cubicBezTo>
                  <a:close/>
                  <a:moveTo>
                    <a:pt x="86693" y="72372"/>
                  </a:moveTo>
                  <a:cubicBezTo>
                    <a:pt x="86711" y="72372"/>
                    <a:pt x="86729" y="72373"/>
                    <a:pt x="86748" y="72374"/>
                  </a:cubicBezTo>
                  <a:lnTo>
                    <a:pt x="90468" y="72936"/>
                  </a:lnTo>
                  <a:cubicBezTo>
                    <a:pt x="90789" y="72990"/>
                    <a:pt x="91003" y="73311"/>
                    <a:pt x="90950" y="73632"/>
                  </a:cubicBezTo>
                  <a:lnTo>
                    <a:pt x="90254" y="78370"/>
                  </a:lnTo>
                  <a:cubicBezTo>
                    <a:pt x="90206" y="78658"/>
                    <a:pt x="89943" y="78860"/>
                    <a:pt x="89657" y="78860"/>
                  </a:cubicBezTo>
                  <a:cubicBezTo>
                    <a:pt x="89624" y="78860"/>
                    <a:pt x="89591" y="78857"/>
                    <a:pt x="89558" y="78852"/>
                  </a:cubicBezTo>
                  <a:lnTo>
                    <a:pt x="85864" y="78290"/>
                  </a:lnTo>
                  <a:cubicBezTo>
                    <a:pt x="85543" y="78236"/>
                    <a:pt x="85302" y="77942"/>
                    <a:pt x="85356" y="77620"/>
                  </a:cubicBezTo>
                  <a:lnTo>
                    <a:pt x="86078" y="72883"/>
                  </a:lnTo>
                  <a:cubicBezTo>
                    <a:pt x="86129" y="72580"/>
                    <a:pt x="86394" y="72372"/>
                    <a:pt x="86693" y="72372"/>
                  </a:cubicBezTo>
                  <a:close/>
                  <a:moveTo>
                    <a:pt x="95561" y="73731"/>
                  </a:moveTo>
                  <a:cubicBezTo>
                    <a:pt x="95594" y="73731"/>
                    <a:pt x="95627" y="73734"/>
                    <a:pt x="95661" y="73739"/>
                  </a:cubicBezTo>
                  <a:lnTo>
                    <a:pt x="99354" y="74301"/>
                  </a:lnTo>
                  <a:cubicBezTo>
                    <a:pt x="99675" y="74355"/>
                    <a:pt x="99890" y="74649"/>
                    <a:pt x="99863" y="74971"/>
                  </a:cubicBezTo>
                  <a:lnTo>
                    <a:pt x="99140" y="79708"/>
                  </a:lnTo>
                  <a:cubicBezTo>
                    <a:pt x="99090" y="80011"/>
                    <a:pt x="98825" y="80219"/>
                    <a:pt x="98503" y="80219"/>
                  </a:cubicBezTo>
                  <a:cubicBezTo>
                    <a:pt x="98483" y="80219"/>
                    <a:pt x="98464" y="80218"/>
                    <a:pt x="98444" y="80217"/>
                  </a:cubicBezTo>
                  <a:lnTo>
                    <a:pt x="94751" y="79655"/>
                  </a:lnTo>
                  <a:cubicBezTo>
                    <a:pt x="94429" y="79601"/>
                    <a:pt x="94215" y="79280"/>
                    <a:pt x="94242" y="78959"/>
                  </a:cubicBezTo>
                  <a:lnTo>
                    <a:pt x="94965" y="74221"/>
                  </a:lnTo>
                  <a:cubicBezTo>
                    <a:pt x="95013" y="73933"/>
                    <a:pt x="95276" y="73731"/>
                    <a:pt x="95561" y="73731"/>
                  </a:cubicBezTo>
                  <a:close/>
                  <a:moveTo>
                    <a:pt x="104456" y="75070"/>
                  </a:moveTo>
                  <a:cubicBezTo>
                    <a:pt x="104486" y="75070"/>
                    <a:pt x="104516" y="75073"/>
                    <a:pt x="104547" y="75078"/>
                  </a:cubicBezTo>
                  <a:lnTo>
                    <a:pt x="108240" y="75640"/>
                  </a:lnTo>
                  <a:cubicBezTo>
                    <a:pt x="108562" y="75693"/>
                    <a:pt x="108802" y="75988"/>
                    <a:pt x="108749" y="76309"/>
                  </a:cubicBezTo>
                  <a:lnTo>
                    <a:pt x="108026" y="81046"/>
                  </a:lnTo>
                  <a:cubicBezTo>
                    <a:pt x="107978" y="81337"/>
                    <a:pt x="107732" y="81562"/>
                    <a:pt x="107447" y="81562"/>
                  </a:cubicBezTo>
                  <a:cubicBezTo>
                    <a:pt x="107417" y="81562"/>
                    <a:pt x="107387" y="81560"/>
                    <a:pt x="107357" y="81555"/>
                  </a:cubicBezTo>
                  <a:lnTo>
                    <a:pt x="103637" y="80993"/>
                  </a:lnTo>
                  <a:cubicBezTo>
                    <a:pt x="103316" y="80939"/>
                    <a:pt x="103101" y="80645"/>
                    <a:pt x="103155" y="80324"/>
                  </a:cubicBezTo>
                  <a:lnTo>
                    <a:pt x="103878" y="75586"/>
                  </a:lnTo>
                  <a:cubicBezTo>
                    <a:pt x="103902" y="75295"/>
                    <a:pt x="104168" y="75070"/>
                    <a:pt x="104456" y="75070"/>
                  </a:cubicBezTo>
                  <a:close/>
                  <a:moveTo>
                    <a:pt x="113335" y="76434"/>
                  </a:moveTo>
                  <a:cubicBezTo>
                    <a:pt x="113367" y="76434"/>
                    <a:pt x="113400" y="76437"/>
                    <a:pt x="113433" y="76443"/>
                  </a:cubicBezTo>
                  <a:lnTo>
                    <a:pt x="117153" y="76978"/>
                  </a:lnTo>
                  <a:cubicBezTo>
                    <a:pt x="117475" y="77032"/>
                    <a:pt x="117689" y="77353"/>
                    <a:pt x="117635" y="77674"/>
                  </a:cubicBezTo>
                  <a:lnTo>
                    <a:pt x="116912" y="82411"/>
                  </a:lnTo>
                  <a:cubicBezTo>
                    <a:pt x="116864" y="82699"/>
                    <a:pt x="116623" y="82901"/>
                    <a:pt x="116342" y="82901"/>
                  </a:cubicBezTo>
                  <a:cubicBezTo>
                    <a:pt x="116309" y="82901"/>
                    <a:pt x="116276" y="82899"/>
                    <a:pt x="116243" y="82893"/>
                  </a:cubicBezTo>
                  <a:lnTo>
                    <a:pt x="112550" y="82358"/>
                  </a:lnTo>
                  <a:cubicBezTo>
                    <a:pt x="112228" y="82304"/>
                    <a:pt x="111988" y="81983"/>
                    <a:pt x="112041" y="81662"/>
                  </a:cubicBezTo>
                  <a:lnTo>
                    <a:pt x="112764" y="76924"/>
                  </a:lnTo>
                  <a:cubicBezTo>
                    <a:pt x="112812" y="76636"/>
                    <a:pt x="113054" y="76434"/>
                    <a:pt x="113335" y="76434"/>
                  </a:cubicBezTo>
                  <a:close/>
                  <a:moveTo>
                    <a:pt x="122241" y="77773"/>
                  </a:moveTo>
                  <a:cubicBezTo>
                    <a:pt x="122275" y="77773"/>
                    <a:pt x="122310" y="77775"/>
                    <a:pt x="122346" y="77781"/>
                  </a:cubicBezTo>
                  <a:lnTo>
                    <a:pt x="126040" y="78343"/>
                  </a:lnTo>
                  <a:cubicBezTo>
                    <a:pt x="126361" y="78397"/>
                    <a:pt x="126575" y="78691"/>
                    <a:pt x="126521" y="79012"/>
                  </a:cubicBezTo>
                  <a:lnTo>
                    <a:pt x="125825" y="83750"/>
                  </a:lnTo>
                  <a:cubicBezTo>
                    <a:pt x="125777" y="84041"/>
                    <a:pt x="125509" y="84266"/>
                    <a:pt x="125220" y="84266"/>
                  </a:cubicBezTo>
                  <a:cubicBezTo>
                    <a:pt x="125190" y="84266"/>
                    <a:pt x="125160" y="84263"/>
                    <a:pt x="125130" y="84258"/>
                  </a:cubicBezTo>
                  <a:lnTo>
                    <a:pt x="121436" y="83696"/>
                  </a:lnTo>
                  <a:cubicBezTo>
                    <a:pt x="121115" y="83643"/>
                    <a:pt x="120874" y="83348"/>
                    <a:pt x="120927" y="83000"/>
                  </a:cubicBezTo>
                  <a:lnTo>
                    <a:pt x="121650" y="78290"/>
                  </a:lnTo>
                  <a:cubicBezTo>
                    <a:pt x="121698" y="77977"/>
                    <a:pt x="121940" y="77773"/>
                    <a:pt x="122241" y="77773"/>
                  </a:cubicBezTo>
                  <a:close/>
                  <a:moveTo>
                    <a:pt x="131142" y="79112"/>
                  </a:moveTo>
                  <a:cubicBezTo>
                    <a:pt x="131172" y="79112"/>
                    <a:pt x="131202" y="79114"/>
                    <a:pt x="131232" y="79119"/>
                  </a:cubicBezTo>
                  <a:lnTo>
                    <a:pt x="134926" y="79681"/>
                  </a:lnTo>
                  <a:cubicBezTo>
                    <a:pt x="135247" y="79735"/>
                    <a:pt x="135488" y="80056"/>
                    <a:pt x="135434" y="80377"/>
                  </a:cubicBezTo>
                  <a:lnTo>
                    <a:pt x="134712" y="85088"/>
                  </a:lnTo>
                  <a:cubicBezTo>
                    <a:pt x="134664" y="85400"/>
                    <a:pt x="134422" y="85605"/>
                    <a:pt x="134140" y="85605"/>
                  </a:cubicBezTo>
                  <a:cubicBezTo>
                    <a:pt x="134108" y="85605"/>
                    <a:pt x="134075" y="85602"/>
                    <a:pt x="134042" y="85597"/>
                  </a:cubicBezTo>
                  <a:lnTo>
                    <a:pt x="130322" y="85034"/>
                  </a:lnTo>
                  <a:cubicBezTo>
                    <a:pt x="130001" y="84981"/>
                    <a:pt x="129787" y="84686"/>
                    <a:pt x="129840" y="84365"/>
                  </a:cubicBezTo>
                  <a:lnTo>
                    <a:pt x="130536" y="79628"/>
                  </a:lnTo>
                  <a:cubicBezTo>
                    <a:pt x="130585" y="79337"/>
                    <a:pt x="130853" y="79112"/>
                    <a:pt x="131142" y="79112"/>
                  </a:cubicBezTo>
                  <a:close/>
                  <a:moveTo>
                    <a:pt x="173881" y="37786"/>
                  </a:moveTo>
                  <a:cubicBezTo>
                    <a:pt x="173912" y="37786"/>
                    <a:pt x="173945" y="37788"/>
                    <a:pt x="173977" y="37793"/>
                  </a:cubicBezTo>
                  <a:lnTo>
                    <a:pt x="221994" y="45073"/>
                  </a:lnTo>
                  <a:cubicBezTo>
                    <a:pt x="222369" y="45154"/>
                    <a:pt x="222610" y="45475"/>
                    <a:pt x="222556" y="45850"/>
                  </a:cubicBezTo>
                  <a:lnTo>
                    <a:pt x="216427" y="86212"/>
                  </a:lnTo>
                  <a:cubicBezTo>
                    <a:pt x="216379" y="86552"/>
                    <a:pt x="216088" y="86782"/>
                    <a:pt x="215775" y="86782"/>
                  </a:cubicBezTo>
                  <a:cubicBezTo>
                    <a:pt x="215743" y="86782"/>
                    <a:pt x="215710" y="86779"/>
                    <a:pt x="215678" y="86774"/>
                  </a:cubicBezTo>
                  <a:lnTo>
                    <a:pt x="167633" y="79494"/>
                  </a:lnTo>
                  <a:cubicBezTo>
                    <a:pt x="167285" y="79440"/>
                    <a:pt x="167018" y="79092"/>
                    <a:pt x="167071" y="78718"/>
                  </a:cubicBezTo>
                  <a:lnTo>
                    <a:pt x="173201" y="38355"/>
                  </a:lnTo>
                  <a:cubicBezTo>
                    <a:pt x="173250" y="38037"/>
                    <a:pt x="173544" y="37786"/>
                    <a:pt x="173881" y="37786"/>
                  </a:cubicBezTo>
                  <a:close/>
                  <a:moveTo>
                    <a:pt x="140020" y="80476"/>
                  </a:moveTo>
                  <a:cubicBezTo>
                    <a:pt x="140052" y="80476"/>
                    <a:pt x="140085" y="80479"/>
                    <a:pt x="140118" y="80484"/>
                  </a:cubicBezTo>
                  <a:lnTo>
                    <a:pt x="143812" y="81020"/>
                  </a:lnTo>
                  <a:cubicBezTo>
                    <a:pt x="144160" y="81073"/>
                    <a:pt x="144374" y="81394"/>
                    <a:pt x="144320" y="81716"/>
                  </a:cubicBezTo>
                  <a:lnTo>
                    <a:pt x="143598" y="86453"/>
                  </a:lnTo>
                  <a:cubicBezTo>
                    <a:pt x="143547" y="86756"/>
                    <a:pt x="143282" y="86964"/>
                    <a:pt x="142983" y="86964"/>
                  </a:cubicBezTo>
                  <a:cubicBezTo>
                    <a:pt x="142965" y="86964"/>
                    <a:pt x="142947" y="86963"/>
                    <a:pt x="142929" y="86962"/>
                  </a:cubicBezTo>
                  <a:lnTo>
                    <a:pt x="139235" y="86399"/>
                  </a:lnTo>
                  <a:cubicBezTo>
                    <a:pt x="138887" y="86346"/>
                    <a:pt x="138673" y="86025"/>
                    <a:pt x="138726" y="85704"/>
                  </a:cubicBezTo>
                  <a:lnTo>
                    <a:pt x="139449" y="80966"/>
                  </a:lnTo>
                  <a:cubicBezTo>
                    <a:pt x="139497" y="80678"/>
                    <a:pt x="139739" y="80476"/>
                    <a:pt x="140020" y="80476"/>
                  </a:cubicBezTo>
                  <a:close/>
                  <a:moveTo>
                    <a:pt x="148915" y="81815"/>
                  </a:moveTo>
                  <a:cubicBezTo>
                    <a:pt x="148944" y="81815"/>
                    <a:pt x="148974" y="81818"/>
                    <a:pt x="149004" y="81823"/>
                  </a:cubicBezTo>
                  <a:lnTo>
                    <a:pt x="152725" y="82385"/>
                  </a:lnTo>
                  <a:cubicBezTo>
                    <a:pt x="153046" y="82438"/>
                    <a:pt x="153260" y="82733"/>
                    <a:pt x="153207" y="83054"/>
                  </a:cubicBezTo>
                  <a:lnTo>
                    <a:pt x="152511" y="87791"/>
                  </a:lnTo>
                  <a:cubicBezTo>
                    <a:pt x="152462" y="88082"/>
                    <a:pt x="152194" y="88307"/>
                    <a:pt x="151905" y="88307"/>
                  </a:cubicBezTo>
                  <a:cubicBezTo>
                    <a:pt x="151875" y="88307"/>
                    <a:pt x="151845" y="88305"/>
                    <a:pt x="151815" y="88300"/>
                  </a:cubicBezTo>
                  <a:lnTo>
                    <a:pt x="148121" y="87738"/>
                  </a:lnTo>
                  <a:cubicBezTo>
                    <a:pt x="147800" y="87684"/>
                    <a:pt x="147559" y="87390"/>
                    <a:pt x="147613" y="87069"/>
                  </a:cubicBezTo>
                  <a:lnTo>
                    <a:pt x="148335" y="82331"/>
                  </a:lnTo>
                  <a:cubicBezTo>
                    <a:pt x="148384" y="82040"/>
                    <a:pt x="148630" y="81815"/>
                    <a:pt x="148915" y="81815"/>
                  </a:cubicBezTo>
                  <a:close/>
                  <a:moveTo>
                    <a:pt x="157863" y="83159"/>
                  </a:moveTo>
                  <a:cubicBezTo>
                    <a:pt x="157881" y="83159"/>
                    <a:pt x="157899" y="83159"/>
                    <a:pt x="157917" y="83161"/>
                  </a:cubicBezTo>
                  <a:lnTo>
                    <a:pt x="161611" y="83723"/>
                  </a:lnTo>
                  <a:cubicBezTo>
                    <a:pt x="161932" y="83776"/>
                    <a:pt x="162146" y="84098"/>
                    <a:pt x="162120" y="84419"/>
                  </a:cubicBezTo>
                  <a:lnTo>
                    <a:pt x="161397" y="89156"/>
                  </a:lnTo>
                  <a:cubicBezTo>
                    <a:pt x="161349" y="89444"/>
                    <a:pt x="161107" y="89646"/>
                    <a:pt x="160807" y="89646"/>
                  </a:cubicBezTo>
                  <a:cubicBezTo>
                    <a:pt x="160772" y="89646"/>
                    <a:pt x="160737" y="89644"/>
                    <a:pt x="160701" y="89638"/>
                  </a:cubicBezTo>
                  <a:lnTo>
                    <a:pt x="157007" y="89076"/>
                  </a:lnTo>
                  <a:cubicBezTo>
                    <a:pt x="156686" y="89049"/>
                    <a:pt x="156472" y="88728"/>
                    <a:pt x="156499" y="88407"/>
                  </a:cubicBezTo>
                  <a:lnTo>
                    <a:pt x="157222" y="83669"/>
                  </a:lnTo>
                  <a:cubicBezTo>
                    <a:pt x="157272" y="83366"/>
                    <a:pt x="157561" y="83159"/>
                    <a:pt x="157863" y="83159"/>
                  </a:cubicBezTo>
                  <a:close/>
                  <a:moveTo>
                    <a:pt x="166705" y="84518"/>
                  </a:moveTo>
                  <a:cubicBezTo>
                    <a:pt x="166738" y="84518"/>
                    <a:pt x="166771" y="84520"/>
                    <a:pt x="166804" y="84526"/>
                  </a:cubicBezTo>
                  <a:lnTo>
                    <a:pt x="170497" y="85088"/>
                  </a:lnTo>
                  <a:cubicBezTo>
                    <a:pt x="170818" y="85142"/>
                    <a:pt x="171059" y="85436"/>
                    <a:pt x="171006" y="85757"/>
                  </a:cubicBezTo>
                  <a:lnTo>
                    <a:pt x="170283" y="90495"/>
                  </a:lnTo>
                  <a:cubicBezTo>
                    <a:pt x="170235" y="90786"/>
                    <a:pt x="169988" y="91011"/>
                    <a:pt x="169704" y="91011"/>
                  </a:cubicBezTo>
                  <a:cubicBezTo>
                    <a:pt x="169674" y="91011"/>
                    <a:pt x="169644" y="91008"/>
                    <a:pt x="169614" y="91003"/>
                  </a:cubicBezTo>
                  <a:lnTo>
                    <a:pt x="165894" y="90441"/>
                  </a:lnTo>
                  <a:cubicBezTo>
                    <a:pt x="165572" y="90388"/>
                    <a:pt x="165358" y="90093"/>
                    <a:pt x="165412" y="89745"/>
                  </a:cubicBezTo>
                  <a:lnTo>
                    <a:pt x="166134" y="85034"/>
                  </a:lnTo>
                  <a:cubicBezTo>
                    <a:pt x="166158" y="84722"/>
                    <a:pt x="166420" y="84518"/>
                    <a:pt x="166705" y="84518"/>
                  </a:cubicBezTo>
                  <a:close/>
                  <a:moveTo>
                    <a:pt x="175600" y="85857"/>
                  </a:moveTo>
                  <a:cubicBezTo>
                    <a:pt x="175630" y="85857"/>
                    <a:pt x="175660" y="85859"/>
                    <a:pt x="175690" y="85864"/>
                  </a:cubicBezTo>
                  <a:lnTo>
                    <a:pt x="179410" y="86426"/>
                  </a:lnTo>
                  <a:cubicBezTo>
                    <a:pt x="179731" y="86480"/>
                    <a:pt x="179946" y="86774"/>
                    <a:pt x="179892" y="87095"/>
                  </a:cubicBezTo>
                  <a:lnTo>
                    <a:pt x="179169" y="91833"/>
                  </a:lnTo>
                  <a:cubicBezTo>
                    <a:pt x="179121" y="92145"/>
                    <a:pt x="178879" y="92350"/>
                    <a:pt x="178598" y="92350"/>
                  </a:cubicBezTo>
                  <a:cubicBezTo>
                    <a:pt x="178566" y="92350"/>
                    <a:pt x="178533" y="92347"/>
                    <a:pt x="178500" y="92341"/>
                  </a:cubicBezTo>
                  <a:lnTo>
                    <a:pt x="174807" y="91779"/>
                  </a:lnTo>
                  <a:cubicBezTo>
                    <a:pt x="174485" y="91726"/>
                    <a:pt x="174244" y="91431"/>
                    <a:pt x="174298" y="91110"/>
                  </a:cubicBezTo>
                  <a:lnTo>
                    <a:pt x="175021" y="86373"/>
                  </a:lnTo>
                  <a:cubicBezTo>
                    <a:pt x="175069" y="86082"/>
                    <a:pt x="175315" y="85857"/>
                    <a:pt x="175600" y="85857"/>
                  </a:cubicBezTo>
                  <a:close/>
                  <a:moveTo>
                    <a:pt x="184497" y="87221"/>
                  </a:moveTo>
                  <a:cubicBezTo>
                    <a:pt x="184532" y="87221"/>
                    <a:pt x="184567" y="87224"/>
                    <a:pt x="184603" y="87229"/>
                  </a:cubicBezTo>
                  <a:lnTo>
                    <a:pt x="188296" y="87791"/>
                  </a:lnTo>
                  <a:cubicBezTo>
                    <a:pt x="188618" y="87818"/>
                    <a:pt x="188832" y="88139"/>
                    <a:pt x="188805" y="88460"/>
                  </a:cubicBezTo>
                  <a:lnTo>
                    <a:pt x="188082" y="93198"/>
                  </a:lnTo>
                  <a:cubicBezTo>
                    <a:pt x="188032" y="93501"/>
                    <a:pt x="187743" y="93709"/>
                    <a:pt x="187441" y="93709"/>
                  </a:cubicBezTo>
                  <a:cubicBezTo>
                    <a:pt x="187423" y="93709"/>
                    <a:pt x="187405" y="93708"/>
                    <a:pt x="187386" y="93707"/>
                  </a:cubicBezTo>
                  <a:lnTo>
                    <a:pt x="183693" y="93144"/>
                  </a:lnTo>
                  <a:cubicBezTo>
                    <a:pt x="183372" y="93091"/>
                    <a:pt x="183157" y="92770"/>
                    <a:pt x="183184" y="92449"/>
                  </a:cubicBezTo>
                  <a:lnTo>
                    <a:pt x="183907" y="87711"/>
                  </a:lnTo>
                  <a:cubicBezTo>
                    <a:pt x="183955" y="87423"/>
                    <a:pt x="184197" y="87221"/>
                    <a:pt x="184497" y="87221"/>
                  </a:cubicBezTo>
                  <a:close/>
                  <a:moveTo>
                    <a:pt x="193398" y="88560"/>
                  </a:moveTo>
                  <a:cubicBezTo>
                    <a:pt x="193428" y="88560"/>
                    <a:pt x="193459" y="88562"/>
                    <a:pt x="193489" y="88568"/>
                  </a:cubicBezTo>
                  <a:lnTo>
                    <a:pt x="197183" y="89130"/>
                  </a:lnTo>
                  <a:cubicBezTo>
                    <a:pt x="197504" y="89183"/>
                    <a:pt x="197745" y="89478"/>
                    <a:pt x="197691" y="89799"/>
                  </a:cubicBezTo>
                  <a:lnTo>
                    <a:pt x="196968" y="94536"/>
                  </a:lnTo>
                  <a:cubicBezTo>
                    <a:pt x="196920" y="94827"/>
                    <a:pt x="196674" y="95052"/>
                    <a:pt x="196389" y="95052"/>
                  </a:cubicBezTo>
                  <a:cubicBezTo>
                    <a:pt x="196360" y="95052"/>
                    <a:pt x="196330" y="95050"/>
                    <a:pt x="196299" y="95045"/>
                  </a:cubicBezTo>
                  <a:lnTo>
                    <a:pt x="192579" y="94483"/>
                  </a:lnTo>
                  <a:cubicBezTo>
                    <a:pt x="192258" y="94429"/>
                    <a:pt x="192044" y="94135"/>
                    <a:pt x="192097" y="93814"/>
                  </a:cubicBezTo>
                  <a:lnTo>
                    <a:pt x="192793" y="89076"/>
                  </a:lnTo>
                  <a:cubicBezTo>
                    <a:pt x="192842" y="88785"/>
                    <a:pt x="193110" y="88560"/>
                    <a:pt x="193398" y="88560"/>
                  </a:cubicBezTo>
                  <a:close/>
                  <a:moveTo>
                    <a:pt x="202285" y="89898"/>
                  </a:moveTo>
                  <a:cubicBezTo>
                    <a:pt x="202315" y="89898"/>
                    <a:pt x="202345" y="89901"/>
                    <a:pt x="202375" y="89906"/>
                  </a:cubicBezTo>
                  <a:lnTo>
                    <a:pt x="206069" y="90468"/>
                  </a:lnTo>
                  <a:cubicBezTo>
                    <a:pt x="206417" y="90521"/>
                    <a:pt x="206631" y="90816"/>
                    <a:pt x="206577" y="91164"/>
                  </a:cubicBezTo>
                  <a:lnTo>
                    <a:pt x="205855" y="95901"/>
                  </a:lnTo>
                  <a:cubicBezTo>
                    <a:pt x="205807" y="96189"/>
                    <a:pt x="205565" y="96391"/>
                    <a:pt x="205284" y="96391"/>
                  </a:cubicBezTo>
                  <a:cubicBezTo>
                    <a:pt x="205252" y="96391"/>
                    <a:pt x="205219" y="96389"/>
                    <a:pt x="205186" y="96383"/>
                  </a:cubicBezTo>
                  <a:lnTo>
                    <a:pt x="201492" y="95821"/>
                  </a:lnTo>
                  <a:cubicBezTo>
                    <a:pt x="201171" y="95767"/>
                    <a:pt x="200930" y="95473"/>
                    <a:pt x="200983" y="95152"/>
                  </a:cubicBezTo>
                  <a:lnTo>
                    <a:pt x="201706" y="90414"/>
                  </a:lnTo>
                  <a:cubicBezTo>
                    <a:pt x="201755" y="90123"/>
                    <a:pt x="202001" y="89898"/>
                    <a:pt x="202285" y="89898"/>
                  </a:cubicBezTo>
                  <a:close/>
                  <a:moveTo>
                    <a:pt x="211164" y="91263"/>
                  </a:moveTo>
                  <a:cubicBezTo>
                    <a:pt x="211196" y="91263"/>
                    <a:pt x="211228" y="91265"/>
                    <a:pt x="211261" y="91271"/>
                  </a:cubicBezTo>
                  <a:lnTo>
                    <a:pt x="214982" y="91833"/>
                  </a:lnTo>
                  <a:cubicBezTo>
                    <a:pt x="215303" y="91886"/>
                    <a:pt x="215517" y="92181"/>
                    <a:pt x="215464" y="92502"/>
                  </a:cubicBezTo>
                  <a:lnTo>
                    <a:pt x="214768" y="97240"/>
                  </a:lnTo>
                  <a:cubicBezTo>
                    <a:pt x="214717" y="97543"/>
                    <a:pt x="214428" y="97750"/>
                    <a:pt x="214126" y="97750"/>
                  </a:cubicBezTo>
                  <a:cubicBezTo>
                    <a:pt x="214108" y="97750"/>
                    <a:pt x="214090" y="97750"/>
                    <a:pt x="214072" y="97748"/>
                  </a:cubicBezTo>
                  <a:lnTo>
                    <a:pt x="210378" y="97186"/>
                  </a:lnTo>
                  <a:cubicBezTo>
                    <a:pt x="210057" y="97133"/>
                    <a:pt x="209816" y="96811"/>
                    <a:pt x="209870" y="96490"/>
                  </a:cubicBezTo>
                  <a:lnTo>
                    <a:pt x="210592" y="91779"/>
                  </a:lnTo>
                  <a:cubicBezTo>
                    <a:pt x="210640" y="91467"/>
                    <a:pt x="210882" y="91263"/>
                    <a:pt x="211164" y="91263"/>
                  </a:cubicBezTo>
                  <a:close/>
                  <a:moveTo>
                    <a:pt x="220076" y="92601"/>
                  </a:moveTo>
                  <a:cubicBezTo>
                    <a:pt x="220108" y="92601"/>
                    <a:pt x="220141" y="92604"/>
                    <a:pt x="220174" y="92609"/>
                  </a:cubicBezTo>
                  <a:lnTo>
                    <a:pt x="223868" y="93171"/>
                  </a:lnTo>
                  <a:cubicBezTo>
                    <a:pt x="224189" y="93225"/>
                    <a:pt x="224430" y="93519"/>
                    <a:pt x="224377" y="93840"/>
                  </a:cubicBezTo>
                  <a:lnTo>
                    <a:pt x="223654" y="98578"/>
                  </a:lnTo>
                  <a:cubicBezTo>
                    <a:pt x="223605" y="98869"/>
                    <a:pt x="223359" y="99094"/>
                    <a:pt x="223055" y="99094"/>
                  </a:cubicBezTo>
                  <a:cubicBezTo>
                    <a:pt x="223023" y="99094"/>
                    <a:pt x="222991" y="99091"/>
                    <a:pt x="222958" y="99086"/>
                  </a:cubicBezTo>
                  <a:lnTo>
                    <a:pt x="219264" y="98524"/>
                  </a:lnTo>
                  <a:cubicBezTo>
                    <a:pt x="218943" y="98471"/>
                    <a:pt x="218729" y="98176"/>
                    <a:pt x="218782" y="97828"/>
                  </a:cubicBezTo>
                  <a:lnTo>
                    <a:pt x="219478" y="93118"/>
                  </a:lnTo>
                  <a:cubicBezTo>
                    <a:pt x="219526" y="92805"/>
                    <a:pt x="219790" y="92601"/>
                    <a:pt x="220076" y="92601"/>
                  </a:cubicBezTo>
                  <a:close/>
                  <a:moveTo>
                    <a:pt x="228961" y="93966"/>
                  </a:moveTo>
                  <a:cubicBezTo>
                    <a:pt x="228994" y="93966"/>
                    <a:pt x="229027" y="93969"/>
                    <a:pt x="229061" y="93974"/>
                  </a:cubicBezTo>
                  <a:lnTo>
                    <a:pt x="232754" y="94509"/>
                  </a:lnTo>
                  <a:cubicBezTo>
                    <a:pt x="233075" y="94563"/>
                    <a:pt x="233316" y="94884"/>
                    <a:pt x="233263" y="95205"/>
                  </a:cubicBezTo>
                  <a:lnTo>
                    <a:pt x="232540" y="99943"/>
                  </a:lnTo>
                  <a:cubicBezTo>
                    <a:pt x="232492" y="100231"/>
                    <a:pt x="232250" y="100433"/>
                    <a:pt x="231969" y="100433"/>
                  </a:cubicBezTo>
                  <a:cubicBezTo>
                    <a:pt x="231937" y="100433"/>
                    <a:pt x="231904" y="100430"/>
                    <a:pt x="231871" y="100425"/>
                  </a:cubicBezTo>
                  <a:lnTo>
                    <a:pt x="228177" y="99863"/>
                  </a:lnTo>
                  <a:cubicBezTo>
                    <a:pt x="227829" y="99809"/>
                    <a:pt x="227615" y="99515"/>
                    <a:pt x="227669" y="99193"/>
                  </a:cubicBezTo>
                  <a:lnTo>
                    <a:pt x="228391" y="94456"/>
                  </a:lnTo>
                  <a:cubicBezTo>
                    <a:pt x="228415" y="94168"/>
                    <a:pt x="228676" y="93966"/>
                    <a:pt x="228961" y="93966"/>
                  </a:cubicBezTo>
                  <a:close/>
                  <a:moveTo>
                    <a:pt x="237849" y="95304"/>
                  </a:moveTo>
                  <a:cubicBezTo>
                    <a:pt x="237881" y="95304"/>
                    <a:pt x="237914" y="95307"/>
                    <a:pt x="237947" y="95312"/>
                  </a:cubicBezTo>
                  <a:lnTo>
                    <a:pt x="241667" y="95875"/>
                  </a:lnTo>
                  <a:cubicBezTo>
                    <a:pt x="241988" y="95928"/>
                    <a:pt x="242202" y="96222"/>
                    <a:pt x="242149" y="96544"/>
                  </a:cubicBezTo>
                  <a:lnTo>
                    <a:pt x="241426" y="101281"/>
                  </a:lnTo>
                  <a:cubicBezTo>
                    <a:pt x="241402" y="101572"/>
                    <a:pt x="241136" y="101797"/>
                    <a:pt x="240848" y="101797"/>
                  </a:cubicBezTo>
                  <a:cubicBezTo>
                    <a:pt x="240818" y="101797"/>
                    <a:pt x="240787" y="101795"/>
                    <a:pt x="240757" y="101790"/>
                  </a:cubicBezTo>
                  <a:lnTo>
                    <a:pt x="237063" y="101228"/>
                  </a:lnTo>
                  <a:cubicBezTo>
                    <a:pt x="236742" y="101174"/>
                    <a:pt x="236501" y="100880"/>
                    <a:pt x="236555" y="100532"/>
                  </a:cubicBezTo>
                  <a:lnTo>
                    <a:pt x="237278" y="95821"/>
                  </a:lnTo>
                  <a:cubicBezTo>
                    <a:pt x="237326" y="95509"/>
                    <a:pt x="237568" y="95304"/>
                    <a:pt x="237849" y="95304"/>
                  </a:cubicBezTo>
                  <a:close/>
                  <a:moveTo>
                    <a:pt x="246763" y="96643"/>
                  </a:moveTo>
                  <a:cubicBezTo>
                    <a:pt x="246795" y="96643"/>
                    <a:pt x="246827" y="96646"/>
                    <a:pt x="246860" y="96651"/>
                  </a:cubicBezTo>
                  <a:lnTo>
                    <a:pt x="250553" y="97213"/>
                  </a:lnTo>
                  <a:cubicBezTo>
                    <a:pt x="250875" y="97266"/>
                    <a:pt x="251089" y="97588"/>
                    <a:pt x="251062" y="97909"/>
                  </a:cubicBezTo>
                  <a:lnTo>
                    <a:pt x="250339" y="102619"/>
                  </a:lnTo>
                  <a:cubicBezTo>
                    <a:pt x="250291" y="102910"/>
                    <a:pt x="250023" y="103135"/>
                    <a:pt x="249734" y="103135"/>
                  </a:cubicBezTo>
                  <a:cubicBezTo>
                    <a:pt x="249704" y="103135"/>
                    <a:pt x="249674" y="103133"/>
                    <a:pt x="249643" y="103128"/>
                  </a:cubicBezTo>
                  <a:lnTo>
                    <a:pt x="245950" y="102566"/>
                  </a:lnTo>
                  <a:cubicBezTo>
                    <a:pt x="245628" y="102512"/>
                    <a:pt x="245414" y="102218"/>
                    <a:pt x="245441" y="101897"/>
                  </a:cubicBezTo>
                  <a:lnTo>
                    <a:pt x="246164" y="97159"/>
                  </a:lnTo>
                  <a:cubicBezTo>
                    <a:pt x="246212" y="96868"/>
                    <a:pt x="246458" y="96643"/>
                    <a:pt x="246763" y="96643"/>
                  </a:cubicBezTo>
                  <a:close/>
                  <a:moveTo>
                    <a:pt x="255647" y="98008"/>
                  </a:moveTo>
                  <a:cubicBezTo>
                    <a:pt x="255680" y="98008"/>
                    <a:pt x="255713" y="98010"/>
                    <a:pt x="255746" y="98016"/>
                  </a:cubicBezTo>
                  <a:lnTo>
                    <a:pt x="259440" y="98578"/>
                  </a:lnTo>
                  <a:cubicBezTo>
                    <a:pt x="259761" y="98631"/>
                    <a:pt x="260002" y="98926"/>
                    <a:pt x="259948" y="99247"/>
                  </a:cubicBezTo>
                  <a:lnTo>
                    <a:pt x="259225" y="103985"/>
                  </a:lnTo>
                  <a:cubicBezTo>
                    <a:pt x="259175" y="104288"/>
                    <a:pt x="258910" y="104495"/>
                    <a:pt x="258610" y="104495"/>
                  </a:cubicBezTo>
                  <a:cubicBezTo>
                    <a:pt x="258592" y="104495"/>
                    <a:pt x="258574" y="104495"/>
                    <a:pt x="258556" y="104493"/>
                  </a:cubicBezTo>
                  <a:lnTo>
                    <a:pt x="254863" y="103904"/>
                  </a:lnTo>
                  <a:cubicBezTo>
                    <a:pt x="254515" y="103877"/>
                    <a:pt x="254301" y="103556"/>
                    <a:pt x="254354" y="103235"/>
                  </a:cubicBezTo>
                  <a:lnTo>
                    <a:pt x="255050" y="98498"/>
                  </a:lnTo>
                  <a:cubicBezTo>
                    <a:pt x="255098" y="98210"/>
                    <a:pt x="255361" y="98008"/>
                    <a:pt x="255647" y="98008"/>
                  </a:cubicBezTo>
                  <a:close/>
                  <a:moveTo>
                    <a:pt x="10599" y="0"/>
                  </a:moveTo>
                  <a:lnTo>
                    <a:pt x="0" y="69965"/>
                  </a:lnTo>
                  <a:lnTo>
                    <a:pt x="264900" y="110114"/>
                  </a:lnTo>
                  <a:lnTo>
                    <a:pt x="267255" y="94590"/>
                  </a:lnTo>
                  <a:lnTo>
                    <a:pt x="221004" y="87577"/>
                  </a:lnTo>
                  <a:cubicBezTo>
                    <a:pt x="220629" y="87524"/>
                    <a:pt x="220388" y="87176"/>
                    <a:pt x="220442" y="86801"/>
                  </a:cubicBezTo>
                  <a:lnTo>
                    <a:pt x="226571" y="46465"/>
                  </a:lnTo>
                  <a:cubicBezTo>
                    <a:pt x="226620" y="46125"/>
                    <a:pt x="226910" y="45896"/>
                    <a:pt x="227224" y="45896"/>
                  </a:cubicBezTo>
                  <a:cubicBezTo>
                    <a:pt x="227256" y="45896"/>
                    <a:pt x="227288" y="45898"/>
                    <a:pt x="227321" y="45903"/>
                  </a:cubicBezTo>
                  <a:lnTo>
                    <a:pt x="273572" y="52916"/>
                  </a:lnTo>
                  <a:lnTo>
                    <a:pt x="275499" y="40148"/>
                  </a:lnTo>
                  <a:lnTo>
                    <a:pt x="10599" y="0"/>
                  </a:lnTo>
                  <a:close/>
                </a:path>
              </a:pathLst>
            </a:custGeom>
            <a:solidFill>
              <a:srgbClr val="432918">
                <a:alpha val="38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2918"/>
                </a:solidFill>
              </a:endParaRPr>
            </a:p>
          </p:txBody>
        </p:sp>
        <p:sp>
          <p:nvSpPr>
            <p:cNvPr id="2975" name="Google Shape;2975;p68"/>
            <p:cNvSpPr/>
            <p:nvPr/>
          </p:nvSpPr>
          <p:spPr>
            <a:xfrm>
              <a:off x="5751400" y="2697029"/>
              <a:ext cx="115095" cy="131077"/>
            </a:xfrm>
            <a:custGeom>
              <a:rect b="b" l="l" r="r" t="t"/>
              <a:pathLst>
                <a:path extrusionOk="0" h="6493" w="5702">
                  <a:moveTo>
                    <a:pt x="1356" y="0"/>
                  </a:moveTo>
                  <a:cubicBezTo>
                    <a:pt x="1071" y="0"/>
                    <a:pt x="825" y="225"/>
                    <a:pt x="776" y="516"/>
                  </a:cubicBezTo>
                  <a:lnTo>
                    <a:pt x="54" y="5227"/>
                  </a:lnTo>
                  <a:cubicBezTo>
                    <a:pt x="0" y="5575"/>
                    <a:pt x="214" y="5869"/>
                    <a:pt x="562" y="5923"/>
                  </a:cubicBezTo>
                  <a:lnTo>
                    <a:pt x="4256" y="6485"/>
                  </a:lnTo>
                  <a:cubicBezTo>
                    <a:pt x="4286" y="6490"/>
                    <a:pt x="4316" y="6492"/>
                    <a:pt x="4346" y="6492"/>
                  </a:cubicBezTo>
                  <a:cubicBezTo>
                    <a:pt x="4630" y="6492"/>
                    <a:pt x="4876" y="6267"/>
                    <a:pt x="4925" y="5976"/>
                  </a:cubicBezTo>
                  <a:lnTo>
                    <a:pt x="5648" y="1239"/>
                  </a:lnTo>
                  <a:cubicBezTo>
                    <a:pt x="5701" y="918"/>
                    <a:pt x="5460" y="623"/>
                    <a:pt x="5139" y="570"/>
                  </a:cubicBezTo>
                  <a:lnTo>
                    <a:pt x="1445" y="7"/>
                  </a:lnTo>
                  <a:cubicBezTo>
                    <a:pt x="1415" y="2"/>
                    <a:pt x="1385" y="0"/>
                    <a:pt x="135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6" name="Google Shape;2976;p68"/>
            <p:cNvSpPr/>
            <p:nvPr/>
          </p:nvSpPr>
          <p:spPr>
            <a:xfrm>
              <a:off x="5930770" y="2724139"/>
              <a:ext cx="115095" cy="130997"/>
            </a:xfrm>
            <a:custGeom>
              <a:rect b="b" l="l" r="r" t="t"/>
              <a:pathLst>
                <a:path extrusionOk="0" h="6489" w="5702">
                  <a:moveTo>
                    <a:pt x="1391" y="1"/>
                  </a:moveTo>
                  <a:cubicBezTo>
                    <a:pt x="1092" y="1"/>
                    <a:pt x="827" y="208"/>
                    <a:pt x="776" y="511"/>
                  </a:cubicBezTo>
                  <a:lnTo>
                    <a:pt x="54" y="5249"/>
                  </a:lnTo>
                  <a:cubicBezTo>
                    <a:pt x="0" y="5570"/>
                    <a:pt x="241" y="5864"/>
                    <a:pt x="562" y="5918"/>
                  </a:cubicBezTo>
                  <a:lnTo>
                    <a:pt x="4256" y="6480"/>
                  </a:lnTo>
                  <a:cubicBezTo>
                    <a:pt x="4289" y="6486"/>
                    <a:pt x="4322" y="6488"/>
                    <a:pt x="4355" y="6488"/>
                  </a:cubicBezTo>
                  <a:cubicBezTo>
                    <a:pt x="4640" y="6488"/>
                    <a:pt x="4901" y="6284"/>
                    <a:pt x="4925" y="5972"/>
                  </a:cubicBezTo>
                  <a:lnTo>
                    <a:pt x="5648" y="1261"/>
                  </a:lnTo>
                  <a:cubicBezTo>
                    <a:pt x="5701" y="940"/>
                    <a:pt x="5487" y="618"/>
                    <a:pt x="5166" y="565"/>
                  </a:cubicBezTo>
                  <a:lnTo>
                    <a:pt x="1446" y="3"/>
                  </a:lnTo>
                  <a:cubicBezTo>
                    <a:pt x="1427" y="1"/>
                    <a:pt x="1409" y="1"/>
                    <a:pt x="1391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7" name="Google Shape;2977;p68"/>
            <p:cNvSpPr/>
            <p:nvPr/>
          </p:nvSpPr>
          <p:spPr>
            <a:xfrm>
              <a:off x="6110686" y="2751571"/>
              <a:ext cx="114550" cy="130997"/>
            </a:xfrm>
            <a:custGeom>
              <a:rect b="b" l="l" r="r" t="t"/>
              <a:pathLst>
                <a:path extrusionOk="0" h="6489" w="5675">
                  <a:moveTo>
                    <a:pt x="1340" y="1"/>
                  </a:moveTo>
                  <a:cubicBezTo>
                    <a:pt x="1039" y="1"/>
                    <a:pt x="798" y="203"/>
                    <a:pt x="750" y="491"/>
                  </a:cubicBezTo>
                  <a:lnTo>
                    <a:pt x="27" y="5228"/>
                  </a:lnTo>
                  <a:cubicBezTo>
                    <a:pt x="0" y="5549"/>
                    <a:pt x="214" y="5871"/>
                    <a:pt x="535" y="5924"/>
                  </a:cubicBezTo>
                  <a:lnTo>
                    <a:pt x="4229" y="6486"/>
                  </a:lnTo>
                  <a:cubicBezTo>
                    <a:pt x="4247" y="6488"/>
                    <a:pt x="4265" y="6488"/>
                    <a:pt x="4283" y="6488"/>
                  </a:cubicBezTo>
                  <a:cubicBezTo>
                    <a:pt x="4586" y="6488"/>
                    <a:pt x="4875" y="6281"/>
                    <a:pt x="4925" y="5978"/>
                  </a:cubicBezTo>
                  <a:lnTo>
                    <a:pt x="5648" y="1240"/>
                  </a:lnTo>
                  <a:cubicBezTo>
                    <a:pt x="5674" y="919"/>
                    <a:pt x="5460" y="624"/>
                    <a:pt x="5139" y="571"/>
                  </a:cubicBezTo>
                  <a:lnTo>
                    <a:pt x="1446" y="9"/>
                  </a:lnTo>
                  <a:cubicBezTo>
                    <a:pt x="1410" y="3"/>
                    <a:pt x="1374" y="1"/>
                    <a:pt x="1340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8" name="Google Shape;2978;p68"/>
            <p:cNvSpPr/>
            <p:nvPr/>
          </p:nvSpPr>
          <p:spPr>
            <a:xfrm>
              <a:off x="6290057" y="2778599"/>
              <a:ext cx="115095" cy="131077"/>
            </a:xfrm>
            <a:custGeom>
              <a:rect b="b" l="l" r="r" t="t"/>
              <a:pathLst>
                <a:path extrusionOk="0" h="6493" w="5702">
                  <a:moveTo>
                    <a:pt x="1355" y="1"/>
                  </a:moveTo>
                  <a:cubicBezTo>
                    <a:pt x="1067" y="1"/>
                    <a:pt x="801" y="226"/>
                    <a:pt x="777" y="517"/>
                  </a:cubicBezTo>
                  <a:lnTo>
                    <a:pt x="54" y="5254"/>
                  </a:lnTo>
                  <a:cubicBezTo>
                    <a:pt x="0" y="5575"/>
                    <a:pt x="214" y="5870"/>
                    <a:pt x="536" y="5923"/>
                  </a:cubicBezTo>
                  <a:lnTo>
                    <a:pt x="4256" y="6485"/>
                  </a:lnTo>
                  <a:cubicBezTo>
                    <a:pt x="4286" y="6490"/>
                    <a:pt x="4316" y="6493"/>
                    <a:pt x="4346" y="6493"/>
                  </a:cubicBezTo>
                  <a:cubicBezTo>
                    <a:pt x="4631" y="6493"/>
                    <a:pt x="4877" y="6268"/>
                    <a:pt x="4925" y="5977"/>
                  </a:cubicBezTo>
                  <a:lnTo>
                    <a:pt x="5648" y="1239"/>
                  </a:lnTo>
                  <a:cubicBezTo>
                    <a:pt x="5701" y="918"/>
                    <a:pt x="5461" y="624"/>
                    <a:pt x="5139" y="570"/>
                  </a:cubicBezTo>
                  <a:lnTo>
                    <a:pt x="1446" y="8"/>
                  </a:lnTo>
                  <a:cubicBezTo>
                    <a:pt x="1415" y="3"/>
                    <a:pt x="1385" y="1"/>
                    <a:pt x="1355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9" name="Google Shape;2979;p68"/>
            <p:cNvSpPr/>
            <p:nvPr/>
          </p:nvSpPr>
          <p:spPr>
            <a:xfrm>
              <a:off x="6469428" y="2806132"/>
              <a:ext cx="115095" cy="130573"/>
            </a:xfrm>
            <a:custGeom>
              <a:rect b="b" l="l" r="r" t="t"/>
              <a:pathLst>
                <a:path extrusionOk="0" h="6468" w="5702">
                  <a:moveTo>
                    <a:pt x="1348" y="1"/>
                  </a:moveTo>
                  <a:cubicBezTo>
                    <a:pt x="1067" y="1"/>
                    <a:pt x="825" y="203"/>
                    <a:pt x="777" y="491"/>
                  </a:cubicBezTo>
                  <a:lnTo>
                    <a:pt x="54" y="5228"/>
                  </a:lnTo>
                  <a:cubicBezTo>
                    <a:pt x="1" y="5550"/>
                    <a:pt x="241" y="5871"/>
                    <a:pt x="563" y="5898"/>
                  </a:cubicBezTo>
                  <a:lnTo>
                    <a:pt x="4256" y="6460"/>
                  </a:lnTo>
                  <a:cubicBezTo>
                    <a:pt x="4289" y="6465"/>
                    <a:pt x="4322" y="6468"/>
                    <a:pt x="4355" y="6468"/>
                  </a:cubicBezTo>
                  <a:cubicBezTo>
                    <a:pt x="4636" y="6468"/>
                    <a:pt x="4877" y="6266"/>
                    <a:pt x="4925" y="5978"/>
                  </a:cubicBezTo>
                  <a:lnTo>
                    <a:pt x="5648" y="1240"/>
                  </a:lnTo>
                  <a:cubicBezTo>
                    <a:pt x="5702" y="919"/>
                    <a:pt x="5488" y="598"/>
                    <a:pt x="5140" y="544"/>
                  </a:cubicBezTo>
                  <a:lnTo>
                    <a:pt x="1446" y="9"/>
                  </a:lnTo>
                  <a:cubicBezTo>
                    <a:pt x="1413" y="4"/>
                    <a:pt x="1380" y="1"/>
                    <a:pt x="1348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0" name="Google Shape;2980;p68"/>
            <p:cNvSpPr/>
            <p:nvPr/>
          </p:nvSpPr>
          <p:spPr>
            <a:xfrm>
              <a:off x="6648799" y="2833161"/>
              <a:ext cx="115095" cy="130976"/>
            </a:xfrm>
            <a:custGeom>
              <a:rect b="b" l="l" r="r" t="t"/>
              <a:pathLst>
                <a:path extrusionOk="0" h="6488" w="5702">
                  <a:moveTo>
                    <a:pt x="1368" y="0"/>
                  </a:moveTo>
                  <a:cubicBezTo>
                    <a:pt x="1067" y="0"/>
                    <a:pt x="825" y="205"/>
                    <a:pt x="777" y="517"/>
                  </a:cubicBezTo>
                  <a:lnTo>
                    <a:pt x="54" y="5228"/>
                  </a:lnTo>
                  <a:cubicBezTo>
                    <a:pt x="1" y="5549"/>
                    <a:pt x="242" y="5870"/>
                    <a:pt x="563" y="5924"/>
                  </a:cubicBezTo>
                  <a:lnTo>
                    <a:pt x="4256" y="6486"/>
                  </a:lnTo>
                  <a:cubicBezTo>
                    <a:pt x="4275" y="6487"/>
                    <a:pt x="4293" y="6488"/>
                    <a:pt x="4311" y="6488"/>
                  </a:cubicBezTo>
                  <a:cubicBezTo>
                    <a:pt x="4613" y="6488"/>
                    <a:pt x="4902" y="6280"/>
                    <a:pt x="4952" y="5977"/>
                  </a:cubicBezTo>
                  <a:lnTo>
                    <a:pt x="5648" y="1240"/>
                  </a:lnTo>
                  <a:cubicBezTo>
                    <a:pt x="5702" y="918"/>
                    <a:pt x="5488" y="624"/>
                    <a:pt x="5167" y="571"/>
                  </a:cubicBezTo>
                  <a:lnTo>
                    <a:pt x="1473" y="8"/>
                  </a:lnTo>
                  <a:cubicBezTo>
                    <a:pt x="1437" y="3"/>
                    <a:pt x="1402" y="0"/>
                    <a:pt x="1368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1" name="Google Shape;2981;p68"/>
            <p:cNvSpPr/>
            <p:nvPr/>
          </p:nvSpPr>
          <p:spPr>
            <a:xfrm>
              <a:off x="6828715" y="2860189"/>
              <a:ext cx="115095" cy="131098"/>
            </a:xfrm>
            <a:custGeom>
              <a:rect b="b" l="l" r="r" t="t"/>
              <a:pathLst>
                <a:path extrusionOk="0" h="6494" w="5702">
                  <a:moveTo>
                    <a:pt x="1356" y="0"/>
                  </a:moveTo>
                  <a:cubicBezTo>
                    <a:pt x="1067" y="0"/>
                    <a:pt x="799" y="225"/>
                    <a:pt x="750" y="516"/>
                  </a:cubicBezTo>
                  <a:lnTo>
                    <a:pt x="54" y="5254"/>
                  </a:lnTo>
                  <a:cubicBezTo>
                    <a:pt x="1" y="5575"/>
                    <a:pt x="215" y="5869"/>
                    <a:pt x="536" y="5923"/>
                  </a:cubicBezTo>
                  <a:lnTo>
                    <a:pt x="4230" y="6485"/>
                  </a:lnTo>
                  <a:cubicBezTo>
                    <a:pt x="4265" y="6490"/>
                    <a:pt x="4301" y="6493"/>
                    <a:pt x="4335" y="6493"/>
                  </a:cubicBezTo>
                  <a:cubicBezTo>
                    <a:pt x="4636" y="6493"/>
                    <a:pt x="4878" y="6289"/>
                    <a:pt x="4926" y="5976"/>
                  </a:cubicBezTo>
                  <a:lnTo>
                    <a:pt x="5648" y="1266"/>
                  </a:lnTo>
                  <a:cubicBezTo>
                    <a:pt x="5702" y="918"/>
                    <a:pt x="5461" y="623"/>
                    <a:pt x="5140" y="570"/>
                  </a:cubicBezTo>
                  <a:lnTo>
                    <a:pt x="1446" y="8"/>
                  </a:lnTo>
                  <a:cubicBezTo>
                    <a:pt x="1416" y="3"/>
                    <a:pt x="1386" y="0"/>
                    <a:pt x="135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2" name="Google Shape;2982;p68"/>
            <p:cNvSpPr/>
            <p:nvPr/>
          </p:nvSpPr>
          <p:spPr>
            <a:xfrm>
              <a:off x="7008085" y="2887723"/>
              <a:ext cx="115095" cy="130573"/>
            </a:xfrm>
            <a:custGeom>
              <a:rect b="b" l="l" r="r" t="t"/>
              <a:pathLst>
                <a:path extrusionOk="0" h="6468" w="5702">
                  <a:moveTo>
                    <a:pt x="1348" y="1"/>
                  </a:moveTo>
                  <a:cubicBezTo>
                    <a:pt x="1067" y="1"/>
                    <a:pt x="825" y="203"/>
                    <a:pt x="777" y="491"/>
                  </a:cubicBezTo>
                  <a:lnTo>
                    <a:pt x="54" y="5228"/>
                  </a:lnTo>
                  <a:cubicBezTo>
                    <a:pt x="1" y="5549"/>
                    <a:pt x="215" y="5870"/>
                    <a:pt x="563" y="5924"/>
                  </a:cubicBezTo>
                  <a:lnTo>
                    <a:pt x="4257" y="6459"/>
                  </a:lnTo>
                  <a:cubicBezTo>
                    <a:pt x="4290" y="6465"/>
                    <a:pt x="4323" y="6467"/>
                    <a:pt x="4355" y="6467"/>
                  </a:cubicBezTo>
                  <a:cubicBezTo>
                    <a:pt x="4636" y="6467"/>
                    <a:pt x="4878" y="6266"/>
                    <a:pt x="4926" y="5978"/>
                  </a:cubicBezTo>
                  <a:lnTo>
                    <a:pt x="5648" y="1240"/>
                  </a:lnTo>
                  <a:cubicBezTo>
                    <a:pt x="5702" y="919"/>
                    <a:pt x="5488" y="598"/>
                    <a:pt x="5140" y="571"/>
                  </a:cubicBezTo>
                  <a:lnTo>
                    <a:pt x="1446" y="9"/>
                  </a:lnTo>
                  <a:cubicBezTo>
                    <a:pt x="1413" y="3"/>
                    <a:pt x="1380" y="1"/>
                    <a:pt x="1348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3" name="Google Shape;2983;p68"/>
            <p:cNvSpPr/>
            <p:nvPr/>
          </p:nvSpPr>
          <p:spPr>
            <a:xfrm>
              <a:off x="7187476" y="2914751"/>
              <a:ext cx="115095" cy="131077"/>
            </a:xfrm>
            <a:custGeom>
              <a:rect b="b" l="l" r="r" t="t"/>
              <a:pathLst>
                <a:path extrusionOk="0" h="6493" w="5702">
                  <a:moveTo>
                    <a:pt x="1356" y="1"/>
                  </a:moveTo>
                  <a:cubicBezTo>
                    <a:pt x="1071" y="1"/>
                    <a:pt x="825" y="226"/>
                    <a:pt x="776" y="517"/>
                  </a:cubicBezTo>
                  <a:lnTo>
                    <a:pt x="54" y="5227"/>
                  </a:lnTo>
                  <a:cubicBezTo>
                    <a:pt x="0" y="5575"/>
                    <a:pt x="241" y="5870"/>
                    <a:pt x="562" y="5923"/>
                  </a:cubicBezTo>
                  <a:lnTo>
                    <a:pt x="4256" y="6485"/>
                  </a:lnTo>
                  <a:cubicBezTo>
                    <a:pt x="4286" y="6490"/>
                    <a:pt x="4316" y="6493"/>
                    <a:pt x="4346" y="6493"/>
                  </a:cubicBezTo>
                  <a:cubicBezTo>
                    <a:pt x="4635" y="6493"/>
                    <a:pt x="4903" y="6268"/>
                    <a:pt x="4952" y="5977"/>
                  </a:cubicBezTo>
                  <a:lnTo>
                    <a:pt x="5648" y="1239"/>
                  </a:lnTo>
                  <a:cubicBezTo>
                    <a:pt x="5701" y="918"/>
                    <a:pt x="5487" y="624"/>
                    <a:pt x="5166" y="570"/>
                  </a:cubicBezTo>
                  <a:lnTo>
                    <a:pt x="1445" y="8"/>
                  </a:lnTo>
                  <a:cubicBezTo>
                    <a:pt x="1415" y="3"/>
                    <a:pt x="1385" y="1"/>
                    <a:pt x="1356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4" name="Google Shape;2984;p68"/>
            <p:cNvSpPr/>
            <p:nvPr/>
          </p:nvSpPr>
          <p:spPr>
            <a:xfrm>
              <a:off x="7367392" y="2941880"/>
              <a:ext cx="114550" cy="130976"/>
            </a:xfrm>
            <a:custGeom>
              <a:rect b="b" l="l" r="r" t="t"/>
              <a:pathLst>
                <a:path extrusionOk="0" h="6488" w="5675">
                  <a:moveTo>
                    <a:pt x="1391" y="0"/>
                  </a:moveTo>
                  <a:cubicBezTo>
                    <a:pt x="1089" y="0"/>
                    <a:pt x="800" y="208"/>
                    <a:pt x="749" y="511"/>
                  </a:cubicBezTo>
                  <a:lnTo>
                    <a:pt x="27" y="5248"/>
                  </a:lnTo>
                  <a:cubicBezTo>
                    <a:pt x="0" y="5570"/>
                    <a:pt x="214" y="5864"/>
                    <a:pt x="535" y="5918"/>
                  </a:cubicBezTo>
                  <a:lnTo>
                    <a:pt x="4229" y="6480"/>
                  </a:lnTo>
                  <a:cubicBezTo>
                    <a:pt x="4265" y="6485"/>
                    <a:pt x="4300" y="6488"/>
                    <a:pt x="4335" y="6488"/>
                  </a:cubicBezTo>
                  <a:cubicBezTo>
                    <a:pt x="4635" y="6488"/>
                    <a:pt x="4877" y="6286"/>
                    <a:pt x="4925" y="5998"/>
                  </a:cubicBezTo>
                  <a:lnTo>
                    <a:pt x="5648" y="1260"/>
                  </a:lnTo>
                  <a:cubicBezTo>
                    <a:pt x="5674" y="939"/>
                    <a:pt x="5460" y="618"/>
                    <a:pt x="5139" y="564"/>
                  </a:cubicBezTo>
                  <a:lnTo>
                    <a:pt x="1445" y="2"/>
                  </a:lnTo>
                  <a:cubicBezTo>
                    <a:pt x="1427" y="1"/>
                    <a:pt x="1409" y="0"/>
                    <a:pt x="1391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5" name="Google Shape;2985;p68"/>
            <p:cNvSpPr/>
            <p:nvPr/>
          </p:nvSpPr>
          <p:spPr>
            <a:xfrm>
              <a:off x="7546763" y="2969313"/>
              <a:ext cx="115095" cy="130976"/>
            </a:xfrm>
            <a:custGeom>
              <a:rect b="b" l="l" r="r" t="t"/>
              <a:pathLst>
                <a:path extrusionOk="0" h="6488" w="5702">
                  <a:moveTo>
                    <a:pt x="1346" y="0"/>
                  </a:moveTo>
                  <a:cubicBezTo>
                    <a:pt x="1061" y="0"/>
                    <a:pt x="800" y="202"/>
                    <a:pt x="776" y="490"/>
                  </a:cubicBezTo>
                  <a:lnTo>
                    <a:pt x="54" y="5228"/>
                  </a:lnTo>
                  <a:cubicBezTo>
                    <a:pt x="0" y="5549"/>
                    <a:pt x="214" y="5870"/>
                    <a:pt x="562" y="5924"/>
                  </a:cubicBezTo>
                  <a:lnTo>
                    <a:pt x="4256" y="6486"/>
                  </a:lnTo>
                  <a:cubicBezTo>
                    <a:pt x="4274" y="6487"/>
                    <a:pt x="4292" y="6488"/>
                    <a:pt x="4310" y="6488"/>
                  </a:cubicBezTo>
                  <a:cubicBezTo>
                    <a:pt x="4610" y="6488"/>
                    <a:pt x="4875" y="6280"/>
                    <a:pt x="4925" y="5977"/>
                  </a:cubicBezTo>
                  <a:lnTo>
                    <a:pt x="5648" y="1240"/>
                  </a:lnTo>
                  <a:cubicBezTo>
                    <a:pt x="5701" y="918"/>
                    <a:pt x="5460" y="624"/>
                    <a:pt x="5139" y="570"/>
                  </a:cubicBezTo>
                  <a:lnTo>
                    <a:pt x="1446" y="8"/>
                  </a:lnTo>
                  <a:cubicBezTo>
                    <a:pt x="1412" y="3"/>
                    <a:pt x="1379" y="0"/>
                    <a:pt x="134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6" name="Google Shape;2986;p68"/>
            <p:cNvSpPr/>
            <p:nvPr/>
          </p:nvSpPr>
          <p:spPr>
            <a:xfrm>
              <a:off x="7726134" y="2996341"/>
              <a:ext cx="115095" cy="131077"/>
            </a:xfrm>
            <a:custGeom>
              <a:rect b="b" l="l" r="r" t="t"/>
              <a:pathLst>
                <a:path extrusionOk="0" h="6493" w="5702">
                  <a:moveTo>
                    <a:pt x="1356" y="0"/>
                  </a:moveTo>
                  <a:cubicBezTo>
                    <a:pt x="1071" y="0"/>
                    <a:pt x="825" y="225"/>
                    <a:pt x="777" y="516"/>
                  </a:cubicBezTo>
                  <a:lnTo>
                    <a:pt x="54" y="5254"/>
                  </a:lnTo>
                  <a:cubicBezTo>
                    <a:pt x="0" y="5575"/>
                    <a:pt x="241" y="5869"/>
                    <a:pt x="563" y="5923"/>
                  </a:cubicBezTo>
                  <a:lnTo>
                    <a:pt x="4256" y="6485"/>
                  </a:lnTo>
                  <a:cubicBezTo>
                    <a:pt x="4286" y="6490"/>
                    <a:pt x="4317" y="6492"/>
                    <a:pt x="4347" y="6492"/>
                  </a:cubicBezTo>
                  <a:cubicBezTo>
                    <a:pt x="4635" y="6492"/>
                    <a:pt x="4901" y="6267"/>
                    <a:pt x="4925" y="5976"/>
                  </a:cubicBezTo>
                  <a:lnTo>
                    <a:pt x="5648" y="1239"/>
                  </a:lnTo>
                  <a:cubicBezTo>
                    <a:pt x="5702" y="918"/>
                    <a:pt x="5487" y="623"/>
                    <a:pt x="5139" y="570"/>
                  </a:cubicBezTo>
                  <a:lnTo>
                    <a:pt x="1446" y="8"/>
                  </a:lnTo>
                  <a:cubicBezTo>
                    <a:pt x="1416" y="3"/>
                    <a:pt x="1386" y="0"/>
                    <a:pt x="135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7" name="Google Shape;2987;p68"/>
            <p:cNvSpPr/>
            <p:nvPr/>
          </p:nvSpPr>
          <p:spPr>
            <a:xfrm>
              <a:off x="7906050" y="3023450"/>
              <a:ext cx="114550" cy="130997"/>
            </a:xfrm>
            <a:custGeom>
              <a:rect b="b" l="l" r="r" t="t"/>
              <a:pathLst>
                <a:path extrusionOk="0" h="6489" w="5675">
                  <a:moveTo>
                    <a:pt x="1387" y="1"/>
                  </a:moveTo>
                  <a:cubicBezTo>
                    <a:pt x="1065" y="1"/>
                    <a:pt x="800" y="208"/>
                    <a:pt x="750" y="511"/>
                  </a:cubicBezTo>
                  <a:lnTo>
                    <a:pt x="27" y="5249"/>
                  </a:lnTo>
                  <a:cubicBezTo>
                    <a:pt x="0" y="5570"/>
                    <a:pt x="215" y="5891"/>
                    <a:pt x="536" y="5918"/>
                  </a:cubicBezTo>
                  <a:lnTo>
                    <a:pt x="4229" y="6480"/>
                  </a:lnTo>
                  <a:cubicBezTo>
                    <a:pt x="4263" y="6486"/>
                    <a:pt x="4296" y="6488"/>
                    <a:pt x="4329" y="6488"/>
                  </a:cubicBezTo>
                  <a:cubicBezTo>
                    <a:pt x="4614" y="6488"/>
                    <a:pt x="4877" y="6286"/>
                    <a:pt x="4925" y="5998"/>
                  </a:cubicBezTo>
                  <a:lnTo>
                    <a:pt x="5648" y="1261"/>
                  </a:lnTo>
                  <a:cubicBezTo>
                    <a:pt x="5675" y="940"/>
                    <a:pt x="5461" y="619"/>
                    <a:pt x="5139" y="565"/>
                  </a:cubicBezTo>
                  <a:lnTo>
                    <a:pt x="1446" y="3"/>
                  </a:lnTo>
                  <a:cubicBezTo>
                    <a:pt x="1426" y="1"/>
                    <a:pt x="1407" y="1"/>
                    <a:pt x="1387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8" name="Google Shape;2988;p68"/>
            <p:cNvSpPr/>
            <p:nvPr/>
          </p:nvSpPr>
          <p:spPr>
            <a:xfrm>
              <a:off x="8085420" y="3050883"/>
              <a:ext cx="115095" cy="131098"/>
            </a:xfrm>
            <a:custGeom>
              <a:rect b="b" l="l" r="r" t="t"/>
              <a:pathLst>
                <a:path extrusionOk="0" h="6494" w="5702">
                  <a:moveTo>
                    <a:pt x="1347" y="1"/>
                  </a:moveTo>
                  <a:cubicBezTo>
                    <a:pt x="1062" y="1"/>
                    <a:pt x="798" y="205"/>
                    <a:pt x="750" y="518"/>
                  </a:cubicBezTo>
                  <a:lnTo>
                    <a:pt x="54" y="5228"/>
                  </a:lnTo>
                  <a:cubicBezTo>
                    <a:pt x="1" y="5576"/>
                    <a:pt x="215" y="5871"/>
                    <a:pt x="536" y="5924"/>
                  </a:cubicBezTo>
                  <a:lnTo>
                    <a:pt x="4256" y="6486"/>
                  </a:lnTo>
                  <a:cubicBezTo>
                    <a:pt x="4287" y="6491"/>
                    <a:pt x="4317" y="6494"/>
                    <a:pt x="4346" y="6494"/>
                  </a:cubicBezTo>
                  <a:cubicBezTo>
                    <a:pt x="4631" y="6494"/>
                    <a:pt x="4877" y="6269"/>
                    <a:pt x="4925" y="5978"/>
                  </a:cubicBezTo>
                  <a:lnTo>
                    <a:pt x="5648" y="1240"/>
                  </a:lnTo>
                  <a:cubicBezTo>
                    <a:pt x="5702" y="919"/>
                    <a:pt x="5461" y="625"/>
                    <a:pt x="5140" y="571"/>
                  </a:cubicBezTo>
                  <a:lnTo>
                    <a:pt x="1446" y="9"/>
                  </a:lnTo>
                  <a:cubicBezTo>
                    <a:pt x="1413" y="3"/>
                    <a:pt x="1380" y="1"/>
                    <a:pt x="1347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9" name="Google Shape;2989;p68"/>
            <p:cNvSpPr/>
            <p:nvPr/>
          </p:nvSpPr>
          <p:spPr>
            <a:xfrm>
              <a:off x="8264791" y="3077911"/>
              <a:ext cx="115095" cy="131098"/>
            </a:xfrm>
            <a:custGeom>
              <a:rect b="b" l="l" r="r" t="t"/>
              <a:pathLst>
                <a:path extrusionOk="0" h="6494" w="5702">
                  <a:moveTo>
                    <a:pt x="1356" y="1"/>
                  </a:moveTo>
                  <a:cubicBezTo>
                    <a:pt x="1072" y="1"/>
                    <a:pt x="825" y="226"/>
                    <a:pt x="777" y="517"/>
                  </a:cubicBezTo>
                  <a:lnTo>
                    <a:pt x="54" y="5254"/>
                  </a:lnTo>
                  <a:cubicBezTo>
                    <a:pt x="1" y="5576"/>
                    <a:pt x="242" y="5870"/>
                    <a:pt x="563" y="5923"/>
                  </a:cubicBezTo>
                  <a:lnTo>
                    <a:pt x="4257" y="6486"/>
                  </a:lnTo>
                  <a:cubicBezTo>
                    <a:pt x="4289" y="6491"/>
                    <a:pt x="4322" y="6494"/>
                    <a:pt x="4354" y="6494"/>
                  </a:cubicBezTo>
                  <a:cubicBezTo>
                    <a:pt x="4636" y="6494"/>
                    <a:pt x="4878" y="6289"/>
                    <a:pt x="4926" y="5977"/>
                  </a:cubicBezTo>
                  <a:lnTo>
                    <a:pt x="5648" y="1266"/>
                  </a:lnTo>
                  <a:cubicBezTo>
                    <a:pt x="5702" y="918"/>
                    <a:pt x="5488" y="624"/>
                    <a:pt x="5140" y="570"/>
                  </a:cubicBezTo>
                  <a:lnTo>
                    <a:pt x="1446" y="8"/>
                  </a:lnTo>
                  <a:cubicBezTo>
                    <a:pt x="1416" y="3"/>
                    <a:pt x="1386" y="1"/>
                    <a:pt x="1356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0" name="Google Shape;2990;p68"/>
            <p:cNvSpPr/>
            <p:nvPr/>
          </p:nvSpPr>
          <p:spPr>
            <a:xfrm>
              <a:off x="8444162" y="3105464"/>
              <a:ext cx="115115" cy="130573"/>
            </a:xfrm>
            <a:custGeom>
              <a:rect b="b" l="l" r="r" t="t"/>
              <a:pathLst>
                <a:path extrusionOk="0" h="6468" w="5703">
                  <a:moveTo>
                    <a:pt x="1367" y="0"/>
                  </a:moveTo>
                  <a:cubicBezTo>
                    <a:pt x="1067" y="0"/>
                    <a:pt x="825" y="202"/>
                    <a:pt x="777" y="490"/>
                  </a:cubicBezTo>
                  <a:lnTo>
                    <a:pt x="55" y="5228"/>
                  </a:lnTo>
                  <a:cubicBezTo>
                    <a:pt x="1" y="5549"/>
                    <a:pt x="242" y="5870"/>
                    <a:pt x="563" y="5924"/>
                  </a:cubicBezTo>
                  <a:lnTo>
                    <a:pt x="4257" y="6459"/>
                  </a:lnTo>
                  <a:cubicBezTo>
                    <a:pt x="4290" y="6464"/>
                    <a:pt x="4323" y="6467"/>
                    <a:pt x="4356" y="6467"/>
                  </a:cubicBezTo>
                  <a:cubicBezTo>
                    <a:pt x="4641" y="6467"/>
                    <a:pt x="4905" y="6265"/>
                    <a:pt x="4953" y="5977"/>
                  </a:cubicBezTo>
                  <a:lnTo>
                    <a:pt x="5649" y="1240"/>
                  </a:lnTo>
                  <a:cubicBezTo>
                    <a:pt x="5702" y="918"/>
                    <a:pt x="5488" y="597"/>
                    <a:pt x="5167" y="544"/>
                  </a:cubicBezTo>
                  <a:lnTo>
                    <a:pt x="1473" y="8"/>
                  </a:lnTo>
                  <a:cubicBezTo>
                    <a:pt x="1437" y="3"/>
                    <a:pt x="1402" y="0"/>
                    <a:pt x="136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1" name="Google Shape;2991;p68"/>
            <p:cNvSpPr/>
            <p:nvPr/>
          </p:nvSpPr>
          <p:spPr>
            <a:xfrm>
              <a:off x="8624078" y="3132493"/>
              <a:ext cx="115095" cy="131077"/>
            </a:xfrm>
            <a:custGeom>
              <a:rect b="b" l="l" r="r" t="t"/>
              <a:pathLst>
                <a:path extrusionOk="0" h="6493" w="5702">
                  <a:moveTo>
                    <a:pt x="1356" y="0"/>
                  </a:moveTo>
                  <a:cubicBezTo>
                    <a:pt x="1067" y="0"/>
                    <a:pt x="799" y="225"/>
                    <a:pt x="750" y="516"/>
                  </a:cubicBezTo>
                  <a:lnTo>
                    <a:pt x="54" y="5254"/>
                  </a:lnTo>
                  <a:cubicBezTo>
                    <a:pt x="1" y="5575"/>
                    <a:pt x="215" y="5869"/>
                    <a:pt x="536" y="5923"/>
                  </a:cubicBezTo>
                  <a:lnTo>
                    <a:pt x="4230" y="6485"/>
                  </a:lnTo>
                  <a:cubicBezTo>
                    <a:pt x="4263" y="6490"/>
                    <a:pt x="4295" y="6492"/>
                    <a:pt x="4327" y="6492"/>
                  </a:cubicBezTo>
                  <a:cubicBezTo>
                    <a:pt x="4631" y="6492"/>
                    <a:pt x="4877" y="6267"/>
                    <a:pt x="4926" y="5976"/>
                  </a:cubicBezTo>
                  <a:lnTo>
                    <a:pt x="5648" y="1239"/>
                  </a:lnTo>
                  <a:cubicBezTo>
                    <a:pt x="5702" y="918"/>
                    <a:pt x="5461" y="623"/>
                    <a:pt x="5140" y="570"/>
                  </a:cubicBezTo>
                  <a:lnTo>
                    <a:pt x="1446" y="8"/>
                  </a:lnTo>
                  <a:cubicBezTo>
                    <a:pt x="1416" y="3"/>
                    <a:pt x="1386" y="0"/>
                    <a:pt x="135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2" name="Google Shape;2992;p68"/>
            <p:cNvSpPr/>
            <p:nvPr/>
          </p:nvSpPr>
          <p:spPr>
            <a:xfrm>
              <a:off x="8803469" y="3159602"/>
              <a:ext cx="115095" cy="130997"/>
            </a:xfrm>
            <a:custGeom>
              <a:rect b="b" l="l" r="r" t="t"/>
              <a:pathLst>
                <a:path extrusionOk="0" h="6489" w="5702">
                  <a:moveTo>
                    <a:pt x="1391" y="1"/>
                  </a:moveTo>
                  <a:cubicBezTo>
                    <a:pt x="1092" y="1"/>
                    <a:pt x="827" y="208"/>
                    <a:pt x="776" y="511"/>
                  </a:cubicBezTo>
                  <a:lnTo>
                    <a:pt x="54" y="5249"/>
                  </a:lnTo>
                  <a:cubicBezTo>
                    <a:pt x="0" y="5570"/>
                    <a:pt x="214" y="5865"/>
                    <a:pt x="562" y="5918"/>
                  </a:cubicBezTo>
                  <a:lnTo>
                    <a:pt x="4256" y="6480"/>
                  </a:lnTo>
                  <a:cubicBezTo>
                    <a:pt x="4289" y="6486"/>
                    <a:pt x="4322" y="6488"/>
                    <a:pt x="4354" y="6488"/>
                  </a:cubicBezTo>
                  <a:cubicBezTo>
                    <a:pt x="4635" y="6488"/>
                    <a:pt x="4877" y="6286"/>
                    <a:pt x="4925" y="5998"/>
                  </a:cubicBezTo>
                  <a:lnTo>
                    <a:pt x="5648" y="1261"/>
                  </a:lnTo>
                  <a:cubicBezTo>
                    <a:pt x="5701" y="940"/>
                    <a:pt x="5460" y="618"/>
                    <a:pt x="5139" y="565"/>
                  </a:cubicBezTo>
                  <a:lnTo>
                    <a:pt x="1445" y="3"/>
                  </a:lnTo>
                  <a:cubicBezTo>
                    <a:pt x="1427" y="1"/>
                    <a:pt x="1409" y="1"/>
                    <a:pt x="1391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3" name="Google Shape;2993;p68"/>
            <p:cNvSpPr/>
            <p:nvPr/>
          </p:nvSpPr>
          <p:spPr>
            <a:xfrm>
              <a:off x="3962496" y="3593875"/>
              <a:ext cx="114570" cy="131098"/>
            </a:xfrm>
            <a:custGeom>
              <a:rect b="b" l="l" r="r" t="t"/>
              <a:pathLst>
                <a:path extrusionOk="0" h="6494" w="5676">
                  <a:moveTo>
                    <a:pt x="1348" y="0"/>
                  </a:moveTo>
                  <a:cubicBezTo>
                    <a:pt x="1062" y="0"/>
                    <a:pt x="798" y="205"/>
                    <a:pt x="750" y="517"/>
                  </a:cubicBezTo>
                  <a:lnTo>
                    <a:pt x="28" y="5228"/>
                  </a:lnTo>
                  <a:cubicBezTo>
                    <a:pt x="1" y="5576"/>
                    <a:pt x="215" y="5870"/>
                    <a:pt x="536" y="5924"/>
                  </a:cubicBezTo>
                  <a:lnTo>
                    <a:pt x="4230" y="6486"/>
                  </a:lnTo>
                  <a:cubicBezTo>
                    <a:pt x="4263" y="6491"/>
                    <a:pt x="4295" y="6493"/>
                    <a:pt x="4327" y="6493"/>
                  </a:cubicBezTo>
                  <a:cubicBezTo>
                    <a:pt x="4631" y="6493"/>
                    <a:pt x="4877" y="6268"/>
                    <a:pt x="4926" y="5977"/>
                  </a:cubicBezTo>
                  <a:lnTo>
                    <a:pt x="5649" y="1240"/>
                  </a:lnTo>
                  <a:cubicBezTo>
                    <a:pt x="5675" y="918"/>
                    <a:pt x="5461" y="624"/>
                    <a:pt x="5140" y="571"/>
                  </a:cubicBezTo>
                  <a:lnTo>
                    <a:pt x="1446" y="8"/>
                  </a:lnTo>
                  <a:cubicBezTo>
                    <a:pt x="1413" y="3"/>
                    <a:pt x="1380" y="0"/>
                    <a:pt x="1348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4" name="Google Shape;2994;p68"/>
            <p:cNvSpPr/>
            <p:nvPr/>
          </p:nvSpPr>
          <p:spPr>
            <a:xfrm>
              <a:off x="4141887" y="3620903"/>
              <a:ext cx="115095" cy="131098"/>
            </a:xfrm>
            <a:custGeom>
              <a:rect b="b" l="l" r="r" t="t"/>
              <a:pathLst>
                <a:path extrusionOk="0" h="6494" w="5702">
                  <a:moveTo>
                    <a:pt x="1355" y="0"/>
                  </a:moveTo>
                  <a:cubicBezTo>
                    <a:pt x="1066" y="0"/>
                    <a:pt x="801" y="225"/>
                    <a:pt x="776" y="516"/>
                  </a:cubicBezTo>
                  <a:lnTo>
                    <a:pt x="54" y="5254"/>
                  </a:lnTo>
                  <a:cubicBezTo>
                    <a:pt x="0" y="5575"/>
                    <a:pt x="214" y="5869"/>
                    <a:pt x="535" y="5923"/>
                  </a:cubicBezTo>
                  <a:lnTo>
                    <a:pt x="4256" y="6485"/>
                  </a:lnTo>
                  <a:cubicBezTo>
                    <a:pt x="4289" y="6491"/>
                    <a:pt x="4322" y="6493"/>
                    <a:pt x="4354" y="6493"/>
                  </a:cubicBezTo>
                  <a:cubicBezTo>
                    <a:pt x="4635" y="6493"/>
                    <a:pt x="4877" y="6289"/>
                    <a:pt x="4925" y="5976"/>
                  </a:cubicBezTo>
                  <a:lnTo>
                    <a:pt x="5648" y="1266"/>
                  </a:lnTo>
                  <a:cubicBezTo>
                    <a:pt x="5701" y="918"/>
                    <a:pt x="5460" y="623"/>
                    <a:pt x="5139" y="570"/>
                  </a:cubicBezTo>
                  <a:lnTo>
                    <a:pt x="1445" y="8"/>
                  </a:lnTo>
                  <a:cubicBezTo>
                    <a:pt x="1415" y="3"/>
                    <a:pt x="1385" y="0"/>
                    <a:pt x="1355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5" name="Google Shape;2995;p68"/>
            <p:cNvSpPr/>
            <p:nvPr/>
          </p:nvSpPr>
          <p:spPr>
            <a:xfrm>
              <a:off x="4321258" y="3648437"/>
              <a:ext cx="115095" cy="130997"/>
            </a:xfrm>
            <a:custGeom>
              <a:rect b="b" l="l" r="r" t="t"/>
              <a:pathLst>
                <a:path extrusionOk="0" h="6489" w="5702">
                  <a:moveTo>
                    <a:pt x="1347" y="1"/>
                  </a:moveTo>
                  <a:cubicBezTo>
                    <a:pt x="1066" y="1"/>
                    <a:pt x="825" y="203"/>
                    <a:pt x="777" y="491"/>
                  </a:cubicBezTo>
                  <a:lnTo>
                    <a:pt x="54" y="5228"/>
                  </a:lnTo>
                  <a:cubicBezTo>
                    <a:pt x="0" y="5549"/>
                    <a:pt x="241" y="5870"/>
                    <a:pt x="562" y="5924"/>
                  </a:cubicBezTo>
                  <a:lnTo>
                    <a:pt x="4256" y="6486"/>
                  </a:lnTo>
                  <a:cubicBezTo>
                    <a:pt x="4274" y="6488"/>
                    <a:pt x="4292" y="6488"/>
                    <a:pt x="4310" y="6488"/>
                  </a:cubicBezTo>
                  <a:cubicBezTo>
                    <a:pt x="4613" y="6488"/>
                    <a:pt x="4900" y="6281"/>
                    <a:pt x="4925" y="5978"/>
                  </a:cubicBezTo>
                  <a:lnTo>
                    <a:pt x="5648" y="1240"/>
                  </a:lnTo>
                  <a:cubicBezTo>
                    <a:pt x="5701" y="919"/>
                    <a:pt x="5487" y="598"/>
                    <a:pt x="5139" y="571"/>
                  </a:cubicBezTo>
                  <a:lnTo>
                    <a:pt x="1446" y="9"/>
                  </a:lnTo>
                  <a:cubicBezTo>
                    <a:pt x="1413" y="3"/>
                    <a:pt x="1380" y="1"/>
                    <a:pt x="1347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6" name="Google Shape;2996;p68"/>
            <p:cNvSpPr/>
            <p:nvPr/>
          </p:nvSpPr>
          <p:spPr>
            <a:xfrm>
              <a:off x="4501173" y="3675465"/>
              <a:ext cx="114550" cy="131077"/>
            </a:xfrm>
            <a:custGeom>
              <a:rect b="b" l="l" r="r" t="t"/>
              <a:pathLst>
                <a:path extrusionOk="0" h="6493" w="5675">
                  <a:moveTo>
                    <a:pt x="1349" y="1"/>
                  </a:moveTo>
                  <a:cubicBezTo>
                    <a:pt x="1044" y="1"/>
                    <a:pt x="798" y="226"/>
                    <a:pt x="750" y="517"/>
                  </a:cubicBezTo>
                  <a:lnTo>
                    <a:pt x="27" y="5254"/>
                  </a:lnTo>
                  <a:cubicBezTo>
                    <a:pt x="0" y="5575"/>
                    <a:pt x="214" y="5870"/>
                    <a:pt x="536" y="5923"/>
                  </a:cubicBezTo>
                  <a:lnTo>
                    <a:pt x="4229" y="6485"/>
                  </a:lnTo>
                  <a:cubicBezTo>
                    <a:pt x="4260" y="6490"/>
                    <a:pt x="4290" y="6493"/>
                    <a:pt x="4320" y="6493"/>
                  </a:cubicBezTo>
                  <a:cubicBezTo>
                    <a:pt x="4609" y="6493"/>
                    <a:pt x="4877" y="6268"/>
                    <a:pt x="4925" y="5977"/>
                  </a:cubicBezTo>
                  <a:lnTo>
                    <a:pt x="5648" y="1239"/>
                  </a:lnTo>
                  <a:cubicBezTo>
                    <a:pt x="5675" y="918"/>
                    <a:pt x="5460" y="624"/>
                    <a:pt x="5139" y="570"/>
                  </a:cubicBezTo>
                  <a:lnTo>
                    <a:pt x="1446" y="8"/>
                  </a:lnTo>
                  <a:cubicBezTo>
                    <a:pt x="1413" y="3"/>
                    <a:pt x="1381" y="1"/>
                    <a:pt x="1349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7" name="Google Shape;2997;p68"/>
            <p:cNvSpPr/>
            <p:nvPr/>
          </p:nvSpPr>
          <p:spPr>
            <a:xfrm>
              <a:off x="4680544" y="3702595"/>
              <a:ext cx="115095" cy="130976"/>
            </a:xfrm>
            <a:custGeom>
              <a:rect b="b" l="l" r="r" t="t"/>
              <a:pathLst>
                <a:path extrusionOk="0" h="6488" w="5702">
                  <a:moveTo>
                    <a:pt x="1392" y="0"/>
                  </a:moveTo>
                  <a:cubicBezTo>
                    <a:pt x="1089" y="0"/>
                    <a:pt x="800" y="208"/>
                    <a:pt x="750" y="511"/>
                  </a:cubicBezTo>
                  <a:lnTo>
                    <a:pt x="54" y="5248"/>
                  </a:lnTo>
                  <a:cubicBezTo>
                    <a:pt x="0" y="5570"/>
                    <a:pt x="215" y="5864"/>
                    <a:pt x="536" y="5918"/>
                  </a:cubicBezTo>
                  <a:lnTo>
                    <a:pt x="4256" y="6480"/>
                  </a:lnTo>
                  <a:cubicBezTo>
                    <a:pt x="4289" y="6485"/>
                    <a:pt x="4322" y="6488"/>
                    <a:pt x="4355" y="6488"/>
                  </a:cubicBezTo>
                  <a:cubicBezTo>
                    <a:pt x="4636" y="6488"/>
                    <a:pt x="4877" y="6286"/>
                    <a:pt x="4925" y="5998"/>
                  </a:cubicBezTo>
                  <a:lnTo>
                    <a:pt x="5648" y="1260"/>
                  </a:lnTo>
                  <a:cubicBezTo>
                    <a:pt x="5702" y="939"/>
                    <a:pt x="5461" y="618"/>
                    <a:pt x="5140" y="564"/>
                  </a:cubicBezTo>
                  <a:lnTo>
                    <a:pt x="1446" y="2"/>
                  </a:lnTo>
                  <a:cubicBezTo>
                    <a:pt x="1428" y="1"/>
                    <a:pt x="1410" y="0"/>
                    <a:pt x="1392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8" name="Google Shape;2998;p68"/>
            <p:cNvSpPr/>
            <p:nvPr/>
          </p:nvSpPr>
          <p:spPr>
            <a:xfrm>
              <a:off x="4859915" y="3730027"/>
              <a:ext cx="115095" cy="131098"/>
            </a:xfrm>
            <a:custGeom>
              <a:rect b="b" l="l" r="r" t="t"/>
              <a:pathLst>
                <a:path extrusionOk="0" h="6494" w="5702">
                  <a:moveTo>
                    <a:pt x="1348" y="0"/>
                  </a:moveTo>
                  <a:cubicBezTo>
                    <a:pt x="1067" y="0"/>
                    <a:pt x="825" y="205"/>
                    <a:pt x="777" y="517"/>
                  </a:cubicBezTo>
                  <a:lnTo>
                    <a:pt x="54" y="5228"/>
                  </a:lnTo>
                  <a:cubicBezTo>
                    <a:pt x="1" y="5576"/>
                    <a:pt x="215" y="5870"/>
                    <a:pt x="563" y="5924"/>
                  </a:cubicBezTo>
                  <a:lnTo>
                    <a:pt x="4256" y="6486"/>
                  </a:lnTo>
                  <a:cubicBezTo>
                    <a:pt x="4287" y="6491"/>
                    <a:pt x="4317" y="6493"/>
                    <a:pt x="4346" y="6493"/>
                  </a:cubicBezTo>
                  <a:cubicBezTo>
                    <a:pt x="4631" y="6493"/>
                    <a:pt x="4877" y="6268"/>
                    <a:pt x="4926" y="5977"/>
                  </a:cubicBezTo>
                  <a:lnTo>
                    <a:pt x="5648" y="1240"/>
                  </a:lnTo>
                  <a:cubicBezTo>
                    <a:pt x="5702" y="918"/>
                    <a:pt x="5488" y="624"/>
                    <a:pt x="5140" y="570"/>
                  </a:cubicBezTo>
                  <a:lnTo>
                    <a:pt x="1446" y="8"/>
                  </a:lnTo>
                  <a:cubicBezTo>
                    <a:pt x="1413" y="3"/>
                    <a:pt x="1380" y="0"/>
                    <a:pt x="1348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9" name="Google Shape;2999;p68"/>
            <p:cNvSpPr/>
            <p:nvPr/>
          </p:nvSpPr>
          <p:spPr>
            <a:xfrm>
              <a:off x="5039286" y="3757055"/>
              <a:ext cx="115095" cy="131077"/>
            </a:xfrm>
            <a:custGeom>
              <a:rect b="b" l="l" r="r" t="t"/>
              <a:pathLst>
                <a:path extrusionOk="0" h="6493" w="5702">
                  <a:moveTo>
                    <a:pt x="1376" y="0"/>
                  </a:moveTo>
                  <a:cubicBezTo>
                    <a:pt x="1072" y="0"/>
                    <a:pt x="826" y="225"/>
                    <a:pt x="777" y="516"/>
                  </a:cubicBezTo>
                  <a:lnTo>
                    <a:pt x="54" y="5254"/>
                  </a:lnTo>
                  <a:cubicBezTo>
                    <a:pt x="1" y="5575"/>
                    <a:pt x="242" y="5869"/>
                    <a:pt x="563" y="5923"/>
                  </a:cubicBezTo>
                  <a:lnTo>
                    <a:pt x="4257" y="6485"/>
                  </a:lnTo>
                  <a:cubicBezTo>
                    <a:pt x="4287" y="6490"/>
                    <a:pt x="4317" y="6492"/>
                    <a:pt x="4347" y="6492"/>
                  </a:cubicBezTo>
                  <a:cubicBezTo>
                    <a:pt x="4636" y="6492"/>
                    <a:pt x="4904" y="6267"/>
                    <a:pt x="4953" y="5976"/>
                  </a:cubicBezTo>
                  <a:lnTo>
                    <a:pt x="5648" y="1266"/>
                  </a:lnTo>
                  <a:cubicBezTo>
                    <a:pt x="5702" y="918"/>
                    <a:pt x="5488" y="623"/>
                    <a:pt x="5167" y="570"/>
                  </a:cubicBezTo>
                  <a:lnTo>
                    <a:pt x="1473" y="8"/>
                  </a:lnTo>
                  <a:cubicBezTo>
                    <a:pt x="1440" y="3"/>
                    <a:pt x="1408" y="0"/>
                    <a:pt x="137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0" name="Google Shape;3000;p68"/>
            <p:cNvSpPr/>
            <p:nvPr/>
          </p:nvSpPr>
          <p:spPr>
            <a:xfrm>
              <a:off x="5219202" y="3784588"/>
              <a:ext cx="115095" cy="130573"/>
            </a:xfrm>
            <a:custGeom>
              <a:rect b="b" l="l" r="r" t="t"/>
              <a:pathLst>
                <a:path extrusionOk="0" h="6468" w="5702">
                  <a:moveTo>
                    <a:pt x="1347" y="1"/>
                  </a:moveTo>
                  <a:cubicBezTo>
                    <a:pt x="1062" y="1"/>
                    <a:pt x="798" y="202"/>
                    <a:pt x="750" y="491"/>
                  </a:cubicBezTo>
                  <a:lnTo>
                    <a:pt x="54" y="5228"/>
                  </a:lnTo>
                  <a:cubicBezTo>
                    <a:pt x="1" y="5549"/>
                    <a:pt x="215" y="5870"/>
                    <a:pt x="536" y="5897"/>
                  </a:cubicBezTo>
                  <a:lnTo>
                    <a:pt x="4230" y="6459"/>
                  </a:lnTo>
                  <a:cubicBezTo>
                    <a:pt x="4266" y="6465"/>
                    <a:pt x="4301" y="6467"/>
                    <a:pt x="4336" y="6467"/>
                  </a:cubicBezTo>
                  <a:cubicBezTo>
                    <a:pt x="4636" y="6467"/>
                    <a:pt x="4878" y="6266"/>
                    <a:pt x="4926" y="5977"/>
                  </a:cubicBezTo>
                  <a:lnTo>
                    <a:pt x="5648" y="1240"/>
                  </a:lnTo>
                  <a:cubicBezTo>
                    <a:pt x="5702" y="919"/>
                    <a:pt x="5461" y="598"/>
                    <a:pt x="5140" y="544"/>
                  </a:cubicBezTo>
                  <a:lnTo>
                    <a:pt x="1446" y="9"/>
                  </a:lnTo>
                  <a:cubicBezTo>
                    <a:pt x="1413" y="3"/>
                    <a:pt x="1380" y="1"/>
                    <a:pt x="1347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1" name="Google Shape;3001;p68"/>
            <p:cNvSpPr/>
            <p:nvPr/>
          </p:nvSpPr>
          <p:spPr>
            <a:xfrm>
              <a:off x="5398593" y="3811597"/>
              <a:ext cx="115095" cy="131098"/>
            </a:xfrm>
            <a:custGeom>
              <a:rect b="b" l="l" r="r" t="t"/>
              <a:pathLst>
                <a:path extrusionOk="0" h="6494" w="5702">
                  <a:moveTo>
                    <a:pt x="1348" y="1"/>
                  </a:moveTo>
                  <a:cubicBezTo>
                    <a:pt x="1066" y="1"/>
                    <a:pt x="824" y="205"/>
                    <a:pt x="776" y="518"/>
                  </a:cubicBezTo>
                  <a:lnTo>
                    <a:pt x="54" y="5228"/>
                  </a:lnTo>
                  <a:cubicBezTo>
                    <a:pt x="0" y="5576"/>
                    <a:pt x="214" y="5871"/>
                    <a:pt x="562" y="5924"/>
                  </a:cubicBezTo>
                  <a:lnTo>
                    <a:pt x="4256" y="6486"/>
                  </a:lnTo>
                  <a:cubicBezTo>
                    <a:pt x="4286" y="6491"/>
                    <a:pt x="4316" y="6494"/>
                    <a:pt x="4346" y="6494"/>
                  </a:cubicBezTo>
                  <a:cubicBezTo>
                    <a:pt x="4630" y="6494"/>
                    <a:pt x="4876" y="6269"/>
                    <a:pt x="4925" y="5978"/>
                  </a:cubicBezTo>
                  <a:lnTo>
                    <a:pt x="5648" y="1240"/>
                  </a:lnTo>
                  <a:cubicBezTo>
                    <a:pt x="5701" y="919"/>
                    <a:pt x="5460" y="625"/>
                    <a:pt x="5139" y="571"/>
                  </a:cubicBezTo>
                  <a:lnTo>
                    <a:pt x="1445" y="9"/>
                  </a:lnTo>
                  <a:cubicBezTo>
                    <a:pt x="1412" y="4"/>
                    <a:pt x="1380" y="1"/>
                    <a:pt x="1348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2" name="Google Shape;3002;p68"/>
            <p:cNvSpPr/>
            <p:nvPr/>
          </p:nvSpPr>
          <p:spPr>
            <a:xfrm>
              <a:off x="5577963" y="3838746"/>
              <a:ext cx="115095" cy="130976"/>
            </a:xfrm>
            <a:custGeom>
              <a:rect b="b" l="l" r="r" t="t"/>
              <a:pathLst>
                <a:path extrusionOk="0" h="6488" w="5702">
                  <a:moveTo>
                    <a:pt x="1391" y="0"/>
                  </a:moveTo>
                  <a:cubicBezTo>
                    <a:pt x="1092" y="0"/>
                    <a:pt x="827" y="208"/>
                    <a:pt x="776" y="511"/>
                  </a:cubicBezTo>
                  <a:lnTo>
                    <a:pt x="54" y="5248"/>
                  </a:lnTo>
                  <a:cubicBezTo>
                    <a:pt x="0" y="5570"/>
                    <a:pt x="241" y="5864"/>
                    <a:pt x="562" y="5918"/>
                  </a:cubicBezTo>
                  <a:lnTo>
                    <a:pt x="4256" y="6480"/>
                  </a:lnTo>
                  <a:cubicBezTo>
                    <a:pt x="4289" y="6485"/>
                    <a:pt x="4322" y="6488"/>
                    <a:pt x="4355" y="6488"/>
                  </a:cubicBezTo>
                  <a:cubicBezTo>
                    <a:pt x="4640" y="6488"/>
                    <a:pt x="4901" y="6283"/>
                    <a:pt x="4925" y="5971"/>
                  </a:cubicBezTo>
                  <a:lnTo>
                    <a:pt x="5648" y="1260"/>
                  </a:lnTo>
                  <a:cubicBezTo>
                    <a:pt x="5701" y="912"/>
                    <a:pt x="5487" y="618"/>
                    <a:pt x="5166" y="564"/>
                  </a:cubicBezTo>
                  <a:lnTo>
                    <a:pt x="1446" y="2"/>
                  </a:lnTo>
                  <a:cubicBezTo>
                    <a:pt x="1427" y="1"/>
                    <a:pt x="1409" y="0"/>
                    <a:pt x="1391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3" name="Google Shape;3003;p68"/>
            <p:cNvSpPr/>
            <p:nvPr/>
          </p:nvSpPr>
          <p:spPr>
            <a:xfrm>
              <a:off x="5757879" y="3866179"/>
              <a:ext cx="114550" cy="130976"/>
            </a:xfrm>
            <a:custGeom>
              <a:rect b="b" l="l" r="r" t="t"/>
              <a:pathLst>
                <a:path extrusionOk="0" h="6488" w="5675">
                  <a:moveTo>
                    <a:pt x="1340" y="0"/>
                  </a:moveTo>
                  <a:cubicBezTo>
                    <a:pt x="1039" y="0"/>
                    <a:pt x="798" y="202"/>
                    <a:pt x="750" y="490"/>
                  </a:cubicBezTo>
                  <a:lnTo>
                    <a:pt x="27" y="5228"/>
                  </a:lnTo>
                  <a:cubicBezTo>
                    <a:pt x="0" y="5549"/>
                    <a:pt x="214" y="5870"/>
                    <a:pt x="536" y="5924"/>
                  </a:cubicBezTo>
                  <a:lnTo>
                    <a:pt x="4229" y="6486"/>
                  </a:lnTo>
                  <a:cubicBezTo>
                    <a:pt x="4249" y="6487"/>
                    <a:pt x="4268" y="6488"/>
                    <a:pt x="4288" y="6488"/>
                  </a:cubicBezTo>
                  <a:cubicBezTo>
                    <a:pt x="4610" y="6488"/>
                    <a:pt x="4875" y="6280"/>
                    <a:pt x="4925" y="5977"/>
                  </a:cubicBezTo>
                  <a:lnTo>
                    <a:pt x="5648" y="1240"/>
                  </a:lnTo>
                  <a:cubicBezTo>
                    <a:pt x="5675" y="918"/>
                    <a:pt x="5460" y="597"/>
                    <a:pt x="5139" y="570"/>
                  </a:cubicBezTo>
                  <a:lnTo>
                    <a:pt x="1446" y="8"/>
                  </a:lnTo>
                  <a:cubicBezTo>
                    <a:pt x="1410" y="3"/>
                    <a:pt x="1374" y="0"/>
                    <a:pt x="1340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4" name="Google Shape;3004;p68"/>
            <p:cNvSpPr/>
            <p:nvPr/>
          </p:nvSpPr>
          <p:spPr>
            <a:xfrm>
              <a:off x="5937250" y="3893207"/>
              <a:ext cx="115095" cy="131077"/>
            </a:xfrm>
            <a:custGeom>
              <a:rect b="b" l="l" r="r" t="t"/>
              <a:pathLst>
                <a:path extrusionOk="0" h="6493" w="5702">
                  <a:moveTo>
                    <a:pt x="1355" y="0"/>
                  </a:moveTo>
                  <a:cubicBezTo>
                    <a:pt x="1067" y="0"/>
                    <a:pt x="801" y="225"/>
                    <a:pt x="777" y="516"/>
                  </a:cubicBezTo>
                  <a:lnTo>
                    <a:pt x="54" y="5254"/>
                  </a:lnTo>
                  <a:cubicBezTo>
                    <a:pt x="0" y="5575"/>
                    <a:pt x="215" y="5869"/>
                    <a:pt x="536" y="5923"/>
                  </a:cubicBezTo>
                  <a:lnTo>
                    <a:pt x="4256" y="6485"/>
                  </a:lnTo>
                  <a:cubicBezTo>
                    <a:pt x="4286" y="6490"/>
                    <a:pt x="4316" y="6492"/>
                    <a:pt x="4346" y="6492"/>
                  </a:cubicBezTo>
                  <a:cubicBezTo>
                    <a:pt x="4631" y="6492"/>
                    <a:pt x="4877" y="6267"/>
                    <a:pt x="4925" y="5976"/>
                  </a:cubicBezTo>
                  <a:lnTo>
                    <a:pt x="5648" y="1239"/>
                  </a:lnTo>
                  <a:cubicBezTo>
                    <a:pt x="5701" y="918"/>
                    <a:pt x="5461" y="623"/>
                    <a:pt x="5139" y="570"/>
                  </a:cubicBezTo>
                  <a:lnTo>
                    <a:pt x="1446" y="8"/>
                  </a:lnTo>
                  <a:cubicBezTo>
                    <a:pt x="1415" y="3"/>
                    <a:pt x="1385" y="0"/>
                    <a:pt x="1355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5" name="Google Shape;3005;p68"/>
            <p:cNvSpPr/>
            <p:nvPr/>
          </p:nvSpPr>
          <p:spPr>
            <a:xfrm>
              <a:off x="6116621" y="3920316"/>
              <a:ext cx="115095" cy="130997"/>
            </a:xfrm>
            <a:custGeom>
              <a:rect b="b" l="l" r="r" t="t"/>
              <a:pathLst>
                <a:path extrusionOk="0" h="6489" w="5702">
                  <a:moveTo>
                    <a:pt x="1392" y="1"/>
                  </a:moveTo>
                  <a:cubicBezTo>
                    <a:pt x="1092" y="1"/>
                    <a:pt x="827" y="208"/>
                    <a:pt x="777" y="511"/>
                  </a:cubicBezTo>
                  <a:lnTo>
                    <a:pt x="54" y="5249"/>
                  </a:lnTo>
                  <a:cubicBezTo>
                    <a:pt x="1" y="5570"/>
                    <a:pt x="241" y="5865"/>
                    <a:pt x="563" y="5918"/>
                  </a:cubicBezTo>
                  <a:lnTo>
                    <a:pt x="4256" y="6480"/>
                  </a:lnTo>
                  <a:cubicBezTo>
                    <a:pt x="4289" y="6486"/>
                    <a:pt x="4323" y="6488"/>
                    <a:pt x="4355" y="6488"/>
                  </a:cubicBezTo>
                  <a:cubicBezTo>
                    <a:pt x="4641" y="6488"/>
                    <a:pt x="4901" y="6286"/>
                    <a:pt x="4925" y="5998"/>
                  </a:cubicBezTo>
                  <a:lnTo>
                    <a:pt x="5648" y="1261"/>
                  </a:lnTo>
                  <a:cubicBezTo>
                    <a:pt x="5702" y="940"/>
                    <a:pt x="5488" y="619"/>
                    <a:pt x="5140" y="565"/>
                  </a:cubicBezTo>
                  <a:lnTo>
                    <a:pt x="5166" y="565"/>
                  </a:lnTo>
                  <a:lnTo>
                    <a:pt x="1446" y="3"/>
                  </a:lnTo>
                  <a:cubicBezTo>
                    <a:pt x="1428" y="1"/>
                    <a:pt x="1410" y="1"/>
                    <a:pt x="1392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6" name="Google Shape;3006;p68"/>
            <p:cNvSpPr/>
            <p:nvPr/>
          </p:nvSpPr>
          <p:spPr>
            <a:xfrm>
              <a:off x="6295992" y="3947748"/>
              <a:ext cx="115095" cy="130997"/>
            </a:xfrm>
            <a:custGeom>
              <a:rect b="b" l="l" r="r" t="t"/>
              <a:pathLst>
                <a:path extrusionOk="0" h="6489" w="5702">
                  <a:moveTo>
                    <a:pt x="1368" y="1"/>
                  </a:moveTo>
                  <a:cubicBezTo>
                    <a:pt x="1067" y="1"/>
                    <a:pt x="825" y="205"/>
                    <a:pt x="777" y="518"/>
                  </a:cubicBezTo>
                  <a:lnTo>
                    <a:pt x="54" y="5228"/>
                  </a:lnTo>
                  <a:cubicBezTo>
                    <a:pt x="1" y="5549"/>
                    <a:pt x="242" y="5871"/>
                    <a:pt x="563" y="5924"/>
                  </a:cubicBezTo>
                  <a:lnTo>
                    <a:pt x="4257" y="6486"/>
                  </a:lnTo>
                  <a:cubicBezTo>
                    <a:pt x="4275" y="6488"/>
                    <a:pt x="4293" y="6488"/>
                    <a:pt x="4311" y="6488"/>
                  </a:cubicBezTo>
                  <a:cubicBezTo>
                    <a:pt x="4613" y="6488"/>
                    <a:pt x="4902" y="6281"/>
                    <a:pt x="4952" y="5978"/>
                  </a:cubicBezTo>
                  <a:lnTo>
                    <a:pt x="5648" y="1240"/>
                  </a:lnTo>
                  <a:cubicBezTo>
                    <a:pt x="5702" y="919"/>
                    <a:pt x="5488" y="625"/>
                    <a:pt x="5167" y="571"/>
                  </a:cubicBezTo>
                  <a:lnTo>
                    <a:pt x="1473" y="9"/>
                  </a:lnTo>
                  <a:cubicBezTo>
                    <a:pt x="1437" y="3"/>
                    <a:pt x="1402" y="1"/>
                    <a:pt x="1368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7" name="Google Shape;3007;p68"/>
            <p:cNvSpPr/>
            <p:nvPr/>
          </p:nvSpPr>
          <p:spPr>
            <a:xfrm>
              <a:off x="6475908" y="3974777"/>
              <a:ext cx="115095" cy="131098"/>
            </a:xfrm>
            <a:custGeom>
              <a:rect b="b" l="l" r="r" t="t"/>
              <a:pathLst>
                <a:path extrusionOk="0" h="6494" w="5702">
                  <a:moveTo>
                    <a:pt x="1356" y="1"/>
                  </a:moveTo>
                  <a:cubicBezTo>
                    <a:pt x="1067" y="1"/>
                    <a:pt x="799" y="226"/>
                    <a:pt x="750" y="517"/>
                  </a:cubicBezTo>
                  <a:lnTo>
                    <a:pt x="54" y="5254"/>
                  </a:lnTo>
                  <a:cubicBezTo>
                    <a:pt x="1" y="5575"/>
                    <a:pt x="215" y="5870"/>
                    <a:pt x="536" y="5923"/>
                  </a:cubicBezTo>
                  <a:lnTo>
                    <a:pt x="4256" y="6486"/>
                  </a:lnTo>
                  <a:cubicBezTo>
                    <a:pt x="4289" y="6491"/>
                    <a:pt x="4322" y="6494"/>
                    <a:pt x="4354" y="6494"/>
                  </a:cubicBezTo>
                  <a:cubicBezTo>
                    <a:pt x="4636" y="6494"/>
                    <a:pt x="4878" y="6289"/>
                    <a:pt x="4926" y="5977"/>
                  </a:cubicBezTo>
                  <a:lnTo>
                    <a:pt x="5648" y="1266"/>
                  </a:lnTo>
                  <a:cubicBezTo>
                    <a:pt x="5702" y="918"/>
                    <a:pt x="5461" y="624"/>
                    <a:pt x="5140" y="570"/>
                  </a:cubicBezTo>
                  <a:lnTo>
                    <a:pt x="1446" y="8"/>
                  </a:lnTo>
                  <a:cubicBezTo>
                    <a:pt x="1416" y="3"/>
                    <a:pt x="1386" y="1"/>
                    <a:pt x="1356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8" name="Google Shape;3008;p68"/>
            <p:cNvSpPr/>
            <p:nvPr/>
          </p:nvSpPr>
          <p:spPr>
            <a:xfrm>
              <a:off x="6655278" y="4002330"/>
              <a:ext cx="115095" cy="130553"/>
            </a:xfrm>
            <a:custGeom>
              <a:rect b="b" l="l" r="r" t="t"/>
              <a:pathLst>
                <a:path extrusionOk="0" h="6467" w="5702">
                  <a:moveTo>
                    <a:pt x="1348" y="0"/>
                  </a:moveTo>
                  <a:cubicBezTo>
                    <a:pt x="1067" y="0"/>
                    <a:pt x="825" y="202"/>
                    <a:pt x="777" y="490"/>
                  </a:cubicBezTo>
                  <a:lnTo>
                    <a:pt x="54" y="5228"/>
                  </a:lnTo>
                  <a:cubicBezTo>
                    <a:pt x="1" y="5549"/>
                    <a:pt x="215" y="5870"/>
                    <a:pt x="563" y="5923"/>
                  </a:cubicBezTo>
                  <a:lnTo>
                    <a:pt x="4257" y="6459"/>
                  </a:lnTo>
                  <a:cubicBezTo>
                    <a:pt x="4290" y="6464"/>
                    <a:pt x="4323" y="6467"/>
                    <a:pt x="4355" y="6467"/>
                  </a:cubicBezTo>
                  <a:cubicBezTo>
                    <a:pt x="4636" y="6467"/>
                    <a:pt x="4878" y="6265"/>
                    <a:pt x="4926" y="5977"/>
                  </a:cubicBezTo>
                  <a:lnTo>
                    <a:pt x="5648" y="1240"/>
                  </a:lnTo>
                  <a:cubicBezTo>
                    <a:pt x="5702" y="918"/>
                    <a:pt x="5461" y="597"/>
                    <a:pt x="5140" y="570"/>
                  </a:cubicBezTo>
                  <a:lnTo>
                    <a:pt x="1446" y="8"/>
                  </a:lnTo>
                  <a:cubicBezTo>
                    <a:pt x="1413" y="3"/>
                    <a:pt x="1380" y="0"/>
                    <a:pt x="1348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9" name="Google Shape;3009;p68"/>
            <p:cNvSpPr/>
            <p:nvPr/>
          </p:nvSpPr>
          <p:spPr>
            <a:xfrm>
              <a:off x="6834669" y="4029339"/>
              <a:ext cx="115095" cy="131098"/>
            </a:xfrm>
            <a:custGeom>
              <a:rect b="b" l="l" r="r" t="t"/>
              <a:pathLst>
                <a:path extrusionOk="0" h="6494" w="5702">
                  <a:moveTo>
                    <a:pt x="1348" y="0"/>
                  </a:moveTo>
                  <a:cubicBezTo>
                    <a:pt x="1066" y="0"/>
                    <a:pt x="824" y="205"/>
                    <a:pt x="776" y="517"/>
                  </a:cubicBezTo>
                  <a:lnTo>
                    <a:pt x="54" y="5228"/>
                  </a:lnTo>
                  <a:cubicBezTo>
                    <a:pt x="0" y="5576"/>
                    <a:pt x="241" y="5870"/>
                    <a:pt x="562" y="5924"/>
                  </a:cubicBezTo>
                  <a:lnTo>
                    <a:pt x="4256" y="6486"/>
                  </a:lnTo>
                  <a:cubicBezTo>
                    <a:pt x="4286" y="6491"/>
                    <a:pt x="4316" y="6493"/>
                    <a:pt x="4346" y="6493"/>
                  </a:cubicBezTo>
                  <a:cubicBezTo>
                    <a:pt x="4635" y="6493"/>
                    <a:pt x="4903" y="6268"/>
                    <a:pt x="4952" y="5977"/>
                  </a:cubicBezTo>
                  <a:lnTo>
                    <a:pt x="5648" y="1240"/>
                  </a:lnTo>
                  <a:cubicBezTo>
                    <a:pt x="5701" y="919"/>
                    <a:pt x="5487" y="624"/>
                    <a:pt x="5166" y="571"/>
                  </a:cubicBezTo>
                  <a:lnTo>
                    <a:pt x="1445" y="9"/>
                  </a:lnTo>
                  <a:cubicBezTo>
                    <a:pt x="1413" y="3"/>
                    <a:pt x="1380" y="0"/>
                    <a:pt x="1348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0" name="Google Shape;3010;p68"/>
            <p:cNvSpPr/>
            <p:nvPr/>
          </p:nvSpPr>
          <p:spPr>
            <a:xfrm>
              <a:off x="7014585" y="4056468"/>
              <a:ext cx="114550" cy="130997"/>
            </a:xfrm>
            <a:custGeom>
              <a:rect b="b" l="l" r="r" t="t"/>
              <a:pathLst>
                <a:path extrusionOk="0" h="6489" w="5675">
                  <a:moveTo>
                    <a:pt x="1391" y="1"/>
                  </a:moveTo>
                  <a:cubicBezTo>
                    <a:pt x="1089" y="1"/>
                    <a:pt x="800" y="208"/>
                    <a:pt x="750" y="511"/>
                  </a:cubicBezTo>
                  <a:lnTo>
                    <a:pt x="27" y="5249"/>
                  </a:lnTo>
                  <a:cubicBezTo>
                    <a:pt x="0" y="5570"/>
                    <a:pt x="214" y="5865"/>
                    <a:pt x="535" y="5918"/>
                  </a:cubicBezTo>
                  <a:lnTo>
                    <a:pt x="4229" y="6480"/>
                  </a:lnTo>
                  <a:cubicBezTo>
                    <a:pt x="4265" y="6486"/>
                    <a:pt x="4300" y="6488"/>
                    <a:pt x="4334" y="6488"/>
                  </a:cubicBezTo>
                  <a:cubicBezTo>
                    <a:pt x="4635" y="6488"/>
                    <a:pt x="4877" y="6284"/>
                    <a:pt x="4925" y="5972"/>
                  </a:cubicBezTo>
                  <a:lnTo>
                    <a:pt x="5648" y="1261"/>
                  </a:lnTo>
                  <a:cubicBezTo>
                    <a:pt x="5674" y="913"/>
                    <a:pt x="5460" y="618"/>
                    <a:pt x="5139" y="565"/>
                  </a:cubicBezTo>
                  <a:lnTo>
                    <a:pt x="1445" y="3"/>
                  </a:lnTo>
                  <a:cubicBezTo>
                    <a:pt x="1427" y="1"/>
                    <a:pt x="1409" y="1"/>
                    <a:pt x="1391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1" name="Google Shape;3011;p68"/>
            <p:cNvSpPr/>
            <p:nvPr/>
          </p:nvSpPr>
          <p:spPr>
            <a:xfrm>
              <a:off x="7193956" y="4083900"/>
              <a:ext cx="115095" cy="130997"/>
            </a:xfrm>
            <a:custGeom>
              <a:rect b="b" l="l" r="r" t="t"/>
              <a:pathLst>
                <a:path extrusionOk="0" h="6489" w="5702">
                  <a:moveTo>
                    <a:pt x="1347" y="1"/>
                  </a:moveTo>
                  <a:cubicBezTo>
                    <a:pt x="1066" y="1"/>
                    <a:pt x="824" y="203"/>
                    <a:pt x="776" y="491"/>
                  </a:cubicBezTo>
                  <a:lnTo>
                    <a:pt x="54" y="5228"/>
                  </a:lnTo>
                  <a:cubicBezTo>
                    <a:pt x="0" y="5549"/>
                    <a:pt x="214" y="5871"/>
                    <a:pt x="562" y="5924"/>
                  </a:cubicBezTo>
                  <a:lnTo>
                    <a:pt x="4256" y="6486"/>
                  </a:lnTo>
                  <a:cubicBezTo>
                    <a:pt x="4274" y="6488"/>
                    <a:pt x="4292" y="6488"/>
                    <a:pt x="4310" y="6488"/>
                  </a:cubicBezTo>
                  <a:cubicBezTo>
                    <a:pt x="4610" y="6488"/>
                    <a:pt x="4875" y="6281"/>
                    <a:pt x="4925" y="5978"/>
                  </a:cubicBezTo>
                  <a:lnTo>
                    <a:pt x="5648" y="1240"/>
                  </a:lnTo>
                  <a:cubicBezTo>
                    <a:pt x="5701" y="919"/>
                    <a:pt x="5460" y="598"/>
                    <a:pt x="5139" y="571"/>
                  </a:cubicBezTo>
                  <a:lnTo>
                    <a:pt x="1446" y="9"/>
                  </a:lnTo>
                  <a:cubicBezTo>
                    <a:pt x="1412" y="3"/>
                    <a:pt x="1380" y="1"/>
                    <a:pt x="1347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2" name="Google Shape;3012;p68"/>
            <p:cNvSpPr/>
            <p:nvPr/>
          </p:nvSpPr>
          <p:spPr>
            <a:xfrm>
              <a:off x="7373327" y="4110929"/>
              <a:ext cx="115095" cy="131077"/>
            </a:xfrm>
            <a:custGeom>
              <a:rect b="b" l="l" r="r" t="t"/>
              <a:pathLst>
                <a:path extrusionOk="0" h="6493" w="5702">
                  <a:moveTo>
                    <a:pt x="1356" y="1"/>
                  </a:moveTo>
                  <a:cubicBezTo>
                    <a:pt x="1071" y="1"/>
                    <a:pt x="825" y="226"/>
                    <a:pt x="777" y="517"/>
                  </a:cubicBezTo>
                  <a:lnTo>
                    <a:pt x="54" y="5254"/>
                  </a:lnTo>
                  <a:cubicBezTo>
                    <a:pt x="0" y="5575"/>
                    <a:pt x="241" y="5870"/>
                    <a:pt x="563" y="5923"/>
                  </a:cubicBezTo>
                  <a:lnTo>
                    <a:pt x="4256" y="6485"/>
                  </a:lnTo>
                  <a:cubicBezTo>
                    <a:pt x="4286" y="6491"/>
                    <a:pt x="4317" y="6493"/>
                    <a:pt x="4347" y="6493"/>
                  </a:cubicBezTo>
                  <a:cubicBezTo>
                    <a:pt x="4635" y="6493"/>
                    <a:pt x="4901" y="6268"/>
                    <a:pt x="4925" y="5977"/>
                  </a:cubicBezTo>
                  <a:lnTo>
                    <a:pt x="5648" y="1239"/>
                  </a:lnTo>
                  <a:cubicBezTo>
                    <a:pt x="5702" y="918"/>
                    <a:pt x="5487" y="624"/>
                    <a:pt x="5166" y="570"/>
                  </a:cubicBezTo>
                  <a:lnTo>
                    <a:pt x="1446" y="8"/>
                  </a:lnTo>
                  <a:cubicBezTo>
                    <a:pt x="1416" y="3"/>
                    <a:pt x="1386" y="1"/>
                    <a:pt x="1356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3" name="Google Shape;3013;p68"/>
            <p:cNvSpPr/>
            <p:nvPr/>
          </p:nvSpPr>
          <p:spPr>
            <a:xfrm>
              <a:off x="7553243" y="4138058"/>
              <a:ext cx="114550" cy="130976"/>
            </a:xfrm>
            <a:custGeom>
              <a:rect b="b" l="l" r="r" t="t"/>
              <a:pathLst>
                <a:path extrusionOk="0" h="6488" w="5675">
                  <a:moveTo>
                    <a:pt x="1387" y="0"/>
                  </a:moveTo>
                  <a:cubicBezTo>
                    <a:pt x="1065" y="0"/>
                    <a:pt x="800" y="208"/>
                    <a:pt x="750" y="511"/>
                  </a:cubicBezTo>
                  <a:lnTo>
                    <a:pt x="27" y="5249"/>
                  </a:lnTo>
                  <a:cubicBezTo>
                    <a:pt x="0" y="5570"/>
                    <a:pt x="215" y="5864"/>
                    <a:pt x="536" y="5918"/>
                  </a:cubicBezTo>
                  <a:lnTo>
                    <a:pt x="4229" y="6480"/>
                  </a:lnTo>
                  <a:cubicBezTo>
                    <a:pt x="4263" y="6485"/>
                    <a:pt x="4296" y="6488"/>
                    <a:pt x="4329" y="6488"/>
                  </a:cubicBezTo>
                  <a:cubicBezTo>
                    <a:pt x="4614" y="6488"/>
                    <a:pt x="4877" y="6286"/>
                    <a:pt x="4925" y="5998"/>
                  </a:cubicBezTo>
                  <a:lnTo>
                    <a:pt x="5648" y="1260"/>
                  </a:lnTo>
                  <a:cubicBezTo>
                    <a:pt x="5675" y="939"/>
                    <a:pt x="5461" y="618"/>
                    <a:pt x="5139" y="565"/>
                  </a:cubicBezTo>
                  <a:lnTo>
                    <a:pt x="1446" y="2"/>
                  </a:lnTo>
                  <a:cubicBezTo>
                    <a:pt x="1426" y="1"/>
                    <a:pt x="1407" y="0"/>
                    <a:pt x="138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4" name="Google Shape;3014;p68"/>
            <p:cNvSpPr/>
            <p:nvPr/>
          </p:nvSpPr>
          <p:spPr>
            <a:xfrm>
              <a:off x="7732613" y="4165490"/>
              <a:ext cx="115095" cy="130997"/>
            </a:xfrm>
            <a:custGeom>
              <a:rect b="b" l="l" r="r" t="t"/>
              <a:pathLst>
                <a:path extrusionOk="0" h="6489" w="5702">
                  <a:moveTo>
                    <a:pt x="1347" y="0"/>
                  </a:moveTo>
                  <a:cubicBezTo>
                    <a:pt x="1062" y="0"/>
                    <a:pt x="801" y="205"/>
                    <a:pt x="777" y="517"/>
                  </a:cubicBezTo>
                  <a:lnTo>
                    <a:pt x="54" y="5228"/>
                  </a:lnTo>
                  <a:cubicBezTo>
                    <a:pt x="1" y="5549"/>
                    <a:pt x="215" y="5870"/>
                    <a:pt x="536" y="5924"/>
                  </a:cubicBezTo>
                  <a:lnTo>
                    <a:pt x="4256" y="6486"/>
                  </a:lnTo>
                  <a:cubicBezTo>
                    <a:pt x="4274" y="6487"/>
                    <a:pt x="4293" y="6488"/>
                    <a:pt x="4310" y="6488"/>
                  </a:cubicBezTo>
                  <a:cubicBezTo>
                    <a:pt x="4610" y="6488"/>
                    <a:pt x="4875" y="6280"/>
                    <a:pt x="4925" y="5977"/>
                  </a:cubicBezTo>
                  <a:lnTo>
                    <a:pt x="5648" y="1240"/>
                  </a:lnTo>
                  <a:cubicBezTo>
                    <a:pt x="5702" y="919"/>
                    <a:pt x="5461" y="624"/>
                    <a:pt x="5140" y="571"/>
                  </a:cubicBezTo>
                  <a:lnTo>
                    <a:pt x="1446" y="9"/>
                  </a:lnTo>
                  <a:cubicBezTo>
                    <a:pt x="1413" y="3"/>
                    <a:pt x="1380" y="0"/>
                    <a:pt x="134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5" name="Google Shape;3015;p68"/>
            <p:cNvSpPr/>
            <p:nvPr/>
          </p:nvSpPr>
          <p:spPr>
            <a:xfrm>
              <a:off x="7911984" y="4192519"/>
              <a:ext cx="115095" cy="131098"/>
            </a:xfrm>
            <a:custGeom>
              <a:rect b="b" l="l" r="r" t="t"/>
              <a:pathLst>
                <a:path extrusionOk="0" h="6494" w="5702">
                  <a:moveTo>
                    <a:pt x="1356" y="0"/>
                  </a:moveTo>
                  <a:cubicBezTo>
                    <a:pt x="1072" y="0"/>
                    <a:pt x="826" y="225"/>
                    <a:pt x="777" y="516"/>
                  </a:cubicBezTo>
                  <a:lnTo>
                    <a:pt x="54" y="5254"/>
                  </a:lnTo>
                  <a:cubicBezTo>
                    <a:pt x="1" y="5575"/>
                    <a:pt x="242" y="5869"/>
                    <a:pt x="563" y="5923"/>
                  </a:cubicBezTo>
                  <a:lnTo>
                    <a:pt x="4257" y="6485"/>
                  </a:lnTo>
                  <a:cubicBezTo>
                    <a:pt x="4290" y="6491"/>
                    <a:pt x="4322" y="6493"/>
                    <a:pt x="4354" y="6493"/>
                  </a:cubicBezTo>
                  <a:cubicBezTo>
                    <a:pt x="4636" y="6493"/>
                    <a:pt x="4878" y="6289"/>
                    <a:pt x="4926" y="5977"/>
                  </a:cubicBezTo>
                  <a:lnTo>
                    <a:pt x="5648" y="1266"/>
                  </a:lnTo>
                  <a:cubicBezTo>
                    <a:pt x="5702" y="918"/>
                    <a:pt x="5488" y="623"/>
                    <a:pt x="5140" y="570"/>
                  </a:cubicBezTo>
                  <a:lnTo>
                    <a:pt x="1446" y="8"/>
                  </a:lnTo>
                  <a:cubicBezTo>
                    <a:pt x="1416" y="3"/>
                    <a:pt x="1386" y="0"/>
                    <a:pt x="135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6" name="Google Shape;3016;p68"/>
            <p:cNvSpPr/>
            <p:nvPr/>
          </p:nvSpPr>
          <p:spPr>
            <a:xfrm>
              <a:off x="8091375" y="4220052"/>
              <a:ext cx="115095" cy="130573"/>
            </a:xfrm>
            <a:custGeom>
              <a:rect b="b" l="l" r="r" t="t"/>
              <a:pathLst>
                <a:path extrusionOk="0" h="6468" w="5702">
                  <a:moveTo>
                    <a:pt x="1366" y="1"/>
                  </a:moveTo>
                  <a:cubicBezTo>
                    <a:pt x="1066" y="1"/>
                    <a:pt x="824" y="203"/>
                    <a:pt x="776" y="491"/>
                  </a:cubicBezTo>
                  <a:lnTo>
                    <a:pt x="54" y="5228"/>
                  </a:lnTo>
                  <a:cubicBezTo>
                    <a:pt x="0" y="5549"/>
                    <a:pt x="241" y="5871"/>
                    <a:pt x="562" y="5924"/>
                  </a:cubicBezTo>
                  <a:lnTo>
                    <a:pt x="4256" y="6459"/>
                  </a:lnTo>
                  <a:cubicBezTo>
                    <a:pt x="4289" y="6465"/>
                    <a:pt x="4322" y="6468"/>
                    <a:pt x="4355" y="6468"/>
                  </a:cubicBezTo>
                  <a:cubicBezTo>
                    <a:pt x="4640" y="6468"/>
                    <a:pt x="4904" y="6266"/>
                    <a:pt x="4952" y="5978"/>
                  </a:cubicBezTo>
                  <a:lnTo>
                    <a:pt x="5648" y="1240"/>
                  </a:lnTo>
                  <a:cubicBezTo>
                    <a:pt x="5701" y="919"/>
                    <a:pt x="5487" y="598"/>
                    <a:pt x="5166" y="571"/>
                  </a:cubicBezTo>
                  <a:lnTo>
                    <a:pt x="1472" y="9"/>
                  </a:lnTo>
                  <a:cubicBezTo>
                    <a:pt x="1436" y="3"/>
                    <a:pt x="1401" y="1"/>
                    <a:pt x="1366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7" name="Google Shape;3017;p68"/>
            <p:cNvSpPr/>
            <p:nvPr/>
          </p:nvSpPr>
          <p:spPr>
            <a:xfrm>
              <a:off x="8271271" y="4247081"/>
              <a:ext cx="115115" cy="131077"/>
            </a:xfrm>
            <a:custGeom>
              <a:rect b="b" l="l" r="r" t="t"/>
              <a:pathLst>
                <a:path extrusionOk="0" h="6493" w="5703">
                  <a:moveTo>
                    <a:pt x="1356" y="1"/>
                  </a:moveTo>
                  <a:cubicBezTo>
                    <a:pt x="1067" y="1"/>
                    <a:pt x="799" y="226"/>
                    <a:pt x="750" y="517"/>
                  </a:cubicBezTo>
                  <a:lnTo>
                    <a:pt x="54" y="5227"/>
                  </a:lnTo>
                  <a:cubicBezTo>
                    <a:pt x="1" y="5575"/>
                    <a:pt x="215" y="5870"/>
                    <a:pt x="536" y="5923"/>
                  </a:cubicBezTo>
                  <a:lnTo>
                    <a:pt x="4230" y="6485"/>
                  </a:lnTo>
                  <a:cubicBezTo>
                    <a:pt x="4263" y="6490"/>
                    <a:pt x="4295" y="6493"/>
                    <a:pt x="4327" y="6493"/>
                  </a:cubicBezTo>
                  <a:cubicBezTo>
                    <a:pt x="4631" y="6493"/>
                    <a:pt x="4877" y="6268"/>
                    <a:pt x="4926" y="5977"/>
                  </a:cubicBezTo>
                  <a:lnTo>
                    <a:pt x="5649" y="1239"/>
                  </a:lnTo>
                  <a:cubicBezTo>
                    <a:pt x="5702" y="918"/>
                    <a:pt x="5461" y="624"/>
                    <a:pt x="5140" y="570"/>
                  </a:cubicBezTo>
                  <a:lnTo>
                    <a:pt x="1446" y="8"/>
                  </a:lnTo>
                  <a:cubicBezTo>
                    <a:pt x="1416" y="3"/>
                    <a:pt x="1386" y="1"/>
                    <a:pt x="1356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8" name="Google Shape;3018;p68"/>
            <p:cNvSpPr/>
            <p:nvPr/>
          </p:nvSpPr>
          <p:spPr>
            <a:xfrm>
              <a:off x="8450662" y="4274089"/>
              <a:ext cx="115095" cy="131098"/>
            </a:xfrm>
            <a:custGeom>
              <a:rect b="b" l="l" r="r" t="t"/>
              <a:pathLst>
                <a:path extrusionOk="0" h="6494" w="5702">
                  <a:moveTo>
                    <a:pt x="1356" y="1"/>
                  </a:moveTo>
                  <a:cubicBezTo>
                    <a:pt x="1071" y="1"/>
                    <a:pt x="825" y="226"/>
                    <a:pt x="776" y="517"/>
                  </a:cubicBezTo>
                  <a:lnTo>
                    <a:pt x="54" y="5254"/>
                  </a:lnTo>
                  <a:cubicBezTo>
                    <a:pt x="0" y="5576"/>
                    <a:pt x="214" y="5870"/>
                    <a:pt x="562" y="5924"/>
                  </a:cubicBezTo>
                  <a:lnTo>
                    <a:pt x="4256" y="6486"/>
                  </a:lnTo>
                  <a:cubicBezTo>
                    <a:pt x="4289" y="6491"/>
                    <a:pt x="4322" y="6494"/>
                    <a:pt x="4354" y="6494"/>
                  </a:cubicBezTo>
                  <a:cubicBezTo>
                    <a:pt x="4635" y="6494"/>
                    <a:pt x="4877" y="6289"/>
                    <a:pt x="4925" y="5977"/>
                  </a:cubicBezTo>
                  <a:lnTo>
                    <a:pt x="5648" y="1266"/>
                  </a:lnTo>
                  <a:cubicBezTo>
                    <a:pt x="5701" y="945"/>
                    <a:pt x="5460" y="624"/>
                    <a:pt x="5139" y="570"/>
                  </a:cubicBezTo>
                  <a:lnTo>
                    <a:pt x="1446" y="8"/>
                  </a:lnTo>
                  <a:cubicBezTo>
                    <a:pt x="1415" y="3"/>
                    <a:pt x="1385" y="1"/>
                    <a:pt x="1356" y="1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9" name="Google Shape;3019;p68"/>
            <p:cNvSpPr/>
            <p:nvPr/>
          </p:nvSpPr>
          <p:spPr>
            <a:xfrm>
              <a:off x="8630033" y="4301642"/>
              <a:ext cx="115095" cy="130976"/>
            </a:xfrm>
            <a:custGeom>
              <a:rect b="b" l="l" r="r" t="t"/>
              <a:pathLst>
                <a:path extrusionOk="0" h="6488" w="5702">
                  <a:moveTo>
                    <a:pt x="1347" y="0"/>
                  </a:moveTo>
                  <a:cubicBezTo>
                    <a:pt x="1066" y="0"/>
                    <a:pt x="825" y="202"/>
                    <a:pt x="777" y="490"/>
                  </a:cubicBezTo>
                  <a:lnTo>
                    <a:pt x="54" y="5228"/>
                  </a:lnTo>
                  <a:cubicBezTo>
                    <a:pt x="0" y="5549"/>
                    <a:pt x="241" y="5870"/>
                    <a:pt x="562" y="5924"/>
                  </a:cubicBezTo>
                  <a:lnTo>
                    <a:pt x="4256" y="6486"/>
                  </a:lnTo>
                  <a:cubicBezTo>
                    <a:pt x="4274" y="6487"/>
                    <a:pt x="4292" y="6488"/>
                    <a:pt x="4310" y="6488"/>
                  </a:cubicBezTo>
                  <a:cubicBezTo>
                    <a:pt x="4613" y="6488"/>
                    <a:pt x="4901" y="6280"/>
                    <a:pt x="4952" y="5977"/>
                  </a:cubicBezTo>
                  <a:lnTo>
                    <a:pt x="5648" y="1240"/>
                  </a:lnTo>
                  <a:cubicBezTo>
                    <a:pt x="5701" y="918"/>
                    <a:pt x="5487" y="624"/>
                    <a:pt x="5166" y="571"/>
                  </a:cubicBezTo>
                  <a:lnTo>
                    <a:pt x="1446" y="8"/>
                  </a:lnTo>
                  <a:cubicBezTo>
                    <a:pt x="1413" y="3"/>
                    <a:pt x="1380" y="0"/>
                    <a:pt x="134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0" name="Google Shape;3020;p68"/>
            <p:cNvSpPr/>
            <p:nvPr/>
          </p:nvSpPr>
          <p:spPr>
            <a:xfrm>
              <a:off x="8809949" y="4328671"/>
              <a:ext cx="114550" cy="131077"/>
            </a:xfrm>
            <a:custGeom>
              <a:rect b="b" l="l" r="r" t="t"/>
              <a:pathLst>
                <a:path extrusionOk="0" h="6493" w="5675">
                  <a:moveTo>
                    <a:pt x="1355" y="0"/>
                  </a:moveTo>
                  <a:cubicBezTo>
                    <a:pt x="1066" y="0"/>
                    <a:pt x="798" y="225"/>
                    <a:pt x="750" y="516"/>
                  </a:cubicBezTo>
                  <a:lnTo>
                    <a:pt x="27" y="5254"/>
                  </a:lnTo>
                  <a:cubicBezTo>
                    <a:pt x="0" y="5575"/>
                    <a:pt x="214" y="5869"/>
                    <a:pt x="536" y="5923"/>
                  </a:cubicBezTo>
                  <a:lnTo>
                    <a:pt x="4229" y="6485"/>
                  </a:lnTo>
                  <a:cubicBezTo>
                    <a:pt x="4262" y="6490"/>
                    <a:pt x="4294" y="6492"/>
                    <a:pt x="4326" y="6492"/>
                  </a:cubicBezTo>
                  <a:cubicBezTo>
                    <a:pt x="4631" y="6492"/>
                    <a:pt x="4877" y="6267"/>
                    <a:pt x="4925" y="5976"/>
                  </a:cubicBezTo>
                  <a:lnTo>
                    <a:pt x="5648" y="1239"/>
                  </a:lnTo>
                  <a:cubicBezTo>
                    <a:pt x="5675" y="918"/>
                    <a:pt x="5461" y="623"/>
                    <a:pt x="5139" y="570"/>
                  </a:cubicBezTo>
                  <a:lnTo>
                    <a:pt x="1446" y="8"/>
                  </a:lnTo>
                  <a:cubicBezTo>
                    <a:pt x="1415" y="3"/>
                    <a:pt x="1385" y="0"/>
                    <a:pt x="1355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1" name="Google Shape;3021;p68"/>
            <p:cNvSpPr/>
            <p:nvPr/>
          </p:nvSpPr>
          <p:spPr>
            <a:xfrm>
              <a:off x="4015988" y="3397913"/>
              <a:ext cx="1007615" cy="851044"/>
            </a:xfrm>
            <a:custGeom>
              <a:rect b="b" l="l" r="r" t="t"/>
              <a:pathLst>
                <a:path extrusionOk="0" h="42157" w="49919">
                  <a:moveTo>
                    <a:pt x="1" y="1"/>
                  </a:moveTo>
                  <a:lnTo>
                    <a:pt x="1" y="42156"/>
                  </a:lnTo>
                  <a:lnTo>
                    <a:pt x="49919" y="42156"/>
                  </a:lnTo>
                  <a:lnTo>
                    <a:pt x="49919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2" name="Google Shape;3022;p68"/>
            <p:cNvSpPr/>
            <p:nvPr/>
          </p:nvSpPr>
          <p:spPr>
            <a:xfrm>
              <a:off x="4015988" y="3397913"/>
              <a:ext cx="1007615" cy="851044"/>
            </a:xfrm>
            <a:custGeom>
              <a:rect b="b" l="l" r="r" t="t"/>
              <a:pathLst>
                <a:path extrusionOk="0" h="42157" w="49919">
                  <a:moveTo>
                    <a:pt x="670" y="1"/>
                  </a:moveTo>
                  <a:cubicBezTo>
                    <a:pt x="295" y="1"/>
                    <a:pt x="1" y="322"/>
                    <a:pt x="1" y="670"/>
                  </a:cubicBezTo>
                  <a:lnTo>
                    <a:pt x="1" y="41487"/>
                  </a:lnTo>
                  <a:cubicBezTo>
                    <a:pt x="1" y="41862"/>
                    <a:pt x="295" y="42156"/>
                    <a:pt x="670" y="42156"/>
                  </a:cubicBezTo>
                  <a:lnTo>
                    <a:pt x="49250" y="42156"/>
                  </a:lnTo>
                  <a:cubicBezTo>
                    <a:pt x="49624" y="42156"/>
                    <a:pt x="49919" y="41862"/>
                    <a:pt x="49919" y="41487"/>
                  </a:cubicBezTo>
                  <a:lnTo>
                    <a:pt x="49919" y="670"/>
                  </a:lnTo>
                  <a:cubicBezTo>
                    <a:pt x="49919" y="322"/>
                    <a:pt x="49624" y="1"/>
                    <a:pt x="4925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3" name="Google Shape;3023;p68"/>
            <p:cNvSpPr/>
            <p:nvPr/>
          </p:nvSpPr>
          <p:spPr>
            <a:xfrm>
              <a:off x="6194962" y="3104536"/>
              <a:ext cx="1007615" cy="851044"/>
            </a:xfrm>
            <a:custGeom>
              <a:rect b="b" l="l" r="r" t="t"/>
              <a:pathLst>
                <a:path extrusionOk="0" h="42157" w="49919">
                  <a:moveTo>
                    <a:pt x="1" y="1"/>
                  </a:moveTo>
                  <a:lnTo>
                    <a:pt x="1" y="42157"/>
                  </a:lnTo>
                  <a:lnTo>
                    <a:pt x="49919" y="42157"/>
                  </a:lnTo>
                  <a:lnTo>
                    <a:pt x="49919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4" name="Google Shape;3024;p68"/>
            <p:cNvSpPr/>
            <p:nvPr/>
          </p:nvSpPr>
          <p:spPr>
            <a:xfrm>
              <a:off x="6194962" y="3104536"/>
              <a:ext cx="1007615" cy="851044"/>
            </a:xfrm>
            <a:custGeom>
              <a:rect b="b" l="l" r="r" t="t"/>
              <a:pathLst>
                <a:path extrusionOk="0" h="42157" w="49919">
                  <a:moveTo>
                    <a:pt x="670" y="1"/>
                  </a:moveTo>
                  <a:cubicBezTo>
                    <a:pt x="295" y="1"/>
                    <a:pt x="1" y="295"/>
                    <a:pt x="1" y="670"/>
                  </a:cubicBezTo>
                  <a:lnTo>
                    <a:pt x="1" y="41488"/>
                  </a:lnTo>
                  <a:cubicBezTo>
                    <a:pt x="1" y="41835"/>
                    <a:pt x="295" y="42130"/>
                    <a:pt x="670" y="42157"/>
                  </a:cubicBezTo>
                  <a:lnTo>
                    <a:pt x="49249" y="42157"/>
                  </a:lnTo>
                  <a:cubicBezTo>
                    <a:pt x="49624" y="42130"/>
                    <a:pt x="49919" y="41835"/>
                    <a:pt x="49919" y="41488"/>
                  </a:cubicBezTo>
                  <a:lnTo>
                    <a:pt x="49919" y="670"/>
                  </a:lnTo>
                  <a:cubicBezTo>
                    <a:pt x="49919" y="295"/>
                    <a:pt x="49624" y="1"/>
                    <a:pt x="49249" y="1"/>
                  </a:cubicBez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5" name="Google Shape;3025;p68"/>
            <p:cNvSpPr/>
            <p:nvPr/>
          </p:nvSpPr>
          <p:spPr>
            <a:xfrm>
              <a:off x="8373936" y="3397913"/>
              <a:ext cx="1007615" cy="851044"/>
            </a:xfrm>
            <a:custGeom>
              <a:rect b="b" l="l" r="r" t="t"/>
              <a:pathLst>
                <a:path extrusionOk="0" h="42157" w="49919">
                  <a:moveTo>
                    <a:pt x="0" y="1"/>
                  </a:moveTo>
                  <a:lnTo>
                    <a:pt x="0" y="42156"/>
                  </a:lnTo>
                  <a:lnTo>
                    <a:pt x="49918" y="42156"/>
                  </a:lnTo>
                  <a:lnTo>
                    <a:pt x="49918" y="1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6" name="Google Shape;3026;p68"/>
            <p:cNvSpPr/>
            <p:nvPr/>
          </p:nvSpPr>
          <p:spPr>
            <a:xfrm>
              <a:off x="8373936" y="3397913"/>
              <a:ext cx="1007615" cy="851044"/>
            </a:xfrm>
            <a:custGeom>
              <a:rect b="b" l="l" r="r" t="t"/>
              <a:pathLst>
                <a:path extrusionOk="0" h="42157" w="49919">
                  <a:moveTo>
                    <a:pt x="670" y="1"/>
                  </a:moveTo>
                  <a:cubicBezTo>
                    <a:pt x="295" y="1"/>
                    <a:pt x="0" y="322"/>
                    <a:pt x="0" y="670"/>
                  </a:cubicBezTo>
                  <a:lnTo>
                    <a:pt x="0" y="41487"/>
                  </a:lnTo>
                  <a:cubicBezTo>
                    <a:pt x="0" y="41862"/>
                    <a:pt x="295" y="42156"/>
                    <a:pt x="670" y="42156"/>
                  </a:cubicBezTo>
                  <a:lnTo>
                    <a:pt x="49249" y="42156"/>
                  </a:lnTo>
                  <a:cubicBezTo>
                    <a:pt x="49624" y="42156"/>
                    <a:pt x="49918" y="41862"/>
                    <a:pt x="49918" y="41487"/>
                  </a:cubicBezTo>
                  <a:lnTo>
                    <a:pt x="49918" y="670"/>
                  </a:lnTo>
                  <a:cubicBezTo>
                    <a:pt x="49918" y="322"/>
                    <a:pt x="49624" y="1"/>
                    <a:pt x="49249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7" name="Google Shape;3027;p68"/>
            <p:cNvSpPr/>
            <p:nvPr/>
          </p:nvSpPr>
          <p:spPr>
            <a:xfrm>
              <a:off x="3782600" y="2974339"/>
              <a:ext cx="5405361" cy="1428649"/>
            </a:xfrm>
            <a:custGeom>
              <a:rect b="b" l="l" r="r" t="t"/>
              <a:pathLst>
                <a:path extrusionOk="0" h="70769" w="267791">
                  <a:moveTo>
                    <a:pt x="8940" y="2944"/>
                  </a:moveTo>
                  <a:cubicBezTo>
                    <a:pt x="9261" y="2944"/>
                    <a:pt x="9529" y="3212"/>
                    <a:pt x="9529" y="3533"/>
                  </a:cubicBezTo>
                  <a:lnTo>
                    <a:pt x="9529" y="8324"/>
                  </a:lnTo>
                  <a:cubicBezTo>
                    <a:pt x="9529" y="8646"/>
                    <a:pt x="9261" y="8913"/>
                    <a:pt x="8940" y="8940"/>
                  </a:cubicBezTo>
                  <a:lnTo>
                    <a:pt x="5193" y="8940"/>
                  </a:lnTo>
                  <a:cubicBezTo>
                    <a:pt x="4871" y="8913"/>
                    <a:pt x="4604" y="8646"/>
                    <a:pt x="4604" y="8324"/>
                  </a:cubicBezTo>
                  <a:lnTo>
                    <a:pt x="4604" y="3533"/>
                  </a:lnTo>
                  <a:cubicBezTo>
                    <a:pt x="4604" y="3212"/>
                    <a:pt x="4871" y="2944"/>
                    <a:pt x="5193" y="2944"/>
                  </a:cubicBezTo>
                  <a:close/>
                  <a:moveTo>
                    <a:pt x="17933" y="2944"/>
                  </a:moveTo>
                  <a:cubicBezTo>
                    <a:pt x="18254" y="2944"/>
                    <a:pt x="18522" y="3212"/>
                    <a:pt x="18522" y="3533"/>
                  </a:cubicBezTo>
                  <a:lnTo>
                    <a:pt x="18522" y="8324"/>
                  </a:lnTo>
                  <a:cubicBezTo>
                    <a:pt x="18522" y="8646"/>
                    <a:pt x="18254" y="8913"/>
                    <a:pt x="17933" y="8940"/>
                  </a:cubicBezTo>
                  <a:lnTo>
                    <a:pt x="14186" y="8940"/>
                  </a:lnTo>
                  <a:cubicBezTo>
                    <a:pt x="13865" y="8913"/>
                    <a:pt x="13597" y="8646"/>
                    <a:pt x="13597" y="8324"/>
                  </a:cubicBezTo>
                  <a:lnTo>
                    <a:pt x="13597" y="3533"/>
                  </a:lnTo>
                  <a:cubicBezTo>
                    <a:pt x="13597" y="3212"/>
                    <a:pt x="13865" y="2944"/>
                    <a:pt x="14186" y="2944"/>
                  </a:cubicBezTo>
                  <a:close/>
                  <a:moveTo>
                    <a:pt x="26926" y="2944"/>
                  </a:moveTo>
                  <a:cubicBezTo>
                    <a:pt x="27247" y="2944"/>
                    <a:pt x="27515" y="3212"/>
                    <a:pt x="27515" y="3533"/>
                  </a:cubicBezTo>
                  <a:lnTo>
                    <a:pt x="27515" y="8324"/>
                  </a:lnTo>
                  <a:cubicBezTo>
                    <a:pt x="27515" y="8646"/>
                    <a:pt x="27247" y="8913"/>
                    <a:pt x="26926" y="8940"/>
                  </a:cubicBezTo>
                  <a:lnTo>
                    <a:pt x="23179" y="8940"/>
                  </a:lnTo>
                  <a:cubicBezTo>
                    <a:pt x="22858" y="8913"/>
                    <a:pt x="22590" y="8646"/>
                    <a:pt x="22590" y="8324"/>
                  </a:cubicBezTo>
                  <a:lnTo>
                    <a:pt x="22590" y="3533"/>
                  </a:lnTo>
                  <a:cubicBezTo>
                    <a:pt x="22590" y="3212"/>
                    <a:pt x="22858" y="2944"/>
                    <a:pt x="23179" y="2944"/>
                  </a:cubicBezTo>
                  <a:close/>
                  <a:moveTo>
                    <a:pt x="35919" y="2944"/>
                  </a:moveTo>
                  <a:cubicBezTo>
                    <a:pt x="36241" y="2944"/>
                    <a:pt x="36508" y="3212"/>
                    <a:pt x="36508" y="3533"/>
                  </a:cubicBezTo>
                  <a:lnTo>
                    <a:pt x="36508" y="8324"/>
                  </a:lnTo>
                  <a:cubicBezTo>
                    <a:pt x="36508" y="8646"/>
                    <a:pt x="36241" y="8913"/>
                    <a:pt x="35919" y="8940"/>
                  </a:cubicBezTo>
                  <a:lnTo>
                    <a:pt x="32172" y="8940"/>
                  </a:lnTo>
                  <a:cubicBezTo>
                    <a:pt x="31851" y="8913"/>
                    <a:pt x="31583" y="8646"/>
                    <a:pt x="31583" y="8324"/>
                  </a:cubicBezTo>
                  <a:lnTo>
                    <a:pt x="31583" y="3533"/>
                  </a:lnTo>
                  <a:cubicBezTo>
                    <a:pt x="31583" y="3212"/>
                    <a:pt x="31851" y="2944"/>
                    <a:pt x="32172" y="2944"/>
                  </a:cubicBezTo>
                  <a:close/>
                  <a:moveTo>
                    <a:pt x="44913" y="2944"/>
                  </a:moveTo>
                  <a:cubicBezTo>
                    <a:pt x="45234" y="2944"/>
                    <a:pt x="45502" y="3212"/>
                    <a:pt x="45502" y="3533"/>
                  </a:cubicBezTo>
                  <a:lnTo>
                    <a:pt x="45502" y="8324"/>
                  </a:lnTo>
                  <a:cubicBezTo>
                    <a:pt x="45502" y="8646"/>
                    <a:pt x="45234" y="8913"/>
                    <a:pt x="44913" y="8940"/>
                  </a:cubicBezTo>
                  <a:lnTo>
                    <a:pt x="41166" y="8940"/>
                  </a:lnTo>
                  <a:cubicBezTo>
                    <a:pt x="40844" y="8913"/>
                    <a:pt x="40577" y="8646"/>
                    <a:pt x="40577" y="8324"/>
                  </a:cubicBezTo>
                  <a:lnTo>
                    <a:pt x="40577" y="3533"/>
                  </a:lnTo>
                  <a:cubicBezTo>
                    <a:pt x="40577" y="3212"/>
                    <a:pt x="40844" y="2944"/>
                    <a:pt x="41166" y="2944"/>
                  </a:cubicBezTo>
                  <a:close/>
                  <a:moveTo>
                    <a:pt x="53906" y="2944"/>
                  </a:moveTo>
                  <a:cubicBezTo>
                    <a:pt x="54227" y="2944"/>
                    <a:pt x="54495" y="3212"/>
                    <a:pt x="54522" y="3533"/>
                  </a:cubicBezTo>
                  <a:lnTo>
                    <a:pt x="54522" y="8324"/>
                  </a:lnTo>
                  <a:cubicBezTo>
                    <a:pt x="54495" y="8646"/>
                    <a:pt x="54227" y="8913"/>
                    <a:pt x="53906" y="8940"/>
                  </a:cubicBezTo>
                  <a:lnTo>
                    <a:pt x="50159" y="8940"/>
                  </a:lnTo>
                  <a:cubicBezTo>
                    <a:pt x="49838" y="8913"/>
                    <a:pt x="49570" y="8646"/>
                    <a:pt x="49570" y="8324"/>
                  </a:cubicBezTo>
                  <a:lnTo>
                    <a:pt x="49570" y="3533"/>
                  </a:lnTo>
                  <a:cubicBezTo>
                    <a:pt x="49570" y="3212"/>
                    <a:pt x="49838" y="2944"/>
                    <a:pt x="50159" y="2944"/>
                  </a:cubicBezTo>
                  <a:close/>
                  <a:moveTo>
                    <a:pt x="62899" y="2944"/>
                  </a:moveTo>
                  <a:cubicBezTo>
                    <a:pt x="63247" y="2944"/>
                    <a:pt x="63515" y="3212"/>
                    <a:pt x="63515" y="3533"/>
                  </a:cubicBezTo>
                  <a:lnTo>
                    <a:pt x="63515" y="8324"/>
                  </a:lnTo>
                  <a:cubicBezTo>
                    <a:pt x="63515" y="8646"/>
                    <a:pt x="63247" y="8913"/>
                    <a:pt x="62899" y="8940"/>
                  </a:cubicBezTo>
                  <a:lnTo>
                    <a:pt x="59179" y="8940"/>
                  </a:lnTo>
                  <a:cubicBezTo>
                    <a:pt x="58831" y="8913"/>
                    <a:pt x="58563" y="8646"/>
                    <a:pt x="58563" y="8324"/>
                  </a:cubicBezTo>
                  <a:lnTo>
                    <a:pt x="58563" y="3533"/>
                  </a:lnTo>
                  <a:cubicBezTo>
                    <a:pt x="58563" y="3212"/>
                    <a:pt x="58831" y="2944"/>
                    <a:pt x="59179" y="2944"/>
                  </a:cubicBezTo>
                  <a:close/>
                  <a:moveTo>
                    <a:pt x="71893" y="2944"/>
                  </a:moveTo>
                  <a:cubicBezTo>
                    <a:pt x="72240" y="2944"/>
                    <a:pt x="72508" y="3212"/>
                    <a:pt x="72508" y="3533"/>
                  </a:cubicBezTo>
                  <a:lnTo>
                    <a:pt x="72508" y="8324"/>
                  </a:lnTo>
                  <a:cubicBezTo>
                    <a:pt x="72508" y="8646"/>
                    <a:pt x="72240" y="8913"/>
                    <a:pt x="71893" y="8940"/>
                  </a:cubicBezTo>
                  <a:lnTo>
                    <a:pt x="68172" y="8940"/>
                  </a:lnTo>
                  <a:cubicBezTo>
                    <a:pt x="67824" y="8913"/>
                    <a:pt x="67556" y="8646"/>
                    <a:pt x="67556" y="8324"/>
                  </a:cubicBezTo>
                  <a:lnTo>
                    <a:pt x="67556" y="3533"/>
                  </a:lnTo>
                  <a:cubicBezTo>
                    <a:pt x="67556" y="3212"/>
                    <a:pt x="67824" y="2944"/>
                    <a:pt x="68172" y="2944"/>
                  </a:cubicBezTo>
                  <a:close/>
                  <a:moveTo>
                    <a:pt x="80913" y="2944"/>
                  </a:moveTo>
                  <a:cubicBezTo>
                    <a:pt x="81234" y="2944"/>
                    <a:pt x="81501" y="3212"/>
                    <a:pt x="81501" y="3533"/>
                  </a:cubicBezTo>
                  <a:lnTo>
                    <a:pt x="81501" y="8324"/>
                  </a:lnTo>
                  <a:cubicBezTo>
                    <a:pt x="81501" y="8646"/>
                    <a:pt x="81234" y="8913"/>
                    <a:pt x="80913" y="8940"/>
                  </a:cubicBezTo>
                  <a:lnTo>
                    <a:pt x="77165" y="8940"/>
                  </a:lnTo>
                  <a:cubicBezTo>
                    <a:pt x="76817" y="8913"/>
                    <a:pt x="76550" y="8646"/>
                    <a:pt x="76550" y="8324"/>
                  </a:cubicBezTo>
                  <a:lnTo>
                    <a:pt x="76550" y="3533"/>
                  </a:lnTo>
                  <a:cubicBezTo>
                    <a:pt x="76550" y="3212"/>
                    <a:pt x="76817" y="2944"/>
                    <a:pt x="77165" y="2944"/>
                  </a:cubicBezTo>
                  <a:close/>
                  <a:moveTo>
                    <a:pt x="89906" y="2944"/>
                  </a:moveTo>
                  <a:cubicBezTo>
                    <a:pt x="90227" y="2944"/>
                    <a:pt x="90495" y="3212"/>
                    <a:pt x="90495" y="3533"/>
                  </a:cubicBezTo>
                  <a:lnTo>
                    <a:pt x="90495" y="8324"/>
                  </a:lnTo>
                  <a:cubicBezTo>
                    <a:pt x="90495" y="8646"/>
                    <a:pt x="90227" y="8913"/>
                    <a:pt x="89906" y="8940"/>
                  </a:cubicBezTo>
                  <a:lnTo>
                    <a:pt x="86159" y="8940"/>
                  </a:lnTo>
                  <a:cubicBezTo>
                    <a:pt x="85811" y="8913"/>
                    <a:pt x="85543" y="8646"/>
                    <a:pt x="85543" y="8324"/>
                  </a:cubicBezTo>
                  <a:lnTo>
                    <a:pt x="85543" y="3533"/>
                  </a:lnTo>
                  <a:cubicBezTo>
                    <a:pt x="85543" y="3212"/>
                    <a:pt x="85811" y="2944"/>
                    <a:pt x="86159" y="2944"/>
                  </a:cubicBezTo>
                  <a:close/>
                  <a:moveTo>
                    <a:pt x="98899" y="2944"/>
                  </a:moveTo>
                  <a:cubicBezTo>
                    <a:pt x="99220" y="2944"/>
                    <a:pt x="99488" y="3212"/>
                    <a:pt x="99488" y="3533"/>
                  </a:cubicBezTo>
                  <a:lnTo>
                    <a:pt x="99488" y="8324"/>
                  </a:lnTo>
                  <a:cubicBezTo>
                    <a:pt x="99488" y="8646"/>
                    <a:pt x="99220" y="8913"/>
                    <a:pt x="98899" y="8940"/>
                  </a:cubicBezTo>
                  <a:lnTo>
                    <a:pt x="95152" y="8940"/>
                  </a:lnTo>
                  <a:cubicBezTo>
                    <a:pt x="94831" y="8913"/>
                    <a:pt x="94563" y="8646"/>
                    <a:pt x="94563" y="8324"/>
                  </a:cubicBezTo>
                  <a:lnTo>
                    <a:pt x="94563" y="3533"/>
                  </a:lnTo>
                  <a:cubicBezTo>
                    <a:pt x="94563" y="3212"/>
                    <a:pt x="94831" y="2944"/>
                    <a:pt x="95152" y="2944"/>
                  </a:cubicBezTo>
                  <a:close/>
                  <a:moveTo>
                    <a:pt x="107892" y="2944"/>
                  </a:moveTo>
                  <a:cubicBezTo>
                    <a:pt x="108213" y="2944"/>
                    <a:pt x="108481" y="3212"/>
                    <a:pt x="108481" y="3533"/>
                  </a:cubicBezTo>
                  <a:lnTo>
                    <a:pt x="108481" y="8324"/>
                  </a:lnTo>
                  <a:cubicBezTo>
                    <a:pt x="108481" y="8646"/>
                    <a:pt x="108213" y="8913"/>
                    <a:pt x="107892" y="8940"/>
                  </a:cubicBezTo>
                  <a:lnTo>
                    <a:pt x="104145" y="8940"/>
                  </a:lnTo>
                  <a:cubicBezTo>
                    <a:pt x="103824" y="8913"/>
                    <a:pt x="103556" y="8646"/>
                    <a:pt x="103556" y="8324"/>
                  </a:cubicBezTo>
                  <a:lnTo>
                    <a:pt x="103556" y="3533"/>
                  </a:lnTo>
                  <a:cubicBezTo>
                    <a:pt x="103556" y="3212"/>
                    <a:pt x="103824" y="2944"/>
                    <a:pt x="104145" y="2944"/>
                  </a:cubicBezTo>
                  <a:close/>
                  <a:moveTo>
                    <a:pt x="116886" y="2944"/>
                  </a:moveTo>
                  <a:cubicBezTo>
                    <a:pt x="117207" y="2944"/>
                    <a:pt x="117474" y="3212"/>
                    <a:pt x="117474" y="3533"/>
                  </a:cubicBezTo>
                  <a:lnTo>
                    <a:pt x="117474" y="8324"/>
                  </a:lnTo>
                  <a:cubicBezTo>
                    <a:pt x="117474" y="8646"/>
                    <a:pt x="117207" y="8913"/>
                    <a:pt x="116886" y="8940"/>
                  </a:cubicBezTo>
                  <a:lnTo>
                    <a:pt x="113138" y="8940"/>
                  </a:lnTo>
                  <a:cubicBezTo>
                    <a:pt x="112817" y="8913"/>
                    <a:pt x="112550" y="8646"/>
                    <a:pt x="112550" y="8324"/>
                  </a:cubicBezTo>
                  <a:lnTo>
                    <a:pt x="112550" y="3533"/>
                  </a:lnTo>
                  <a:cubicBezTo>
                    <a:pt x="112550" y="3212"/>
                    <a:pt x="112817" y="2944"/>
                    <a:pt x="113138" y="2944"/>
                  </a:cubicBezTo>
                  <a:close/>
                  <a:moveTo>
                    <a:pt x="125879" y="2944"/>
                  </a:moveTo>
                  <a:cubicBezTo>
                    <a:pt x="126200" y="2944"/>
                    <a:pt x="126468" y="3212"/>
                    <a:pt x="126468" y="3533"/>
                  </a:cubicBezTo>
                  <a:lnTo>
                    <a:pt x="126468" y="8324"/>
                  </a:lnTo>
                  <a:cubicBezTo>
                    <a:pt x="126468" y="8646"/>
                    <a:pt x="126200" y="8913"/>
                    <a:pt x="125879" y="8940"/>
                  </a:cubicBezTo>
                  <a:lnTo>
                    <a:pt x="122132" y="8940"/>
                  </a:lnTo>
                  <a:cubicBezTo>
                    <a:pt x="121810" y="8913"/>
                    <a:pt x="121543" y="8646"/>
                    <a:pt x="121543" y="8324"/>
                  </a:cubicBezTo>
                  <a:lnTo>
                    <a:pt x="121543" y="3533"/>
                  </a:lnTo>
                  <a:cubicBezTo>
                    <a:pt x="121543" y="3212"/>
                    <a:pt x="121810" y="2944"/>
                    <a:pt x="122132" y="2944"/>
                  </a:cubicBezTo>
                  <a:close/>
                  <a:moveTo>
                    <a:pt x="134872" y="2944"/>
                  </a:moveTo>
                  <a:cubicBezTo>
                    <a:pt x="135193" y="2944"/>
                    <a:pt x="135461" y="3212"/>
                    <a:pt x="135461" y="3533"/>
                  </a:cubicBezTo>
                  <a:lnTo>
                    <a:pt x="135461" y="8324"/>
                  </a:lnTo>
                  <a:cubicBezTo>
                    <a:pt x="135461" y="8646"/>
                    <a:pt x="135193" y="8913"/>
                    <a:pt x="134872" y="8940"/>
                  </a:cubicBezTo>
                  <a:lnTo>
                    <a:pt x="131125" y="8940"/>
                  </a:lnTo>
                  <a:cubicBezTo>
                    <a:pt x="130804" y="8913"/>
                    <a:pt x="130536" y="8646"/>
                    <a:pt x="130536" y="8324"/>
                  </a:cubicBezTo>
                  <a:lnTo>
                    <a:pt x="130536" y="3533"/>
                  </a:lnTo>
                  <a:cubicBezTo>
                    <a:pt x="130536" y="3212"/>
                    <a:pt x="130804" y="2944"/>
                    <a:pt x="131125" y="2944"/>
                  </a:cubicBezTo>
                  <a:close/>
                  <a:moveTo>
                    <a:pt x="143865" y="2944"/>
                  </a:moveTo>
                  <a:cubicBezTo>
                    <a:pt x="144187" y="2944"/>
                    <a:pt x="144454" y="3212"/>
                    <a:pt x="144454" y="3533"/>
                  </a:cubicBezTo>
                  <a:lnTo>
                    <a:pt x="144454" y="8324"/>
                  </a:lnTo>
                  <a:cubicBezTo>
                    <a:pt x="144454" y="8646"/>
                    <a:pt x="144187" y="8913"/>
                    <a:pt x="143865" y="8940"/>
                  </a:cubicBezTo>
                  <a:lnTo>
                    <a:pt x="140118" y="8940"/>
                  </a:lnTo>
                  <a:cubicBezTo>
                    <a:pt x="139797" y="8913"/>
                    <a:pt x="139529" y="8646"/>
                    <a:pt x="139529" y="8324"/>
                  </a:cubicBezTo>
                  <a:lnTo>
                    <a:pt x="139529" y="3533"/>
                  </a:lnTo>
                  <a:cubicBezTo>
                    <a:pt x="139529" y="3212"/>
                    <a:pt x="139797" y="2944"/>
                    <a:pt x="140118" y="2944"/>
                  </a:cubicBezTo>
                  <a:close/>
                  <a:moveTo>
                    <a:pt x="152859" y="2944"/>
                  </a:moveTo>
                  <a:cubicBezTo>
                    <a:pt x="153207" y="2944"/>
                    <a:pt x="153474" y="3212"/>
                    <a:pt x="153474" y="3533"/>
                  </a:cubicBezTo>
                  <a:lnTo>
                    <a:pt x="153474" y="8324"/>
                  </a:lnTo>
                  <a:cubicBezTo>
                    <a:pt x="153474" y="8646"/>
                    <a:pt x="153207" y="8913"/>
                    <a:pt x="152859" y="8940"/>
                  </a:cubicBezTo>
                  <a:lnTo>
                    <a:pt x="149138" y="8940"/>
                  </a:lnTo>
                  <a:cubicBezTo>
                    <a:pt x="148790" y="8913"/>
                    <a:pt x="148523" y="8646"/>
                    <a:pt x="148523" y="8324"/>
                  </a:cubicBezTo>
                  <a:lnTo>
                    <a:pt x="148523" y="3533"/>
                  </a:lnTo>
                  <a:cubicBezTo>
                    <a:pt x="148523" y="3212"/>
                    <a:pt x="148790" y="2944"/>
                    <a:pt x="149111" y="2944"/>
                  </a:cubicBezTo>
                  <a:close/>
                  <a:moveTo>
                    <a:pt x="161852" y="2944"/>
                  </a:moveTo>
                  <a:cubicBezTo>
                    <a:pt x="162200" y="2944"/>
                    <a:pt x="162467" y="3212"/>
                    <a:pt x="162467" y="3533"/>
                  </a:cubicBezTo>
                  <a:lnTo>
                    <a:pt x="162467" y="8324"/>
                  </a:lnTo>
                  <a:cubicBezTo>
                    <a:pt x="162467" y="8646"/>
                    <a:pt x="162200" y="8913"/>
                    <a:pt x="161852" y="8940"/>
                  </a:cubicBezTo>
                  <a:lnTo>
                    <a:pt x="158131" y="8940"/>
                  </a:lnTo>
                  <a:cubicBezTo>
                    <a:pt x="157783" y="8913"/>
                    <a:pt x="157516" y="8646"/>
                    <a:pt x="157516" y="8324"/>
                  </a:cubicBezTo>
                  <a:lnTo>
                    <a:pt x="157516" y="3533"/>
                  </a:lnTo>
                  <a:cubicBezTo>
                    <a:pt x="157516" y="3212"/>
                    <a:pt x="157783" y="2944"/>
                    <a:pt x="158131" y="2944"/>
                  </a:cubicBezTo>
                  <a:close/>
                  <a:moveTo>
                    <a:pt x="170845" y="2944"/>
                  </a:moveTo>
                  <a:cubicBezTo>
                    <a:pt x="171193" y="2944"/>
                    <a:pt x="171461" y="3212"/>
                    <a:pt x="171461" y="3533"/>
                  </a:cubicBezTo>
                  <a:lnTo>
                    <a:pt x="171461" y="8324"/>
                  </a:lnTo>
                  <a:cubicBezTo>
                    <a:pt x="171461" y="8646"/>
                    <a:pt x="171193" y="8913"/>
                    <a:pt x="170845" y="8940"/>
                  </a:cubicBezTo>
                  <a:lnTo>
                    <a:pt x="167125" y="8940"/>
                  </a:lnTo>
                  <a:cubicBezTo>
                    <a:pt x="166777" y="8913"/>
                    <a:pt x="166509" y="8646"/>
                    <a:pt x="166509" y="8324"/>
                  </a:cubicBezTo>
                  <a:lnTo>
                    <a:pt x="166509" y="3533"/>
                  </a:lnTo>
                  <a:cubicBezTo>
                    <a:pt x="166509" y="3212"/>
                    <a:pt x="166777" y="2944"/>
                    <a:pt x="167125" y="2944"/>
                  </a:cubicBezTo>
                  <a:close/>
                  <a:moveTo>
                    <a:pt x="179865" y="2944"/>
                  </a:moveTo>
                  <a:cubicBezTo>
                    <a:pt x="180186" y="2944"/>
                    <a:pt x="180454" y="3212"/>
                    <a:pt x="180454" y="3533"/>
                  </a:cubicBezTo>
                  <a:lnTo>
                    <a:pt x="180454" y="8324"/>
                  </a:lnTo>
                  <a:cubicBezTo>
                    <a:pt x="180454" y="8646"/>
                    <a:pt x="180186" y="8913"/>
                    <a:pt x="179865" y="8940"/>
                  </a:cubicBezTo>
                  <a:lnTo>
                    <a:pt x="176118" y="8940"/>
                  </a:lnTo>
                  <a:cubicBezTo>
                    <a:pt x="175770" y="8913"/>
                    <a:pt x="175502" y="8646"/>
                    <a:pt x="175502" y="8324"/>
                  </a:cubicBezTo>
                  <a:lnTo>
                    <a:pt x="175502" y="3533"/>
                  </a:lnTo>
                  <a:cubicBezTo>
                    <a:pt x="175502" y="3212"/>
                    <a:pt x="175770" y="2944"/>
                    <a:pt x="176118" y="2944"/>
                  </a:cubicBezTo>
                  <a:close/>
                  <a:moveTo>
                    <a:pt x="188858" y="2944"/>
                  </a:moveTo>
                  <a:cubicBezTo>
                    <a:pt x="189180" y="2944"/>
                    <a:pt x="189447" y="3212"/>
                    <a:pt x="189447" y="3533"/>
                  </a:cubicBezTo>
                  <a:lnTo>
                    <a:pt x="189447" y="8324"/>
                  </a:lnTo>
                  <a:cubicBezTo>
                    <a:pt x="189447" y="8646"/>
                    <a:pt x="189180" y="8913"/>
                    <a:pt x="188858" y="8940"/>
                  </a:cubicBezTo>
                  <a:lnTo>
                    <a:pt x="185111" y="8940"/>
                  </a:lnTo>
                  <a:cubicBezTo>
                    <a:pt x="184790" y="8913"/>
                    <a:pt x="184522" y="8646"/>
                    <a:pt x="184522" y="8324"/>
                  </a:cubicBezTo>
                  <a:lnTo>
                    <a:pt x="184496" y="3533"/>
                  </a:lnTo>
                  <a:cubicBezTo>
                    <a:pt x="184522" y="3212"/>
                    <a:pt x="184790" y="2944"/>
                    <a:pt x="185111" y="2944"/>
                  </a:cubicBezTo>
                  <a:close/>
                  <a:moveTo>
                    <a:pt x="197852" y="2944"/>
                  </a:moveTo>
                  <a:cubicBezTo>
                    <a:pt x="198173" y="2944"/>
                    <a:pt x="198440" y="3212"/>
                    <a:pt x="198440" y="3533"/>
                  </a:cubicBezTo>
                  <a:lnTo>
                    <a:pt x="198440" y="8324"/>
                  </a:lnTo>
                  <a:cubicBezTo>
                    <a:pt x="198440" y="8646"/>
                    <a:pt x="198173" y="8913"/>
                    <a:pt x="197852" y="8940"/>
                  </a:cubicBezTo>
                  <a:lnTo>
                    <a:pt x="194104" y="8940"/>
                  </a:lnTo>
                  <a:cubicBezTo>
                    <a:pt x="193783" y="8913"/>
                    <a:pt x="193516" y="8646"/>
                    <a:pt x="193516" y="8324"/>
                  </a:cubicBezTo>
                  <a:lnTo>
                    <a:pt x="193516" y="3533"/>
                  </a:lnTo>
                  <a:cubicBezTo>
                    <a:pt x="193516" y="3212"/>
                    <a:pt x="193783" y="2944"/>
                    <a:pt x="194104" y="2944"/>
                  </a:cubicBezTo>
                  <a:close/>
                  <a:moveTo>
                    <a:pt x="206845" y="2944"/>
                  </a:moveTo>
                  <a:cubicBezTo>
                    <a:pt x="207166" y="2944"/>
                    <a:pt x="207434" y="3212"/>
                    <a:pt x="207434" y="3533"/>
                  </a:cubicBezTo>
                  <a:lnTo>
                    <a:pt x="207434" y="8324"/>
                  </a:lnTo>
                  <a:cubicBezTo>
                    <a:pt x="207434" y="8646"/>
                    <a:pt x="207166" y="8913"/>
                    <a:pt x="206845" y="8940"/>
                  </a:cubicBezTo>
                  <a:lnTo>
                    <a:pt x="203098" y="8940"/>
                  </a:lnTo>
                  <a:cubicBezTo>
                    <a:pt x="202777" y="8913"/>
                    <a:pt x="202509" y="8646"/>
                    <a:pt x="202509" y="8324"/>
                  </a:cubicBezTo>
                  <a:lnTo>
                    <a:pt x="202509" y="3533"/>
                  </a:lnTo>
                  <a:cubicBezTo>
                    <a:pt x="202509" y="3212"/>
                    <a:pt x="202777" y="2944"/>
                    <a:pt x="203098" y="2944"/>
                  </a:cubicBezTo>
                  <a:close/>
                  <a:moveTo>
                    <a:pt x="215838" y="2944"/>
                  </a:moveTo>
                  <a:cubicBezTo>
                    <a:pt x="216159" y="2944"/>
                    <a:pt x="216427" y="3212"/>
                    <a:pt x="216427" y="3533"/>
                  </a:cubicBezTo>
                  <a:lnTo>
                    <a:pt x="216427" y="8324"/>
                  </a:lnTo>
                  <a:cubicBezTo>
                    <a:pt x="216427" y="8646"/>
                    <a:pt x="216159" y="8913"/>
                    <a:pt x="215838" y="8940"/>
                  </a:cubicBezTo>
                  <a:lnTo>
                    <a:pt x="212091" y="8940"/>
                  </a:lnTo>
                  <a:cubicBezTo>
                    <a:pt x="211770" y="8913"/>
                    <a:pt x="211502" y="8646"/>
                    <a:pt x="211502" y="8324"/>
                  </a:cubicBezTo>
                  <a:lnTo>
                    <a:pt x="211502" y="3533"/>
                  </a:lnTo>
                  <a:cubicBezTo>
                    <a:pt x="211502" y="3212"/>
                    <a:pt x="211770" y="2944"/>
                    <a:pt x="212091" y="2944"/>
                  </a:cubicBezTo>
                  <a:close/>
                  <a:moveTo>
                    <a:pt x="224831" y="2944"/>
                  </a:moveTo>
                  <a:cubicBezTo>
                    <a:pt x="225153" y="2944"/>
                    <a:pt x="225420" y="3212"/>
                    <a:pt x="225420" y="3533"/>
                  </a:cubicBezTo>
                  <a:lnTo>
                    <a:pt x="225420" y="8324"/>
                  </a:lnTo>
                  <a:cubicBezTo>
                    <a:pt x="225420" y="8646"/>
                    <a:pt x="225153" y="8913"/>
                    <a:pt x="224831" y="8940"/>
                  </a:cubicBezTo>
                  <a:lnTo>
                    <a:pt x="221084" y="8940"/>
                  </a:lnTo>
                  <a:cubicBezTo>
                    <a:pt x="220763" y="8913"/>
                    <a:pt x="220495" y="8646"/>
                    <a:pt x="220495" y="8324"/>
                  </a:cubicBezTo>
                  <a:lnTo>
                    <a:pt x="220495" y="3533"/>
                  </a:lnTo>
                  <a:cubicBezTo>
                    <a:pt x="220495" y="3212"/>
                    <a:pt x="220763" y="2944"/>
                    <a:pt x="221084" y="2944"/>
                  </a:cubicBezTo>
                  <a:close/>
                  <a:moveTo>
                    <a:pt x="233825" y="2944"/>
                  </a:moveTo>
                  <a:cubicBezTo>
                    <a:pt x="234146" y="2944"/>
                    <a:pt x="234414" y="3212"/>
                    <a:pt x="234414" y="3533"/>
                  </a:cubicBezTo>
                  <a:lnTo>
                    <a:pt x="234414" y="8324"/>
                  </a:lnTo>
                  <a:cubicBezTo>
                    <a:pt x="234414" y="8646"/>
                    <a:pt x="234146" y="8913"/>
                    <a:pt x="233825" y="8940"/>
                  </a:cubicBezTo>
                  <a:lnTo>
                    <a:pt x="230077" y="8940"/>
                  </a:lnTo>
                  <a:cubicBezTo>
                    <a:pt x="229756" y="8913"/>
                    <a:pt x="229489" y="8646"/>
                    <a:pt x="229489" y="8324"/>
                  </a:cubicBezTo>
                  <a:lnTo>
                    <a:pt x="229489" y="3533"/>
                  </a:lnTo>
                  <a:cubicBezTo>
                    <a:pt x="229489" y="3212"/>
                    <a:pt x="229756" y="2944"/>
                    <a:pt x="230077" y="2944"/>
                  </a:cubicBezTo>
                  <a:close/>
                  <a:moveTo>
                    <a:pt x="242818" y="2944"/>
                  </a:moveTo>
                  <a:cubicBezTo>
                    <a:pt x="243166" y="2944"/>
                    <a:pt x="243407" y="3212"/>
                    <a:pt x="243434" y="3533"/>
                  </a:cubicBezTo>
                  <a:lnTo>
                    <a:pt x="243434" y="8324"/>
                  </a:lnTo>
                  <a:cubicBezTo>
                    <a:pt x="243407" y="8646"/>
                    <a:pt x="243166" y="8913"/>
                    <a:pt x="242818" y="8940"/>
                  </a:cubicBezTo>
                  <a:lnTo>
                    <a:pt x="239071" y="8940"/>
                  </a:lnTo>
                  <a:cubicBezTo>
                    <a:pt x="238750" y="8913"/>
                    <a:pt x="238482" y="8646"/>
                    <a:pt x="238482" y="8324"/>
                  </a:cubicBezTo>
                  <a:lnTo>
                    <a:pt x="238482" y="3533"/>
                  </a:lnTo>
                  <a:cubicBezTo>
                    <a:pt x="238482" y="3212"/>
                    <a:pt x="238750" y="2944"/>
                    <a:pt x="239071" y="2944"/>
                  </a:cubicBezTo>
                  <a:close/>
                  <a:moveTo>
                    <a:pt x="251811" y="2944"/>
                  </a:moveTo>
                  <a:cubicBezTo>
                    <a:pt x="252159" y="2944"/>
                    <a:pt x="252427" y="3212"/>
                    <a:pt x="252427" y="3533"/>
                  </a:cubicBezTo>
                  <a:lnTo>
                    <a:pt x="252427" y="8324"/>
                  </a:lnTo>
                  <a:cubicBezTo>
                    <a:pt x="252427" y="8646"/>
                    <a:pt x="252159" y="8913"/>
                    <a:pt x="251811" y="8940"/>
                  </a:cubicBezTo>
                  <a:lnTo>
                    <a:pt x="248091" y="8940"/>
                  </a:lnTo>
                  <a:cubicBezTo>
                    <a:pt x="247743" y="8913"/>
                    <a:pt x="247475" y="8646"/>
                    <a:pt x="247475" y="8324"/>
                  </a:cubicBezTo>
                  <a:lnTo>
                    <a:pt x="247475" y="3533"/>
                  </a:lnTo>
                  <a:cubicBezTo>
                    <a:pt x="247475" y="3212"/>
                    <a:pt x="247743" y="2944"/>
                    <a:pt x="248091" y="2944"/>
                  </a:cubicBezTo>
                  <a:close/>
                  <a:moveTo>
                    <a:pt x="260804" y="2944"/>
                  </a:moveTo>
                  <a:cubicBezTo>
                    <a:pt x="261152" y="2944"/>
                    <a:pt x="261420" y="3212"/>
                    <a:pt x="261420" y="3533"/>
                  </a:cubicBezTo>
                  <a:lnTo>
                    <a:pt x="261420" y="8324"/>
                  </a:lnTo>
                  <a:cubicBezTo>
                    <a:pt x="261420" y="8646"/>
                    <a:pt x="261152" y="8913"/>
                    <a:pt x="260804" y="8940"/>
                  </a:cubicBezTo>
                  <a:lnTo>
                    <a:pt x="257084" y="8940"/>
                  </a:lnTo>
                  <a:cubicBezTo>
                    <a:pt x="256736" y="8913"/>
                    <a:pt x="256468" y="8646"/>
                    <a:pt x="256468" y="8324"/>
                  </a:cubicBezTo>
                  <a:lnTo>
                    <a:pt x="256468" y="3533"/>
                  </a:lnTo>
                  <a:cubicBezTo>
                    <a:pt x="256468" y="3212"/>
                    <a:pt x="256736" y="2944"/>
                    <a:pt x="257084" y="2944"/>
                  </a:cubicBezTo>
                  <a:close/>
                  <a:moveTo>
                    <a:pt x="53852" y="12901"/>
                  </a:moveTo>
                  <a:cubicBezTo>
                    <a:pt x="54200" y="12901"/>
                    <a:pt x="54495" y="13196"/>
                    <a:pt x="54522" y="13570"/>
                  </a:cubicBezTo>
                  <a:lnTo>
                    <a:pt x="54522" y="54388"/>
                  </a:lnTo>
                  <a:cubicBezTo>
                    <a:pt x="54495" y="54763"/>
                    <a:pt x="54200" y="55057"/>
                    <a:pt x="53852" y="55057"/>
                  </a:cubicBezTo>
                  <a:lnTo>
                    <a:pt x="5273" y="55057"/>
                  </a:lnTo>
                  <a:cubicBezTo>
                    <a:pt x="4898" y="55057"/>
                    <a:pt x="4604" y="54763"/>
                    <a:pt x="4604" y="54388"/>
                  </a:cubicBezTo>
                  <a:lnTo>
                    <a:pt x="4604" y="13570"/>
                  </a:lnTo>
                  <a:cubicBezTo>
                    <a:pt x="4604" y="13196"/>
                    <a:pt x="4898" y="12901"/>
                    <a:pt x="5273" y="12901"/>
                  </a:cubicBezTo>
                  <a:close/>
                  <a:moveTo>
                    <a:pt x="107812" y="12901"/>
                  </a:moveTo>
                  <a:cubicBezTo>
                    <a:pt x="108187" y="12901"/>
                    <a:pt x="108481" y="13196"/>
                    <a:pt x="108481" y="13570"/>
                  </a:cubicBezTo>
                  <a:lnTo>
                    <a:pt x="108481" y="54388"/>
                  </a:lnTo>
                  <a:cubicBezTo>
                    <a:pt x="108481" y="54763"/>
                    <a:pt x="108187" y="55057"/>
                    <a:pt x="107812" y="55057"/>
                  </a:cubicBezTo>
                  <a:lnTo>
                    <a:pt x="59232" y="55057"/>
                  </a:lnTo>
                  <a:cubicBezTo>
                    <a:pt x="58858" y="55057"/>
                    <a:pt x="58563" y="54763"/>
                    <a:pt x="58563" y="54388"/>
                  </a:cubicBezTo>
                  <a:lnTo>
                    <a:pt x="58563" y="13570"/>
                  </a:lnTo>
                  <a:cubicBezTo>
                    <a:pt x="58563" y="13196"/>
                    <a:pt x="58858" y="12901"/>
                    <a:pt x="59232" y="12901"/>
                  </a:cubicBezTo>
                  <a:close/>
                  <a:moveTo>
                    <a:pt x="161798" y="12901"/>
                  </a:moveTo>
                  <a:cubicBezTo>
                    <a:pt x="162146" y="12901"/>
                    <a:pt x="162467" y="13196"/>
                    <a:pt x="162467" y="13570"/>
                  </a:cubicBezTo>
                  <a:lnTo>
                    <a:pt x="162467" y="54388"/>
                  </a:lnTo>
                  <a:cubicBezTo>
                    <a:pt x="162467" y="54763"/>
                    <a:pt x="162146" y="55057"/>
                    <a:pt x="161798" y="55057"/>
                  </a:cubicBezTo>
                  <a:lnTo>
                    <a:pt x="113219" y="55057"/>
                  </a:lnTo>
                  <a:cubicBezTo>
                    <a:pt x="112844" y="55057"/>
                    <a:pt x="112550" y="54763"/>
                    <a:pt x="112550" y="54388"/>
                  </a:cubicBezTo>
                  <a:lnTo>
                    <a:pt x="112550" y="13570"/>
                  </a:lnTo>
                  <a:cubicBezTo>
                    <a:pt x="112550" y="13196"/>
                    <a:pt x="112844" y="12901"/>
                    <a:pt x="113219" y="12901"/>
                  </a:cubicBezTo>
                  <a:close/>
                  <a:moveTo>
                    <a:pt x="215758" y="12901"/>
                  </a:moveTo>
                  <a:cubicBezTo>
                    <a:pt x="216133" y="12901"/>
                    <a:pt x="216427" y="13196"/>
                    <a:pt x="216427" y="13570"/>
                  </a:cubicBezTo>
                  <a:lnTo>
                    <a:pt x="216427" y="54388"/>
                  </a:lnTo>
                  <a:cubicBezTo>
                    <a:pt x="216427" y="54763"/>
                    <a:pt x="216133" y="55057"/>
                    <a:pt x="215758" y="55057"/>
                  </a:cubicBezTo>
                  <a:lnTo>
                    <a:pt x="167178" y="55057"/>
                  </a:lnTo>
                  <a:cubicBezTo>
                    <a:pt x="166830" y="55057"/>
                    <a:pt x="166509" y="54763"/>
                    <a:pt x="166509" y="54388"/>
                  </a:cubicBezTo>
                  <a:lnTo>
                    <a:pt x="166509" y="13570"/>
                  </a:lnTo>
                  <a:cubicBezTo>
                    <a:pt x="166509" y="13196"/>
                    <a:pt x="166830" y="12901"/>
                    <a:pt x="167178" y="12901"/>
                  </a:cubicBezTo>
                  <a:close/>
                  <a:moveTo>
                    <a:pt x="8940" y="60169"/>
                  </a:moveTo>
                  <a:cubicBezTo>
                    <a:pt x="9261" y="60169"/>
                    <a:pt x="9529" y="60437"/>
                    <a:pt x="9529" y="60758"/>
                  </a:cubicBezTo>
                  <a:lnTo>
                    <a:pt x="9529" y="65549"/>
                  </a:lnTo>
                  <a:cubicBezTo>
                    <a:pt x="9529" y="65871"/>
                    <a:pt x="9261" y="66138"/>
                    <a:pt x="8940" y="66138"/>
                  </a:cubicBezTo>
                  <a:lnTo>
                    <a:pt x="5193" y="66138"/>
                  </a:lnTo>
                  <a:cubicBezTo>
                    <a:pt x="4871" y="66138"/>
                    <a:pt x="4604" y="65871"/>
                    <a:pt x="4604" y="65549"/>
                  </a:cubicBezTo>
                  <a:lnTo>
                    <a:pt x="4604" y="60758"/>
                  </a:lnTo>
                  <a:cubicBezTo>
                    <a:pt x="4604" y="60437"/>
                    <a:pt x="4871" y="60169"/>
                    <a:pt x="5193" y="60169"/>
                  </a:cubicBezTo>
                  <a:close/>
                  <a:moveTo>
                    <a:pt x="17933" y="60169"/>
                  </a:moveTo>
                  <a:cubicBezTo>
                    <a:pt x="18254" y="60169"/>
                    <a:pt x="18522" y="60437"/>
                    <a:pt x="18522" y="60758"/>
                  </a:cubicBezTo>
                  <a:lnTo>
                    <a:pt x="18522" y="65549"/>
                  </a:lnTo>
                  <a:cubicBezTo>
                    <a:pt x="18522" y="65871"/>
                    <a:pt x="18254" y="66138"/>
                    <a:pt x="17933" y="66138"/>
                  </a:cubicBezTo>
                  <a:lnTo>
                    <a:pt x="14186" y="66138"/>
                  </a:lnTo>
                  <a:cubicBezTo>
                    <a:pt x="13865" y="66138"/>
                    <a:pt x="13597" y="65871"/>
                    <a:pt x="13597" y="65549"/>
                  </a:cubicBezTo>
                  <a:lnTo>
                    <a:pt x="13597" y="60758"/>
                  </a:lnTo>
                  <a:cubicBezTo>
                    <a:pt x="13597" y="60437"/>
                    <a:pt x="13865" y="60169"/>
                    <a:pt x="14186" y="60169"/>
                  </a:cubicBezTo>
                  <a:close/>
                  <a:moveTo>
                    <a:pt x="26926" y="60169"/>
                  </a:moveTo>
                  <a:cubicBezTo>
                    <a:pt x="27247" y="60169"/>
                    <a:pt x="27515" y="60437"/>
                    <a:pt x="27515" y="60758"/>
                  </a:cubicBezTo>
                  <a:lnTo>
                    <a:pt x="27515" y="65549"/>
                  </a:lnTo>
                  <a:cubicBezTo>
                    <a:pt x="27515" y="65871"/>
                    <a:pt x="27247" y="66138"/>
                    <a:pt x="26926" y="66138"/>
                  </a:cubicBezTo>
                  <a:lnTo>
                    <a:pt x="23179" y="66138"/>
                  </a:lnTo>
                  <a:cubicBezTo>
                    <a:pt x="22858" y="66138"/>
                    <a:pt x="22590" y="65871"/>
                    <a:pt x="22590" y="65549"/>
                  </a:cubicBezTo>
                  <a:lnTo>
                    <a:pt x="22590" y="60758"/>
                  </a:lnTo>
                  <a:cubicBezTo>
                    <a:pt x="22590" y="60437"/>
                    <a:pt x="22858" y="60169"/>
                    <a:pt x="23179" y="60169"/>
                  </a:cubicBezTo>
                  <a:close/>
                  <a:moveTo>
                    <a:pt x="35919" y="60169"/>
                  </a:moveTo>
                  <a:cubicBezTo>
                    <a:pt x="36241" y="60169"/>
                    <a:pt x="36508" y="60437"/>
                    <a:pt x="36508" y="60758"/>
                  </a:cubicBezTo>
                  <a:lnTo>
                    <a:pt x="36508" y="65549"/>
                  </a:lnTo>
                  <a:cubicBezTo>
                    <a:pt x="36508" y="65871"/>
                    <a:pt x="36241" y="66138"/>
                    <a:pt x="35919" y="66138"/>
                  </a:cubicBezTo>
                  <a:lnTo>
                    <a:pt x="32172" y="66138"/>
                  </a:lnTo>
                  <a:cubicBezTo>
                    <a:pt x="31851" y="66138"/>
                    <a:pt x="31583" y="65871"/>
                    <a:pt x="31583" y="65549"/>
                  </a:cubicBezTo>
                  <a:lnTo>
                    <a:pt x="31583" y="60758"/>
                  </a:lnTo>
                  <a:cubicBezTo>
                    <a:pt x="31583" y="60437"/>
                    <a:pt x="31851" y="60169"/>
                    <a:pt x="32172" y="60169"/>
                  </a:cubicBezTo>
                  <a:close/>
                  <a:moveTo>
                    <a:pt x="44913" y="60169"/>
                  </a:moveTo>
                  <a:cubicBezTo>
                    <a:pt x="45234" y="60169"/>
                    <a:pt x="45502" y="60437"/>
                    <a:pt x="45502" y="60758"/>
                  </a:cubicBezTo>
                  <a:lnTo>
                    <a:pt x="45502" y="65549"/>
                  </a:lnTo>
                  <a:cubicBezTo>
                    <a:pt x="45502" y="65871"/>
                    <a:pt x="45234" y="66138"/>
                    <a:pt x="44913" y="66138"/>
                  </a:cubicBezTo>
                  <a:lnTo>
                    <a:pt x="41166" y="66138"/>
                  </a:lnTo>
                  <a:cubicBezTo>
                    <a:pt x="40844" y="66138"/>
                    <a:pt x="40577" y="65871"/>
                    <a:pt x="40577" y="65549"/>
                  </a:cubicBezTo>
                  <a:lnTo>
                    <a:pt x="40577" y="60758"/>
                  </a:lnTo>
                  <a:cubicBezTo>
                    <a:pt x="40577" y="60437"/>
                    <a:pt x="40844" y="60169"/>
                    <a:pt x="41166" y="60169"/>
                  </a:cubicBezTo>
                  <a:close/>
                  <a:moveTo>
                    <a:pt x="53906" y="60169"/>
                  </a:moveTo>
                  <a:cubicBezTo>
                    <a:pt x="54227" y="60169"/>
                    <a:pt x="54495" y="60437"/>
                    <a:pt x="54522" y="60758"/>
                  </a:cubicBezTo>
                  <a:lnTo>
                    <a:pt x="54522" y="65549"/>
                  </a:lnTo>
                  <a:cubicBezTo>
                    <a:pt x="54495" y="65871"/>
                    <a:pt x="54227" y="66138"/>
                    <a:pt x="53906" y="66138"/>
                  </a:cubicBezTo>
                  <a:lnTo>
                    <a:pt x="50159" y="66138"/>
                  </a:lnTo>
                  <a:cubicBezTo>
                    <a:pt x="49838" y="66138"/>
                    <a:pt x="49570" y="65871"/>
                    <a:pt x="49570" y="65549"/>
                  </a:cubicBezTo>
                  <a:lnTo>
                    <a:pt x="49570" y="60758"/>
                  </a:lnTo>
                  <a:cubicBezTo>
                    <a:pt x="49570" y="60437"/>
                    <a:pt x="49838" y="60169"/>
                    <a:pt x="50159" y="60169"/>
                  </a:cubicBezTo>
                  <a:close/>
                  <a:moveTo>
                    <a:pt x="62899" y="60169"/>
                  </a:moveTo>
                  <a:cubicBezTo>
                    <a:pt x="63247" y="60169"/>
                    <a:pt x="63515" y="60437"/>
                    <a:pt x="63515" y="60758"/>
                  </a:cubicBezTo>
                  <a:lnTo>
                    <a:pt x="63515" y="65549"/>
                  </a:lnTo>
                  <a:cubicBezTo>
                    <a:pt x="63515" y="65871"/>
                    <a:pt x="63247" y="66138"/>
                    <a:pt x="62899" y="66138"/>
                  </a:cubicBezTo>
                  <a:lnTo>
                    <a:pt x="59179" y="66138"/>
                  </a:lnTo>
                  <a:cubicBezTo>
                    <a:pt x="58831" y="66138"/>
                    <a:pt x="58563" y="65871"/>
                    <a:pt x="58563" y="65549"/>
                  </a:cubicBezTo>
                  <a:lnTo>
                    <a:pt x="58563" y="60758"/>
                  </a:lnTo>
                  <a:cubicBezTo>
                    <a:pt x="58563" y="60437"/>
                    <a:pt x="58831" y="60169"/>
                    <a:pt x="59179" y="60169"/>
                  </a:cubicBezTo>
                  <a:close/>
                  <a:moveTo>
                    <a:pt x="71893" y="60169"/>
                  </a:moveTo>
                  <a:cubicBezTo>
                    <a:pt x="72240" y="60169"/>
                    <a:pt x="72508" y="60437"/>
                    <a:pt x="72508" y="60758"/>
                  </a:cubicBezTo>
                  <a:lnTo>
                    <a:pt x="72508" y="65549"/>
                  </a:lnTo>
                  <a:cubicBezTo>
                    <a:pt x="72508" y="65871"/>
                    <a:pt x="72240" y="66138"/>
                    <a:pt x="71893" y="66138"/>
                  </a:cubicBezTo>
                  <a:lnTo>
                    <a:pt x="68172" y="66138"/>
                  </a:lnTo>
                  <a:cubicBezTo>
                    <a:pt x="67824" y="66138"/>
                    <a:pt x="67556" y="65871"/>
                    <a:pt x="67556" y="65549"/>
                  </a:cubicBezTo>
                  <a:lnTo>
                    <a:pt x="67556" y="60758"/>
                  </a:lnTo>
                  <a:cubicBezTo>
                    <a:pt x="67556" y="60437"/>
                    <a:pt x="67824" y="60169"/>
                    <a:pt x="68172" y="60169"/>
                  </a:cubicBezTo>
                  <a:close/>
                  <a:moveTo>
                    <a:pt x="80913" y="60169"/>
                  </a:moveTo>
                  <a:cubicBezTo>
                    <a:pt x="81234" y="60169"/>
                    <a:pt x="81501" y="60437"/>
                    <a:pt x="81501" y="60758"/>
                  </a:cubicBezTo>
                  <a:lnTo>
                    <a:pt x="81501" y="65549"/>
                  </a:lnTo>
                  <a:cubicBezTo>
                    <a:pt x="81501" y="65871"/>
                    <a:pt x="81234" y="66138"/>
                    <a:pt x="80913" y="66138"/>
                  </a:cubicBezTo>
                  <a:lnTo>
                    <a:pt x="77165" y="66138"/>
                  </a:lnTo>
                  <a:cubicBezTo>
                    <a:pt x="76817" y="66138"/>
                    <a:pt x="76550" y="65871"/>
                    <a:pt x="76550" y="65549"/>
                  </a:cubicBezTo>
                  <a:lnTo>
                    <a:pt x="76550" y="60758"/>
                  </a:lnTo>
                  <a:cubicBezTo>
                    <a:pt x="76550" y="60437"/>
                    <a:pt x="76817" y="60169"/>
                    <a:pt x="77165" y="60169"/>
                  </a:cubicBezTo>
                  <a:close/>
                  <a:moveTo>
                    <a:pt x="89906" y="60169"/>
                  </a:moveTo>
                  <a:cubicBezTo>
                    <a:pt x="90227" y="60169"/>
                    <a:pt x="90495" y="60437"/>
                    <a:pt x="90495" y="60758"/>
                  </a:cubicBezTo>
                  <a:lnTo>
                    <a:pt x="90495" y="65549"/>
                  </a:lnTo>
                  <a:cubicBezTo>
                    <a:pt x="90495" y="65871"/>
                    <a:pt x="90227" y="66138"/>
                    <a:pt x="89906" y="66138"/>
                  </a:cubicBezTo>
                  <a:lnTo>
                    <a:pt x="86159" y="66138"/>
                  </a:lnTo>
                  <a:cubicBezTo>
                    <a:pt x="85811" y="66138"/>
                    <a:pt x="85543" y="65871"/>
                    <a:pt x="85543" y="65549"/>
                  </a:cubicBezTo>
                  <a:lnTo>
                    <a:pt x="85543" y="60758"/>
                  </a:lnTo>
                  <a:cubicBezTo>
                    <a:pt x="85543" y="60437"/>
                    <a:pt x="85811" y="60169"/>
                    <a:pt x="86159" y="60169"/>
                  </a:cubicBezTo>
                  <a:close/>
                  <a:moveTo>
                    <a:pt x="98899" y="60169"/>
                  </a:moveTo>
                  <a:cubicBezTo>
                    <a:pt x="99220" y="60169"/>
                    <a:pt x="99488" y="60437"/>
                    <a:pt x="99488" y="60758"/>
                  </a:cubicBezTo>
                  <a:lnTo>
                    <a:pt x="99488" y="65549"/>
                  </a:lnTo>
                  <a:cubicBezTo>
                    <a:pt x="99488" y="65871"/>
                    <a:pt x="99220" y="66138"/>
                    <a:pt x="98899" y="66138"/>
                  </a:cubicBezTo>
                  <a:lnTo>
                    <a:pt x="95152" y="66138"/>
                  </a:lnTo>
                  <a:cubicBezTo>
                    <a:pt x="94831" y="66138"/>
                    <a:pt x="94563" y="65871"/>
                    <a:pt x="94563" y="65549"/>
                  </a:cubicBezTo>
                  <a:lnTo>
                    <a:pt x="94563" y="60758"/>
                  </a:lnTo>
                  <a:cubicBezTo>
                    <a:pt x="94563" y="60437"/>
                    <a:pt x="94831" y="60169"/>
                    <a:pt x="95152" y="60169"/>
                  </a:cubicBezTo>
                  <a:close/>
                  <a:moveTo>
                    <a:pt x="107892" y="60169"/>
                  </a:moveTo>
                  <a:cubicBezTo>
                    <a:pt x="108213" y="60169"/>
                    <a:pt x="108481" y="60437"/>
                    <a:pt x="108481" y="60758"/>
                  </a:cubicBezTo>
                  <a:lnTo>
                    <a:pt x="108481" y="65549"/>
                  </a:lnTo>
                  <a:cubicBezTo>
                    <a:pt x="108481" y="65871"/>
                    <a:pt x="108213" y="66138"/>
                    <a:pt x="107892" y="66138"/>
                  </a:cubicBezTo>
                  <a:lnTo>
                    <a:pt x="104145" y="66138"/>
                  </a:lnTo>
                  <a:cubicBezTo>
                    <a:pt x="103824" y="66138"/>
                    <a:pt x="103556" y="65871"/>
                    <a:pt x="103556" y="65549"/>
                  </a:cubicBezTo>
                  <a:lnTo>
                    <a:pt x="103556" y="60758"/>
                  </a:lnTo>
                  <a:cubicBezTo>
                    <a:pt x="103556" y="60437"/>
                    <a:pt x="103824" y="60169"/>
                    <a:pt x="104145" y="60169"/>
                  </a:cubicBezTo>
                  <a:close/>
                  <a:moveTo>
                    <a:pt x="116886" y="60169"/>
                  </a:moveTo>
                  <a:cubicBezTo>
                    <a:pt x="117207" y="60169"/>
                    <a:pt x="117474" y="60437"/>
                    <a:pt x="117474" y="60758"/>
                  </a:cubicBezTo>
                  <a:lnTo>
                    <a:pt x="117474" y="65549"/>
                  </a:lnTo>
                  <a:cubicBezTo>
                    <a:pt x="117474" y="65871"/>
                    <a:pt x="117207" y="66138"/>
                    <a:pt x="116886" y="66138"/>
                  </a:cubicBezTo>
                  <a:lnTo>
                    <a:pt x="113138" y="66138"/>
                  </a:lnTo>
                  <a:cubicBezTo>
                    <a:pt x="112817" y="66138"/>
                    <a:pt x="112550" y="65871"/>
                    <a:pt x="112550" y="65549"/>
                  </a:cubicBezTo>
                  <a:lnTo>
                    <a:pt x="112550" y="60758"/>
                  </a:lnTo>
                  <a:cubicBezTo>
                    <a:pt x="112550" y="60437"/>
                    <a:pt x="112817" y="60169"/>
                    <a:pt x="113138" y="60169"/>
                  </a:cubicBezTo>
                  <a:close/>
                  <a:moveTo>
                    <a:pt x="125879" y="60169"/>
                  </a:moveTo>
                  <a:cubicBezTo>
                    <a:pt x="126200" y="60169"/>
                    <a:pt x="126468" y="60437"/>
                    <a:pt x="126468" y="60758"/>
                  </a:cubicBezTo>
                  <a:lnTo>
                    <a:pt x="126468" y="65549"/>
                  </a:lnTo>
                  <a:cubicBezTo>
                    <a:pt x="126468" y="65871"/>
                    <a:pt x="126200" y="66138"/>
                    <a:pt x="125879" y="66138"/>
                  </a:cubicBezTo>
                  <a:lnTo>
                    <a:pt x="122132" y="66138"/>
                  </a:lnTo>
                  <a:cubicBezTo>
                    <a:pt x="121810" y="66138"/>
                    <a:pt x="121543" y="65871"/>
                    <a:pt x="121543" y="65549"/>
                  </a:cubicBezTo>
                  <a:lnTo>
                    <a:pt x="121543" y="60758"/>
                  </a:lnTo>
                  <a:cubicBezTo>
                    <a:pt x="121543" y="60437"/>
                    <a:pt x="121810" y="60169"/>
                    <a:pt x="122132" y="60169"/>
                  </a:cubicBezTo>
                  <a:close/>
                  <a:moveTo>
                    <a:pt x="134872" y="60169"/>
                  </a:moveTo>
                  <a:cubicBezTo>
                    <a:pt x="135193" y="60169"/>
                    <a:pt x="135461" y="60437"/>
                    <a:pt x="135461" y="60758"/>
                  </a:cubicBezTo>
                  <a:lnTo>
                    <a:pt x="135461" y="65549"/>
                  </a:lnTo>
                  <a:cubicBezTo>
                    <a:pt x="135461" y="65871"/>
                    <a:pt x="135193" y="66138"/>
                    <a:pt x="134872" y="66138"/>
                  </a:cubicBezTo>
                  <a:lnTo>
                    <a:pt x="131125" y="66138"/>
                  </a:lnTo>
                  <a:cubicBezTo>
                    <a:pt x="130804" y="66138"/>
                    <a:pt x="130536" y="65871"/>
                    <a:pt x="130536" y="65549"/>
                  </a:cubicBezTo>
                  <a:lnTo>
                    <a:pt x="130536" y="60758"/>
                  </a:lnTo>
                  <a:cubicBezTo>
                    <a:pt x="130536" y="60437"/>
                    <a:pt x="130804" y="60169"/>
                    <a:pt x="131125" y="60169"/>
                  </a:cubicBezTo>
                  <a:close/>
                  <a:moveTo>
                    <a:pt x="143865" y="60169"/>
                  </a:moveTo>
                  <a:cubicBezTo>
                    <a:pt x="144187" y="60169"/>
                    <a:pt x="144454" y="60437"/>
                    <a:pt x="144454" y="60758"/>
                  </a:cubicBezTo>
                  <a:lnTo>
                    <a:pt x="144454" y="65549"/>
                  </a:lnTo>
                  <a:cubicBezTo>
                    <a:pt x="144454" y="65871"/>
                    <a:pt x="144187" y="66138"/>
                    <a:pt x="143865" y="66138"/>
                  </a:cubicBezTo>
                  <a:lnTo>
                    <a:pt x="140118" y="66138"/>
                  </a:lnTo>
                  <a:cubicBezTo>
                    <a:pt x="139797" y="66138"/>
                    <a:pt x="139529" y="65871"/>
                    <a:pt x="139529" y="65549"/>
                  </a:cubicBezTo>
                  <a:lnTo>
                    <a:pt x="139529" y="60758"/>
                  </a:lnTo>
                  <a:cubicBezTo>
                    <a:pt x="139529" y="60437"/>
                    <a:pt x="139797" y="60169"/>
                    <a:pt x="140118" y="60169"/>
                  </a:cubicBezTo>
                  <a:close/>
                  <a:moveTo>
                    <a:pt x="152859" y="60169"/>
                  </a:moveTo>
                  <a:cubicBezTo>
                    <a:pt x="153207" y="60169"/>
                    <a:pt x="153474" y="60437"/>
                    <a:pt x="153474" y="60758"/>
                  </a:cubicBezTo>
                  <a:lnTo>
                    <a:pt x="153474" y="65549"/>
                  </a:lnTo>
                  <a:cubicBezTo>
                    <a:pt x="153474" y="65871"/>
                    <a:pt x="153207" y="66138"/>
                    <a:pt x="152859" y="66138"/>
                  </a:cubicBezTo>
                  <a:lnTo>
                    <a:pt x="149138" y="66138"/>
                  </a:lnTo>
                  <a:cubicBezTo>
                    <a:pt x="148790" y="66138"/>
                    <a:pt x="148523" y="65871"/>
                    <a:pt x="148523" y="65549"/>
                  </a:cubicBezTo>
                  <a:lnTo>
                    <a:pt x="148523" y="60758"/>
                  </a:lnTo>
                  <a:cubicBezTo>
                    <a:pt x="148523" y="60437"/>
                    <a:pt x="148790" y="60169"/>
                    <a:pt x="149138" y="60169"/>
                  </a:cubicBezTo>
                  <a:close/>
                  <a:moveTo>
                    <a:pt x="161852" y="60169"/>
                  </a:moveTo>
                  <a:cubicBezTo>
                    <a:pt x="162200" y="60169"/>
                    <a:pt x="162467" y="60437"/>
                    <a:pt x="162467" y="60758"/>
                  </a:cubicBezTo>
                  <a:lnTo>
                    <a:pt x="162467" y="65549"/>
                  </a:lnTo>
                  <a:cubicBezTo>
                    <a:pt x="162467" y="65871"/>
                    <a:pt x="162200" y="66138"/>
                    <a:pt x="161852" y="66138"/>
                  </a:cubicBezTo>
                  <a:lnTo>
                    <a:pt x="158131" y="66138"/>
                  </a:lnTo>
                  <a:cubicBezTo>
                    <a:pt x="157783" y="66138"/>
                    <a:pt x="157516" y="65871"/>
                    <a:pt x="157516" y="65549"/>
                  </a:cubicBezTo>
                  <a:lnTo>
                    <a:pt x="157516" y="60758"/>
                  </a:lnTo>
                  <a:cubicBezTo>
                    <a:pt x="157516" y="60437"/>
                    <a:pt x="157783" y="60169"/>
                    <a:pt x="158131" y="60169"/>
                  </a:cubicBezTo>
                  <a:close/>
                  <a:moveTo>
                    <a:pt x="170845" y="60169"/>
                  </a:moveTo>
                  <a:cubicBezTo>
                    <a:pt x="171193" y="60169"/>
                    <a:pt x="171461" y="60437"/>
                    <a:pt x="171461" y="60758"/>
                  </a:cubicBezTo>
                  <a:lnTo>
                    <a:pt x="171461" y="65549"/>
                  </a:lnTo>
                  <a:cubicBezTo>
                    <a:pt x="171461" y="65871"/>
                    <a:pt x="171193" y="66138"/>
                    <a:pt x="170845" y="66138"/>
                  </a:cubicBezTo>
                  <a:lnTo>
                    <a:pt x="167125" y="66138"/>
                  </a:lnTo>
                  <a:cubicBezTo>
                    <a:pt x="166777" y="66138"/>
                    <a:pt x="166509" y="65871"/>
                    <a:pt x="166509" y="65549"/>
                  </a:cubicBezTo>
                  <a:lnTo>
                    <a:pt x="166509" y="60758"/>
                  </a:lnTo>
                  <a:cubicBezTo>
                    <a:pt x="166509" y="60437"/>
                    <a:pt x="166777" y="60169"/>
                    <a:pt x="167125" y="60169"/>
                  </a:cubicBezTo>
                  <a:close/>
                  <a:moveTo>
                    <a:pt x="179865" y="60169"/>
                  </a:moveTo>
                  <a:cubicBezTo>
                    <a:pt x="180186" y="60169"/>
                    <a:pt x="180454" y="60437"/>
                    <a:pt x="180454" y="60758"/>
                  </a:cubicBezTo>
                  <a:lnTo>
                    <a:pt x="180454" y="65549"/>
                  </a:lnTo>
                  <a:cubicBezTo>
                    <a:pt x="180454" y="65871"/>
                    <a:pt x="180186" y="66138"/>
                    <a:pt x="179865" y="66138"/>
                  </a:cubicBezTo>
                  <a:lnTo>
                    <a:pt x="176118" y="66138"/>
                  </a:lnTo>
                  <a:cubicBezTo>
                    <a:pt x="175770" y="66138"/>
                    <a:pt x="175502" y="65871"/>
                    <a:pt x="175502" y="65549"/>
                  </a:cubicBezTo>
                  <a:lnTo>
                    <a:pt x="175502" y="60758"/>
                  </a:lnTo>
                  <a:cubicBezTo>
                    <a:pt x="175502" y="60437"/>
                    <a:pt x="175770" y="60169"/>
                    <a:pt x="176118" y="60169"/>
                  </a:cubicBezTo>
                  <a:close/>
                  <a:moveTo>
                    <a:pt x="188858" y="60169"/>
                  </a:moveTo>
                  <a:cubicBezTo>
                    <a:pt x="189180" y="60169"/>
                    <a:pt x="189447" y="60437"/>
                    <a:pt x="189447" y="60758"/>
                  </a:cubicBezTo>
                  <a:lnTo>
                    <a:pt x="189447" y="65549"/>
                  </a:lnTo>
                  <a:cubicBezTo>
                    <a:pt x="189447" y="65871"/>
                    <a:pt x="189180" y="66138"/>
                    <a:pt x="188858" y="66138"/>
                  </a:cubicBezTo>
                  <a:lnTo>
                    <a:pt x="185111" y="66138"/>
                  </a:lnTo>
                  <a:cubicBezTo>
                    <a:pt x="184790" y="66138"/>
                    <a:pt x="184522" y="65871"/>
                    <a:pt x="184522" y="65549"/>
                  </a:cubicBezTo>
                  <a:lnTo>
                    <a:pt x="184522" y="60758"/>
                  </a:lnTo>
                  <a:cubicBezTo>
                    <a:pt x="184522" y="60437"/>
                    <a:pt x="184790" y="60169"/>
                    <a:pt x="185111" y="60169"/>
                  </a:cubicBezTo>
                  <a:close/>
                  <a:moveTo>
                    <a:pt x="197852" y="60169"/>
                  </a:moveTo>
                  <a:cubicBezTo>
                    <a:pt x="198173" y="60169"/>
                    <a:pt x="198440" y="60437"/>
                    <a:pt x="198440" y="60758"/>
                  </a:cubicBezTo>
                  <a:lnTo>
                    <a:pt x="198440" y="65549"/>
                  </a:lnTo>
                  <a:cubicBezTo>
                    <a:pt x="198440" y="65871"/>
                    <a:pt x="198173" y="66138"/>
                    <a:pt x="197852" y="66138"/>
                  </a:cubicBezTo>
                  <a:lnTo>
                    <a:pt x="194104" y="66138"/>
                  </a:lnTo>
                  <a:cubicBezTo>
                    <a:pt x="193783" y="66138"/>
                    <a:pt x="193516" y="65871"/>
                    <a:pt x="193516" y="65549"/>
                  </a:cubicBezTo>
                  <a:lnTo>
                    <a:pt x="193516" y="60758"/>
                  </a:lnTo>
                  <a:cubicBezTo>
                    <a:pt x="193516" y="60437"/>
                    <a:pt x="193783" y="60169"/>
                    <a:pt x="194104" y="60169"/>
                  </a:cubicBezTo>
                  <a:close/>
                  <a:moveTo>
                    <a:pt x="206845" y="60169"/>
                  </a:moveTo>
                  <a:cubicBezTo>
                    <a:pt x="207166" y="60169"/>
                    <a:pt x="207434" y="60437"/>
                    <a:pt x="207434" y="60758"/>
                  </a:cubicBezTo>
                  <a:lnTo>
                    <a:pt x="207434" y="65549"/>
                  </a:lnTo>
                  <a:cubicBezTo>
                    <a:pt x="207434" y="65871"/>
                    <a:pt x="207166" y="66138"/>
                    <a:pt x="206845" y="66138"/>
                  </a:cubicBezTo>
                  <a:lnTo>
                    <a:pt x="203098" y="66138"/>
                  </a:lnTo>
                  <a:cubicBezTo>
                    <a:pt x="202777" y="66138"/>
                    <a:pt x="202509" y="65871"/>
                    <a:pt x="202509" y="65549"/>
                  </a:cubicBezTo>
                  <a:lnTo>
                    <a:pt x="202509" y="60758"/>
                  </a:lnTo>
                  <a:cubicBezTo>
                    <a:pt x="202509" y="60437"/>
                    <a:pt x="202777" y="60169"/>
                    <a:pt x="203098" y="60169"/>
                  </a:cubicBezTo>
                  <a:close/>
                  <a:moveTo>
                    <a:pt x="215838" y="60169"/>
                  </a:moveTo>
                  <a:cubicBezTo>
                    <a:pt x="216159" y="60169"/>
                    <a:pt x="216427" y="60437"/>
                    <a:pt x="216427" y="60758"/>
                  </a:cubicBezTo>
                  <a:lnTo>
                    <a:pt x="216427" y="65549"/>
                  </a:lnTo>
                  <a:cubicBezTo>
                    <a:pt x="216427" y="65871"/>
                    <a:pt x="216159" y="66138"/>
                    <a:pt x="215838" y="66138"/>
                  </a:cubicBezTo>
                  <a:lnTo>
                    <a:pt x="212091" y="66138"/>
                  </a:lnTo>
                  <a:cubicBezTo>
                    <a:pt x="211770" y="66138"/>
                    <a:pt x="211502" y="65871"/>
                    <a:pt x="211502" y="65549"/>
                  </a:cubicBezTo>
                  <a:lnTo>
                    <a:pt x="211502" y="60758"/>
                  </a:lnTo>
                  <a:cubicBezTo>
                    <a:pt x="211502" y="60437"/>
                    <a:pt x="211770" y="60169"/>
                    <a:pt x="212091" y="60169"/>
                  </a:cubicBezTo>
                  <a:close/>
                  <a:moveTo>
                    <a:pt x="224831" y="60169"/>
                  </a:moveTo>
                  <a:cubicBezTo>
                    <a:pt x="225153" y="60169"/>
                    <a:pt x="225420" y="60437"/>
                    <a:pt x="225420" y="60758"/>
                  </a:cubicBezTo>
                  <a:lnTo>
                    <a:pt x="225420" y="65549"/>
                  </a:lnTo>
                  <a:cubicBezTo>
                    <a:pt x="225420" y="65871"/>
                    <a:pt x="225153" y="66138"/>
                    <a:pt x="224831" y="66138"/>
                  </a:cubicBezTo>
                  <a:lnTo>
                    <a:pt x="221084" y="66138"/>
                  </a:lnTo>
                  <a:cubicBezTo>
                    <a:pt x="220763" y="66138"/>
                    <a:pt x="220495" y="65871"/>
                    <a:pt x="220495" y="65549"/>
                  </a:cubicBezTo>
                  <a:lnTo>
                    <a:pt x="220495" y="60758"/>
                  </a:lnTo>
                  <a:cubicBezTo>
                    <a:pt x="220495" y="60437"/>
                    <a:pt x="220763" y="60169"/>
                    <a:pt x="221084" y="60169"/>
                  </a:cubicBezTo>
                  <a:close/>
                  <a:moveTo>
                    <a:pt x="233825" y="60169"/>
                  </a:moveTo>
                  <a:cubicBezTo>
                    <a:pt x="234146" y="60169"/>
                    <a:pt x="234414" y="60437"/>
                    <a:pt x="234414" y="60758"/>
                  </a:cubicBezTo>
                  <a:lnTo>
                    <a:pt x="234414" y="65549"/>
                  </a:lnTo>
                  <a:cubicBezTo>
                    <a:pt x="234414" y="65871"/>
                    <a:pt x="234146" y="66138"/>
                    <a:pt x="233825" y="66138"/>
                  </a:cubicBezTo>
                  <a:lnTo>
                    <a:pt x="230077" y="66138"/>
                  </a:lnTo>
                  <a:cubicBezTo>
                    <a:pt x="229756" y="66138"/>
                    <a:pt x="229489" y="65871"/>
                    <a:pt x="229489" y="65549"/>
                  </a:cubicBezTo>
                  <a:lnTo>
                    <a:pt x="229489" y="60758"/>
                  </a:lnTo>
                  <a:cubicBezTo>
                    <a:pt x="229489" y="60437"/>
                    <a:pt x="229756" y="60169"/>
                    <a:pt x="230077" y="60169"/>
                  </a:cubicBezTo>
                  <a:close/>
                  <a:moveTo>
                    <a:pt x="242818" y="60169"/>
                  </a:moveTo>
                  <a:cubicBezTo>
                    <a:pt x="243166" y="60169"/>
                    <a:pt x="243407" y="60437"/>
                    <a:pt x="243434" y="60758"/>
                  </a:cubicBezTo>
                  <a:lnTo>
                    <a:pt x="243434" y="65549"/>
                  </a:lnTo>
                  <a:cubicBezTo>
                    <a:pt x="243407" y="65871"/>
                    <a:pt x="243166" y="66138"/>
                    <a:pt x="242818" y="66138"/>
                  </a:cubicBezTo>
                  <a:lnTo>
                    <a:pt x="239071" y="66138"/>
                  </a:lnTo>
                  <a:cubicBezTo>
                    <a:pt x="238750" y="66138"/>
                    <a:pt x="238482" y="65871"/>
                    <a:pt x="238482" y="65549"/>
                  </a:cubicBezTo>
                  <a:lnTo>
                    <a:pt x="238482" y="60758"/>
                  </a:lnTo>
                  <a:cubicBezTo>
                    <a:pt x="238482" y="60437"/>
                    <a:pt x="238750" y="60169"/>
                    <a:pt x="239071" y="60169"/>
                  </a:cubicBezTo>
                  <a:close/>
                  <a:moveTo>
                    <a:pt x="251811" y="60169"/>
                  </a:moveTo>
                  <a:cubicBezTo>
                    <a:pt x="252159" y="60169"/>
                    <a:pt x="252427" y="60437"/>
                    <a:pt x="252427" y="60758"/>
                  </a:cubicBezTo>
                  <a:lnTo>
                    <a:pt x="252427" y="65549"/>
                  </a:lnTo>
                  <a:cubicBezTo>
                    <a:pt x="252427" y="65871"/>
                    <a:pt x="252159" y="66138"/>
                    <a:pt x="251811" y="66138"/>
                  </a:cubicBezTo>
                  <a:lnTo>
                    <a:pt x="248091" y="66138"/>
                  </a:lnTo>
                  <a:cubicBezTo>
                    <a:pt x="247743" y="66138"/>
                    <a:pt x="247475" y="65871"/>
                    <a:pt x="247475" y="65549"/>
                  </a:cubicBezTo>
                  <a:lnTo>
                    <a:pt x="247475" y="60758"/>
                  </a:lnTo>
                  <a:cubicBezTo>
                    <a:pt x="247475" y="60437"/>
                    <a:pt x="247743" y="60169"/>
                    <a:pt x="248091" y="60169"/>
                  </a:cubicBezTo>
                  <a:close/>
                  <a:moveTo>
                    <a:pt x="260804" y="60169"/>
                  </a:moveTo>
                  <a:cubicBezTo>
                    <a:pt x="261152" y="60169"/>
                    <a:pt x="261420" y="60437"/>
                    <a:pt x="261420" y="60758"/>
                  </a:cubicBezTo>
                  <a:lnTo>
                    <a:pt x="261420" y="65549"/>
                  </a:lnTo>
                  <a:cubicBezTo>
                    <a:pt x="261420" y="65871"/>
                    <a:pt x="261152" y="66138"/>
                    <a:pt x="260804" y="66138"/>
                  </a:cubicBezTo>
                  <a:lnTo>
                    <a:pt x="257084" y="66138"/>
                  </a:lnTo>
                  <a:cubicBezTo>
                    <a:pt x="256736" y="66138"/>
                    <a:pt x="256468" y="65871"/>
                    <a:pt x="256468" y="65549"/>
                  </a:cubicBezTo>
                  <a:lnTo>
                    <a:pt x="256468" y="60758"/>
                  </a:lnTo>
                  <a:cubicBezTo>
                    <a:pt x="256468" y="60437"/>
                    <a:pt x="256736" y="60169"/>
                    <a:pt x="257084" y="60169"/>
                  </a:cubicBezTo>
                  <a:close/>
                  <a:moveTo>
                    <a:pt x="0" y="0"/>
                  </a:moveTo>
                  <a:lnTo>
                    <a:pt x="0" y="70769"/>
                  </a:lnTo>
                  <a:lnTo>
                    <a:pt x="267790" y="70769"/>
                  </a:lnTo>
                  <a:lnTo>
                    <a:pt x="267790" y="55057"/>
                  </a:lnTo>
                  <a:lnTo>
                    <a:pt x="221031" y="55057"/>
                  </a:lnTo>
                  <a:cubicBezTo>
                    <a:pt x="220656" y="55057"/>
                    <a:pt x="220362" y="54763"/>
                    <a:pt x="220362" y="54388"/>
                  </a:cubicBezTo>
                  <a:lnTo>
                    <a:pt x="220362" y="13570"/>
                  </a:lnTo>
                  <a:cubicBezTo>
                    <a:pt x="220362" y="13196"/>
                    <a:pt x="220656" y="12901"/>
                    <a:pt x="221031" y="12901"/>
                  </a:cubicBezTo>
                  <a:lnTo>
                    <a:pt x="267790" y="12901"/>
                  </a:lnTo>
                  <a:lnTo>
                    <a:pt x="26779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2918"/>
                </a:solidFill>
              </a:endParaRPr>
            </a:p>
          </p:txBody>
        </p:sp>
        <p:sp>
          <p:nvSpPr>
            <p:cNvPr id="3028" name="Google Shape;3028;p68"/>
            <p:cNvSpPr/>
            <p:nvPr/>
          </p:nvSpPr>
          <p:spPr>
            <a:xfrm>
              <a:off x="4238597" y="3033765"/>
              <a:ext cx="99431" cy="121044"/>
            </a:xfrm>
            <a:custGeom>
              <a:rect b="b" l="l" r="r" t="t"/>
              <a:pathLst>
                <a:path extrusionOk="0" h="5996" w="4926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96"/>
                  </a:cubicBezTo>
                  <a:lnTo>
                    <a:pt x="4336" y="5996"/>
                  </a:lnTo>
                  <a:cubicBezTo>
                    <a:pt x="4657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7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9" name="Google Shape;3029;p68"/>
            <p:cNvSpPr/>
            <p:nvPr/>
          </p:nvSpPr>
          <p:spPr>
            <a:xfrm>
              <a:off x="4420127" y="3033765"/>
              <a:ext cx="99431" cy="121044"/>
            </a:xfrm>
            <a:custGeom>
              <a:rect b="b" l="l" r="r" t="t"/>
              <a:pathLst>
                <a:path extrusionOk="0" h="5996" w="4926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96"/>
                  </a:cubicBezTo>
                  <a:lnTo>
                    <a:pt x="4336" y="5996"/>
                  </a:lnTo>
                  <a:cubicBezTo>
                    <a:pt x="4658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8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0" name="Google Shape;3030;p68"/>
            <p:cNvSpPr/>
            <p:nvPr/>
          </p:nvSpPr>
          <p:spPr>
            <a:xfrm>
              <a:off x="4601658" y="3033765"/>
              <a:ext cx="99431" cy="121044"/>
            </a:xfrm>
            <a:custGeom>
              <a:rect b="b" l="l" r="r" t="t"/>
              <a:pathLst>
                <a:path extrusionOk="0" h="5996" w="4926">
                  <a:moveTo>
                    <a:pt x="590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590" y="5996"/>
                  </a:cubicBezTo>
                  <a:lnTo>
                    <a:pt x="4337" y="5996"/>
                  </a:lnTo>
                  <a:cubicBezTo>
                    <a:pt x="4658" y="5969"/>
                    <a:pt x="4926" y="5702"/>
                    <a:pt x="4926" y="5380"/>
                  </a:cubicBezTo>
                  <a:lnTo>
                    <a:pt x="4926" y="589"/>
                  </a:lnTo>
                  <a:cubicBezTo>
                    <a:pt x="4926" y="268"/>
                    <a:pt x="4658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1" name="Google Shape;3031;p68"/>
            <p:cNvSpPr/>
            <p:nvPr/>
          </p:nvSpPr>
          <p:spPr>
            <a:xfrm>
              <a:off x="4783189" y="3033765"/>
              <a:ext cx="99976" cy="121044"/>
            </a:xfrm>
            <a:custGeom>
              <a:rect b="b" l="l" r="r" t="t"/>
              <a:pathLst>
                <a:path extrusionOk="0" h="5996" w="4953">
                  <a:moveTo>
                    <a:pt x="590" y="0"/>
                  </a:moveTo>
                  <a:cubicBezTo>
                    <a:pt x="269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9" y="5969"/>
                    <a:pt x="590" y="5996"/>
                  </a:cubicBezTo>
                  <a:lnTo>
                    <a:pt x="4337" y="5996"/>
                  </a:lnTo>
                  <a:cubicBezTo>
                    <a:pt x="4658" y="5969"/>
                    <a:pt x="4926" y="5702"/>
                    <a:pt x="4953" y="5380"/>
                  </a:cubicBezTo>
                  <a:lnTo>
                    <a:pt x="4953" y="589"/>
                  </a:lnTo>
                  <a:cubicBezTo>
                    <a:pt x="4926" y="268"/>
                    <a:pt x="4658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2" name="Google Shape;3032;p68"/>
            <p:cNvSpPr/>
            <p:nvPr/>
          </p:nvSpPr>
          <p:spPr>
            <a:xfrm>
              <a:off x="4964740" y="3033765"/>
              <a:ext cx="99956" cy="121044"/>
            </a:xfrm>
            <a:custGeom>
              <a:rect b="b" l="l" r="r" t="t"/>
              <a:pathLst>
                <a:path extrusionOk="0" h="5996" w="4952">
                  <a:moveTo>
                    <a:pt x="616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616" y="5996"/>
                  </a:cubicBezTo>
                  <a:lnTo>
                    <a:pt x="4336" y="5996"/>
                  </a:lnTo>
                  <a:cubicBezTo>
                    <a:pt x="4684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4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3" name="Google Shape;3033;p68"/>
            <p:cNvSpPr/>
            <p:nvPr/>
          </p:nvSpPr>
          <p:spPr>
            <a:xfrm>
              <a:off x="5146270" y="3033765"/>
              <a:ext cx="99976" cy="121044"/>
            </a:xfrm>
            <a:custGeom>
              <a:rect b="b" l="l" r="r" t="t"/>
              <a:pathLst>
                <a:path extrusionOk="0" h="5996" w="4953">
                  <a:moveTo>
                    <a:pt x="616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616" y="5996"/>
                  </a:cubicBezTo>
                  <a:lnTo>
                    <a:pt x="4337" y="5996"/>
                  </a:lnTo>
                  <a:cubicBezTo>
                    <a:pt x="4684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4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4" name="Google Shape;3034;p68"/>
            <p:cNvSpPr/>
            <p:nvPr/>
          </p:nvSpPr>
          <p:spPr>
            <a:xfrm>
              <a:off x="5327801" y="3033765"/>
              <a:ext cx="99976" cy="121044"/>
            </a:xfrm>
            <a:custGeom>
              <a:rect b="b" l="l" r="r" t="t"/>
              <a:pathLst>
                <a:path extrusionOk="0" h="5996" w="4953">
                  <a:moveTo>
                    <a:pt x="616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616" y="5996"/>
                  </a:cubicBezTo>
                  <a:lnTo>
                    <a:pt x="4364" y="5996"/>
                  </a:lnTo>
                  <a:cubicBezTo>
                    <a:pt x="4685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5" y="0"/>
                    <a:pt x="4364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5" name="Google Shape;3035;p68"/>
            <p:cNvSpPr/>
            <p:nvPr/>
          </p:nvSpPr>
          <p:spPr>
            <a:xfrm>
              <a:off x="5509332" y="3033765"/>
              <a:ext cx="99976" cy="121044"/>
            </a:xfrm>
            <a:custGeom>
              <a:rect b="b" l="l" r="r" t="t"/>
              <a:pathLst>
                <a:path extrusionOk="0" h="5996" w="4953">
                  <a:moveTo>
                    <a:pt x="617" y="0"/>
                  </a:moveTo>
                  <a:cubicBezTo>
                    <a:pt x="269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9" y="5969"/>
                    <a:pt x="617" y="5996"/>
                  </a:cubicBezTo>
                  <a:lnTo>
                    <a:pt x="4337" y="5996"/>
                  </a:lnTo>
                  <a:cubicBezTo>
                    <a:pt x="4685" y="5969"/>
                    <a:pt x="4953" y="5702"/>
                    <a:pt x="4953" y="5380"/>
                  </a:cubicBezTo>
                  <a:lnTo>
                    <a:pt x="4953" y="589"/>
                  </a:lnTo>
                  <a:cubicBezTo>
                    <a:pt x="4953" y="268"/>
                    <a:pt x="4685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6" name="Google Shape;3036;p68"/>
            <p:cNvSpPr/>
            <p:nvPr/>
          </p:nvSpPr>
          <p:spPr>
            <a:xfrm>
              <a:off x="5691428" y="3033765"/>
              <a:ext cx="99411" cy="121044"/>
            </a:xfrm>
            <a:custGeom>
              <a:rect b="b" l="l" r="r" t="t"/>
              <a:pathLst>
                <a:path extrusionOk="0" h="5996" w="4925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96"/>
                  </a:cubicBezTo>
                  <a:lnTo>
                    <a:pt x="4336" y="5996"/>
                  </a:lnTo>
                  <a:cubicBezTo>
                    <a:pt x="4657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7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7" name="Google Shape;3037;p68"/>
            <p:cNvSpPr/>
            <p:nvPr/>
          </p:nvSpPr>
          <p:spPr>
            <a:xfrm>
              <a:off x="5872958" y="3033765"/>
              <a:ext cx="99431" cy="121044"/>
            </a:xfrm>
            <a:custGeom>
              <a:rect b="b" l="l" r="r" t="t"/>
              <a:pathLst>
                <a:path extrusionOk="0" h="5996" w="4926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96"/>
                  </a:cubicBezTo>
                  <a:lnTo>
                    <a:pt x="4336" y="5996"/>
                  </a:lnTo>
                  <a:cubicBezTo>
                    <a:pt x="4657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7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8" name="Google Shape;3038;p68"/>
            <p:cNvSpPr/>
            <p:nvPr/>
          </p:nvSpPr>
          <p:spPr>
            <a:xfrm>
              <a:off x="6054489" y="3033765"/>
              <a:ext cx="99431" cy="121044"/>
            </a:xfrm>
            <a:custGeom>
              <a:rect b="b" l="l" r="r" t="t"/>
              <a:pathLst>
                <a:path extrusionOk="0" h="5996" w="4926">
                  <a:moveTo>
                    <a:pt x="589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589" y="5996"/>
                  </a:cubicBezTo>
                  <a:lnTo>
                    <a:pt x="4337" y="5996"/>
                  </a:lnTo>
                  <a:cubicBezTo>
                    <a:pt x="4658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8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9" name="Google Shape;3039;p68"/>
            <p:cNvSpPr/>
            <p:nvPr/>
          </p:nvSpPr>
          <p:spPr>
            <a:xfrm>
              <a:off x="6236020" y="3033765"/>
              <a:ext cx="99431" cy="121044"/>
            </a:xfrm>
            <a:custGeom>
              <a:rect b="b" l="l" r="r" t="t"/>
              <a:pathLst>
                <a:path extrusionOk="0" h="5996" w="4926">
                  <a:moveTo>
                    <a:pt x="590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590" y="5996"/>
                  </a:cubicBezTo>
                  <a:lnTo>
                    <a:pt x="4337" y="5996"/>
                  </a:lnTo>
                  <a:cubicBezTo>
                    <a:pt x="4658" y="5969"/>
                    <a:pt x="4926" y="5702"/>
                    <a:pt x="4926" y="5380"/>
                  </a:cubicBezTo>
                  <a:lnTo>
                    <a:pt x="4926" y="589"/>
                  </a:lnTo>
                  <a:cubicBezTo>
                    <a:pt x="4926" y="268"/>
                    <a:pt x="4658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0" name="Google Shape;3040;p68"/>
            <p:cNvSpPr/>
            <p:nvPr/>
          </p:nvSpPr>
          <p:spPr>
            <a:xfrm>
              <a:off x="6417571" y="3033765"/>
              <a:ext cx="99411" cy="121044"/>
            </a:xfrm>
            <a:custGeom>
              <a:rect b="b" l="l" r="r" t="t"/>
              <a:pathLst>
                <a:path extrusionOk="0" h="5996" w="4925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96"/>
                  </a:cubicBezTo>
                  <a:lnTo>
                    <a:pt x="4336" y="5996"/>
                  </a:lnTo>
                  <a:cubicBezTo>
                    <a:pt x="4657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7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1" name="Google Shape;3041;p68"/>
            <p:cNvSpPr/>
            <p:nvPr/>
          </p:nvSpPr>
          <p:spPr>
            <a:xfrm>
              <a:off x="6599101" y="3033765"/>
              <a:ext cx="99431" cy="121044"/>
            </a:xfrm>
            <a:custGeom>
              <a:rect b="b" l="l" r="r" t="t"/>
              <a:pathLst>
                <a:path extrusionOk="0" h="5996" w="4926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96"/>
                  </a:cubicBezTo>
                  <a:lnTo>
                    <a:pt x="4336" y="5996"/>
                  </a:lnTo>
                  <a:cubicBezTo>
                    <a:pt x="4658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8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2" name="Google Shape;3042;p68"/>
            <p:cNvSpPr/>
            <p:nvPr/>
          </p:nvSpPr>
          <p:spPr>
            <a:xfrm>
              <a:off x="6780632" y="3033765"/>
              <a:ext cx="99976" cy="121044"/>
            </a:xfrm>
            <a:custGeom>
              <a:rect b="b" l="l" r="r" t="t"/>
              <a:pathLst>
                <a:path extrusionOk="0" h="5996" w="4953">
                  <a:moveTo>
                    <a:pt x="616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589" y="5996"/>
                  </a:cubicBezTo>
                  <a:lnTo>
                    <a:pt x="4337" y="5996"/>
                  </a:lnTo>
                  <a:cubicBezTo>
                    <a:pt x="4685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5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3" name="Google Shape;3043;p68"/>
            <p:cNvSpPr/>
            <p:nvPr/>
          </p:nvSpPr>
          <p:spPr>
            <a:xfrm>
              <a:off x="6962163" y="3033765"/>
              <a:ext cx="99976" cy="121044"/>
            </a:xfrm>
            <a:custGeom>
              <a:rect b="b" l="l" r="r" t="t"/>
              <a:pathLst>
                <a:path extrusionOk="0" h="5996" w="4953">
                  <a:moveTo>
                    <a:pt x="616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616" y="5996"/>
                  </a:cubicBezTo>
                  <a:lnTo>
                    <a:pt x="4337" y="5996"/>
                  </a:lnTo>
                  <a:cubicBezTo>
                    <a:pt x="4685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5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4" name="Google Shape;3044;p68"/>
            <p:cNvSpPr/>
            <p:nvPr/>
          </p:nvSpPr>
          <p:spPr>
            <a:xfrm>
              <a:off x="7143714" y="3033765"/>
              <a:ext cx="99956" cy="121044"/>
            </a:xfrm>
            <a:custGeom>
              <a:rect b="b" l="l" r="r" t="t"/>
              <a:pathLst>
                <a:path extrusionOk="0" h="5996" w="4952">
                  <a:moveTo>
                    <a:pt x="616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616" y="5996"/>
                  </a:cubicBezTo>
                  <a:lnTo>
                    <a:pt x="4336" y="5996"/>
                  </a:lnTo>
                  <a:cubicBezTo>
                    <a:pt x="4684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4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5" name="Google Shape;3045;p68"/>
            <p:cNvSpPr/>
            <p:nvPr/>
          </p:nvSpPr>
          <p:spPr>
            <a:xfrm>
              <a:off x="7325244" y="3033765"/>
              <a:ext cx="99956" cy="121044"/>
            </a:xfrm>
            <a:custGeom>
              <a:rect b="b" l="l" r="r" t="t"/>
              <a:pathLst>
                <a:path extrusionOk="0" h="5996" w="4952">
                  <a:moveTo>
                    <a:pt x="616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616" y="5996"/>
                  </a:cubicBezTo>
                  <a:lnTo>
                    <a:pt x="4363" y="5996"/>
                  </a:lnTo>
                  <a:cubicBezTo>
                    <a:pt x="4684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4" y="0"/>
                    <a:pt x="4363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6" name="Google Shape;3046;p68"/>
            <p:cNvSpPr/>
            <p:nvPr/>
          </p:nvSpPr>
          <p:spPr>
            <a:xfrm>
              <a:off x="7507320" y="3033765"/>
              <a:ext cx="99431" cy="121044"/>
            </a:xfrm>
            <a:custGeom>
              <a:rect b="b" l="l" r="r" t="t"/>
              <a:pathLst>
                <a:path extrusionOk="0" h="5996" w="4926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96"/>
                  </a:cubicBezTo>
                  <a:lnTo>
                    <a:pt x="4336" y="5996"/>
                  </a:lnTo>
                  <a:cubicBezTo>
                    <a:pt x="4658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8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7" name="Google Shape;3047;p68"/>
            <p:cNvSpPr/>
            <p:nvPr/>
          </p:nvSpPr>
          <p:spPr>
            <a:xfrm>
              <a:off x="7688851" y="3033765"/>
              <a:ext cx="99431" cy="121044"/>
            </a:xfrm>
            <a:custGeom>
              <a:rect b="b" l="l" r="r" t="t"/>
              <a:pathLst>
                <a:path extrusionOk="0" h="5996" w="4926">
                  <a:moveTo>
                    <a:pt x="589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589" y="5996"/>
                  </a:cubicBezTo>
                  <a:lnTo>
                    <a:pt x="4337" y="5996"/>
                  </a:lnTo>
                  <a:cubicBezTo>
                    <a:pt x="4658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8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8" name="Google Shape;3048;p68"/>
            <p:cNvSpPr/>
            <p:nvPr/>
          </p:nvSpPr>
          <p:spPr>
            <a:xfrm>
              <a:off x="7870381" y="3033765"/>
              <a:ext cx="99431" cy="121044"/>
            </a:xfrm>
            <a:custGeom>
              <a:rect b="b" l="l" r="r" t="t"/>
              <a:pathLst>
                <a:path extrusionOk="0" h="5996" w="4926">
                  <a:moveTo>
                    <a:pt x="590" y="0"/>
                  </a:moveTo>
                  <a:cubicBezTo>
                    <a:pt x="269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9" y="5969"/>
                    <a:pt x="590" y="5996"/>
                  </a:cubicBezTo>
                  <a:lnTo>
                    <a:pt x="4337" y="5996"/>
                  </a:lnTo>
                  <a:cubicBezTo>
                    <a:pt x="4658" y="5969"/>
                    <a:pt x="4926" y="5702"/>
                    <a:pt x="4926" y="5380"/>
                  </a:cubicBezTo>
                  <a:lnTo>
                    <a:pt x="4926" y="589"/>
                  </a:lnTo>
                  <a:cubicBezTo>
                    <a:pt x="4926" y="268"/>
                    <a:pt x="4658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9" name="Google Shape;3049;p68"/>
            <p:cNvSpPr/>
            <p:nvPr/>
          </p:nvSpPr>
          <p:spPr>
            <a:xfrm>
              <a:off x="8051932" y="3033765"/>
              <a:ext cx="99411" cy="121044"/>
            </a:xfrm>
            <a:custGeom>
              <a:rect b="b" l="l" r="r" t="t"/>
              <a:pathLst>
                <a:path extrusionOk="0" h="5996" w="4925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96"/>
                  </a:cubicBezTo>
                  <a:lnTo>
                    <a:pt x="4336" y="5996"/>
                  </a:lnTo>
                  <a:cubicBezTo>
                    <a:pt x="4657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7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0" name="Google Shape;3050;p68"/>
            <p:cNvSpPr/>
            <p:nvPr/>
          </p:nvSpPr>
          <p:spPr>
            <a:xfrm>
              <a:off x="8233463" y="3033765"/>
              <a:ext cx="99431" cy="121044"/>
            </a:xfrm>
            <a:custGeom>
              <a:rect b="b" l="l" r="r" t="t"/>
              <a:pathLst>
                <a:path extrusionOk="0" h="5996" w="4926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96"/>
                  </a:cubicBezTo>
                  <a:lnTo>
                    <a:pt x="4336" y="5996"/>
                  </a:lnTo>
                  <a:cubicBezTo>
                    <a:pt x="4658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8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1" name="Google Shape;3051;p68"/>
            <p:cNvSpPr/>
            <p:nvPr/>
          </p:nvSpPr>
          <p:spPr>
            <a:xfrm>
              <a:off x="8414994" y="3033765"/>
              <a:ext cx="99431" cy="121044"/>
            </a:xfrm>
            <a:custGeom>
              <a:rect b="b" l="l" r="r" t="t"/>
              <a:pathLst>
                <a:path extrusionOk="0" h="5996" w="4926">
                  <a:moveTo>
                    <a:pt x="589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589" y="5996"/>
                  </a:cubicBezTo>
                  <a:lnTo>
                    <a:pt x="4337" y="5996"/>
                  </a:lnTo>
                  <a:cubicBezTo>
                    <a:pt x="4658" y="5969"/>
                    <a:pt x="4926" y="5702"/>
                    <a:pt x="4926" y="5380"/>
                  </a:cubicBezTo>
                  <a:lnTo>
                    <a:pt x="4926" y="589"/>
                  </a:lnTo>
                  <a:cubicBezTo>
                    <a:pt x="4926" y="268"/>
                    <a:pt x="4658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2" name="Google Shape;3052;p68"/>
            <p:cNvSpPr/>
            <p:nvPr/>
          </p:nvSpPr>
          <p:spPr>
            <a:xfrm>
              <a:off x="8596524" y="3033765"/>
              <a:ext cx="99976" cy="121044"/>
            </a:xfrm>
            <a:custGeom>
              <a:rect b="b" l="l" r="r" t="t"/>
              <a:pathLst>
                <a:path extrusionOk="0" h="5996" w="4953">
                  <a:moveTo>
                    <a:pt x="616" y="0"/>
                  </a:moveTo>
                  <a:cubicBezTo>
                    <a:pt x="269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9" y="5969"/>
                    <a:pt x="616" y="5996"/>
                  </a:cubicBezTo>
                  <a:lnTo>
                    <a:pt x="4337" y="5996"/>
                  </a:lnTo>
                  <a:cubicBezTo>
                    <a:pt x="4685" y="5969"/>
                    <a:pt x="4953" y="5702"/>
                    <a:pt x="4953" y="5380"/>
                  </a:cubicBezTo>
                  <a:lnTo>
                    <a:pt x="4953" y="589"/>
                  </a:lnTo>
                  <a:cubicBezTo>
                    <a:pt x="4953" y="268"/>
                    <a:pt x="4685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3" name="Google Shape;3053;p68"/>
            <p:cNvSpPr/>
            <p:nvPr/>
          </p:nvSpPr>
          <p:spPr>
            <a:xfrm>
              <a:off x="8778075" y="3033765"/>
              <a:ext cx="99956" cy="121044"/>
            </a:xfrm>
            <a:custGeom>
              <a:rect b="b" l="l" r="r" t="t"/>
              <a:pathLst>
                <a:path extrusionOk="0" h="5996" w="4952">
                  <a:moveTo>
                    <a:pt x="616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616" y="5996"/>
                  </a:cubicBezTo>
                  <a:lnTo>
                    <a:pt x="4336" y="5996"/>
                  </a:lnTo>
                  <a:cubicBezTo>
                    <a:pt x="4684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4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4" name="Google Shape;3054;p68"/>
            <p:cNvSpPr/>
            <p:nvPr/>
          </p:nvSpPr>
          <p:spPr>
            <a:xfrm>
              <a:off x="8959606" y="3033765"/>
              <a:ext cx="99976" cy="121044"/>
            </a:xfrm>
            <a:custGeom>
              <a:rect b="b" l="l" r="r" t="t"/>
              <a:pathLst>
                <a:path extrusionOk="0" h="5996" w="4953">
                  <a:moveTo>
                    <a:pt x="616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616" y="5996"/>
                  </a:cubicBezTo>
                  <a:lnTo>
                    <a:pt x="4336" y="5996"/>
                  </a:lnTo>
                  <a:cubicBezTo>
                    <a:pt x="4684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4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5" name="Google Shape;3055;p68"/>
            <p:cNvSpPr/>
            <p:nvPr/>
          </p:nvSpPr>
          <p:spPr>
            <a:xfrm>
              <a:off x="4238597" y="4188886"/>
              <a:ext cx="99431" cy="120519"/>
            </a:xfrm>
            <a:custGeom>
              <a:rect b="b" l="l" r="r" t="t"/>
              <a:pathLst>
                <a:path extrusionOk="0" h="5970" w="4926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69"/>
                  </a:cubicBezTo>
                  <a:lnTo>
                    <a:pt x="4336" y="5969"/>
                  </a:lnTo>
                  <a:cubicBezTo>
                    <a:pt x="4657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7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6" name="Google Shape;3056;p68"/>
            <p:cNvSpPr/>
            <p:nvPr/>
          </p:nvSpPr>
          <p:spPr>
            <a:xfrm>
              <a:off x="4420127" y="4188886"/>
              <a:ext cx="99431" cy="120519"/>
            </a:xfrm>
            <a:custGeom>
              <a:rect b="b" l="l" r="r" t="t"/>
              <a:pathLst>
                <a:path extrusionOk="0" h="5970" w="4926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69"/>
                  </a:cubicBezTo>
                  <a:lnTo>
                    <a:pt x="4336" y="5969"/>
                  </a:lnTo>
                  <a:cubicBezTo>
                    <a:pt x="4658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8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7" name="Google Shape;3057;p68"/>
            <p:cNvSpPr/>
            <p:nvPr/>
          </p:nvSpPr>
          <p:spPr>
            <a:xfrm>
              <a:off x="4601658" y="4188886"/>
              <a:ext cx="99431" cy="120519"/>
            </a:xfrm>
            <a:custGeom>
              <a:rect b="b" l="l" r="r" t="t"/>
              <a:pathLst>
                <a:path extrusionOk="0" h="5970" w="4926">
                  <a:moveTo>
                    <a:pt x="590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590" y="5969"/>
                  </a:cubicBezTo>
                  <a:lnTo>
                    <a:pt x="4337" y="5969"/>
                  </a:lnTo>
                  <a:cubicBezTo>
                    <a:pt x="4658" y="5969"/>
                    <a:pt x="4926" y="5702"/>
                    <a:pt x="4926" y="5380"/>
                  </a:cubicBezTo>
                  <a:lnTo>
                    <a:pt x="4926" y="589"/>
                  </a:lnTo>
                  <a:cubicBezTo>
                    <a:pt x="4926" y="268"/>
                    <a:pt x="4658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8" name="Google Shape;3058;p68"/>
            <p:cNvSpPr/>
            <p:nvPr/>
          </p:nvSpPr>
          <p:spPr>
            <a:xfrm>
              <a:off x="4783189" y="4188886"/>
              <a:ext cx="99976" cy="120519"/>
            </a:xfrm>
            <a:custGeom>
              <a:rect b="b" l="l" r="r" t="t"/>
              <a:pathLst>
                <a:path extrusionOk="0" h="5970" w="4953">
                  <a:moveTo>
                    <a:pt x="590" y="0"/>
                  </a:moveTo>
                  <a:cubicBezTo>
                    <a:pt x="269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9" y="5969"/>
                    <a:pt x="590" y="5969"/>
                  </a:cubicBezTo>
                  <a:lnTo>
                    <a:pt x="4337" y="5969"/>
                  </a:lnTo>
                  <a:cubicBezTo>
                    <a:pt x="4658" y="5969"/>
                    <a:pt x="4926" y="5702"/>
                    <a:pt x="4953" y="5380"/>
                  </a:cubicBezTo>
                  <a:lnTo>
                    <a:pt x="4953" y="589"/>
                  </a:lnTo>
                  <a:cubicBezTo>
                    <a:pt x="4926" y="268"/>
                    <a:pt x="4658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9" name="Google Shape;3059;p68"/>
            <p:cNvSpPr/>
            <p:nvPr/>
          </p:nvSpPr>
          <p:spPr>
            <a:xfrm>
              <a:off x="4964740" y="4188886"/>
              <a:ext cx="99956" cy="120519"/>
            </a:xfrm>
            <a:custGeom>
              <a:rect b="b" l="l" r="r" t="t"/>
              <a:pathLst>
                <a:path extrusionOk="0" h="5970" w="4952">
                  <a:moveTo>
                    <a:pt x="616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616" y="5969"/>
                  </a:cubicBezTo>
                  <a:lnTo>
                    <a:pt x="4336" y="5969"/>
                  </a:lnTo>
                  <a:cubicBezTo>
                    <a:pt x="4684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4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0" name="Google Shape;3060;p68"/>
            <p:cNvSpPr/>
            <p:nvPr/>
          </p:nvSpPr>
          <p:spPr>
            <a:xfrm>
              <a:off x="5146270" y="4188886"/>
              <a:ext cx="99976" cy="120519"/>
            </a:xfrm>
            <a:custGeom>
              <a:rect b="b" l="l" r="r" t="t"/>
              <a:pathLst>
                <a:path extrusionOk="0" h="5970" w="4953">
                  <a:moveTo>
                    <a:pt x="616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616" y="5969"/>
                  </a:cubicBezTo>
                  <a:lnTo>
                    <a:pt x="4337" y="5969"/>
                  </a:lnTo>
                  <a:cubicBezTo>
                    <a:pt x="4684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4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1" name="Google Shape;3061;p68"/>
            <p:cNvSpPr/>
            <p:nvPr/>
          </p:nvSpPr>
          <p:spPr>
            <a:xfrm>
              <a:off x="5327801" y="4188886"/>
              <a:ext cx="99976" cy="120519"/>
            </a:xfrm>
            <a:custGeom>
              <a:rect b="b" l="l" r="r" t="t"/>
              <a:pathLst>
                <a:path extrusionOk="0" h="5970" w="4953">
                  <a:moveTo>
                    <a:pt x="616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616" y="5969"/>
                  </a:cubicBezTo>
                  <a:lnTo>
                    <a:pt x="4364" y="5969"/>
                  </a:lnTo>
                  <a:cubicBezTo>
                    <a:pt x="4685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5" y="0"/>
                    <a:pt x="4364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2" name="Google Shape;3062;p68"/>
            <p:cNvSpPr/>
            <p:nvPr/>
          </p:nvSpPr>
          <p:spPr>
            <a:xfrm>
              <a:off x="5509332" y="4188886"/>
              <a:ext cx="99976" cy="120519"/>
            </a:xfrm>
            <a:custGeom>
              <a:rect b="b" l="l" r="r" t="t"/>
              <a:pathLst>
                <a:path extrusionOk="0" h="5970" w="4953">
                  <a:moveTo>
                    <a:pt x="617" y="0"/>
                  </a:moveTo>
                  <a:cubicBezTo>
                    <a:pt x="269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9" y="5969"/>
                    <a:pt x="617" y="5969"/>
                  </a:cubicBezTo>
                  <a:lnTo>
                    <a:pt x="4337" y="5969"/>
                  </a:lnTo>
                  <a:cubicBezTo>
                    <a:pt x="4685" y="5969"/>
                    <a:pt x="4953" y="5702"/>
                    <a:pt x="4953" y="5380"/>
                  </a:cubicBezTo>
                  <a:lnTo>
                    <a:pt x="4953" y="589"/>
                  </a:lnTo>
                  <a:cubicBezTo>
                    <a:pt x="4953" y="268"/>
                    <a:pt x="4685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3" name="Google Shape;3063;p68"/>
            <p:cNvSpPr/>
            <p:nvPr/>
          </p:nvSpPr>
          <p:spPr>
            <a:xfrm>
              <a:off x="5691428" y="4188886"/>
              <a:ext cx="99411" cy="120519"/>
            </a:xfrm>
            <a:custGeom>
              <a:rect b="b" l="l" r="r" t="t"/>
              <a:pathLst>
                <a:path extrusionOk="0" h="5970" w="4925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69"/>
                  </a:cubicBezTo>
                  <a:lnTo>
                    <a:pt x="4336" y="5969"/>
                  </a:lnTo>
                  <a:cubicBezTo>
                    <a:pt x="4657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7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4" name="Google Shape;3064;p68"/>
            <p:cNvSpPr/>
            <p:nvPr/>
          </p:nvSpPr>
          <p:spPr>
            <a:xfrm>
              <a:off x="5872958" y="4188886"/>
              <a:ext cx="99431" cy="120519"/>
            </a:xfrm>
            <a:custGeom>
              <a:rect b="b" l="l" r="r" t="t"/>
              <a:pathLst>
                <a:path extrusionOk="0" h="5970" w="4926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69"/>
                  </a:cubicBezTo>
                  <a:lnTo>
                    <a:pt x="4336" y="5969"/>
                  </a:lnTo>
                  <a:cubicBezTo>
                    <a:pt x="4657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7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5" name="Google Shape;3065;p68"/>
            <p:cNvSpPr/>
            <p:nvPr/>
          </p:nvSpPr>
          <p:spPr>
            <a:xfrm>
              <a:off x="6054489" y="4188886"/>
              <a:ext cx="99431" cy="120519"/>
            </a:xfrm>
            <a:custGeom>
              <a:rect b="b" l="l" r="r" t="t"/>
              <a:pathLst>
                <a:path extrusionOk="0" h="5970" w="4926">
                  <a:moveTo>
                    <a:pt x="589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589" y="5969"/>
                  </a:cubicBezTo>
                  <a:lnTo>
                    <a:pt x="4337" y="5969"/>
                  </a:lnTo>
                  <a:cubicBezTo>
                    <a:pt x="4658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8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6" name="Google Shape;3066;p68"/>
            <p:cNvSpPr/>
            <p:nvPr/>
          </p:nvSpPr>
          <p:spPr>
            <a:xfrm>
              <a:off x="6236020" y="4188886"/>
              <a:ext cx="99431" cy="120519"/>
            </a:xfrm>
            <a:custGeom>
              <a:rect b="b" l="l" r="r" t="t"/>
              <a:pathLst>
                <a:path extrusionOk="0" h="5970" w="4926">
                  <a:moveTo>
                    <a:pt x="590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590" y="5969"/>
                  </a:cubicBezTo>
                  <a:lnTo>
                    <a:pt x="4337" y="5969"/>
                  </a:lnTo>
                  <a:cubicBezTo>
                    <a:pt x="4658" y="5969"/>
                    <a:pt x="4926" y="5702"/>
                    <a:pt x="4926" y="5380"/>
                  </a:cubicBezTo>
                  <a:lnTo>
                    <a:pt x="4926" y="589"/>
                  </a:lnTo>
                  <a:cubicBezTo>
                    <a:pt x="4926" y="268"/>
                    <a:pt x="4658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7" name="Google Shape;3067;p68"/>
            <p:cNvSpPr/>
            <p:nvPr/>
          </p:nvSpPr>
          <p:spPr>
            <a:xfrm>
              <a:off x="6417571" y="4188886"/>
              <a:ext cx="99411" cy="120519"/>
            </a:xfrm>
            <a:custGeom>
              <a:rect b="b" l="l" r="r" t="t"/>
              <a:pathLst>
                <a:path extrusionOk="0" h="5970" w="4925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69"/>
                  </a:cubicBezTo>
                  <a:lnTo>
                    <a:pt x="4336" y="5969"/>
                  </a:lnTo>
                  <a:cubicBezTo>
                    <a:pt x="4657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7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8" name="Google Shape;3068;p68"/>
            <p:cNvSpPr/>
            <p:nvPr/>
          </p:nvSpPr>
          <p:spPr>
            <a:xfrm>
              <a:off x="6599101" y="4188886"/>
              <a:ext cx="99431" cy="120519"/>
            </a:xfrm>
            <a:custGeom>
              <a:rect b="b" l="l" r="r" t="t"/>
              <a:pathLst>
                <a:path extrusionOk="0" h="5970" w="4926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69"/>
                  </a:cubicBezTo>
                  <a:lnTo>
                    <a:pt x="4336" y="5969"/>
                  </a:lnTo>
                  <a:cubicBezTo>
                    <a:pt x="4658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8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9" name="Google Shape;3069;p68"/>
            <p:cNvSpPr/>
            <p:nvPr/>
          </p:nvSpPr>
          <p:spPr>
            <a:xfrm>
              <a:off x="6780632" y="4188886"/>
              <a:ext cx="99976" cy="120519"/>
            </a:xfrm>
            <a:custGeom>
              <a:rect b="b" l="l" r="r" t="t"/>
              <a:pathLst>
                <a:path extrusionOk="0" h="5970" w="4953">
                  <a:moveTo>
                    <a:pt x="616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589" y="5969"/>
                  </a:cubicBezTo>
                  <a:lnTo>
                    <a:pt x="4337" y="5969"/>
                  </a:lnTo>
                  <a:cubicBezTo>
                    <a:pt x="4685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5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0" name="Google Shape;3070;p68"/>
            <p:cNvSpPr/>
            <p:nvPr/>
          </p:nvSpPr>
          <p:spPr>
            <a:xfrm>
              <a:off x="6962163" y="4188886"/>
              <a:ext cx="99976" cy="120519"/>
            </a:xfrm>
            <a:custGeom>
              <a:rect b="b" l="l" r="r" t="t"/>
              <a:pathLst>
                <a:path extrusionOk="0" h="5970" w="4953">
                  <a:moveTo>
                    <a:pt x="616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616" y="5969"/>
                  </a:cubicBezTo>
                  <a:lnTo>
                    <a:pt x="4337" y="5969"/>
                  </a:lnTo>
                  <a:cubicBezTo>
                    <a:pt x="4685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5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1" name="Google Shape;3071;p68"/>
            <p:cNvSpPr/>
            <p:nvPr/>
          </p:nvSpPr>
          <p:spPr>
            <a:xfrm>
              <a:off x="7143714" y="4188886"/>
              <a:ext cx="99956" cy="120519"/>
            </a:xfrm>
            <a:custGeom>
              <a:rect b="b" l="l" r="r" t="t"/>
              <a:pathLst>
                <a:path extrusionOk="0" h="5970" w="4952">
                  <a:moveTo>
                    <a:pt x="616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616" y="5969"/>
                  </a:cubicBezTo>
                  <a:lnTo>
                    <a:pt x="4336" y="5969"/>
                  </a:lnTo>
                  <a:cubicBezTo>
                    <a:pt x="4684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4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2" name="Google Shape;3072;p68"/>
            <p:cNvSpPr/>
            <p:nvPr/>
          </p:nvSpPr>
          <p:spPr>
            <a:xfrm>
              <a:off x="7325244" y="4188886"/>
              <a:ext cx="99956" cy="120519"/>
            </a:xfrm>
            <a:custGeom>
              <a:rect b="b" l="l" r="r" t="t"/>
              <a:pathLst>
                <a:path extrusionOk="0" h="5970" w="4952">
                  <a:moveTo>
                    <a:pt x="616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616" y="5969"/>
                  </a:cubicBezTo>
                  <a:lnTo>
                    <a:pt x="4363" y="5969"/>
                  </a:lnTo>
                  <a:cubicBezTo>
                    <a:pt x="4684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4" y="0"/>
                    <a:pt x="4363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3" name="Google Shape;3073;p68"/>
            <p:cNvSpPr/>
            <p:nvPr/>
          </p:nvSpPr>
          <p:spPr>
            <a:xfrm>
              <a:off x="7507320" y="4188886"/>
              <a:ext cx="99431" cy="120519"/>
            </a:xfrm>
            <a:custGeom>
              <a:rect b="b" l="l" r="r" t="t"/>
              <a:pathLst>
                <a:path extrusionOk="0" h="5970" w="4926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69"/>
                  </a:cubicBezTo>
                  <a:lnTo>
                    <a:pt x="4336" y="5969"/>
                  </a:lnTo>
                  <a:cubicBezTo>
                    <a:pt x="4658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8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4" name="Google Shape;3074;p68"/>
            <p:cNvSpPr/>
            <p:nvPr/>
          </p:nvSpPr>
          <p:spPr>
            <a:xfrm>
              <a:off x="7688851" y="4188886"/>
              <a:ext cx="99431" cy="120519"/>
            </a:xfrm>
            <a:custGeom>
              <a:rect b="b" l="l" r="r" t="t"/>
              <a:pathLst>
                <a:path extrusionOk="0" h="5970" w="4926">
                  <a:moveTo>
                    <a:pt x="589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589" y="5969"/>
                  </a:cubicBezTo>
                  <a:lnTo>
                    <a:pt x="4337" y="5969"/>
                  </a:lnTo>
                  <a:cubicBezTo>
                    <a:pt x="4658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8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5" name="Google Shape;3075;p68"/>
            <p:cNvSpPr/>
            <p:nvPr/>
          </p:nvSpPr>
          <p:spPr>
            <a:xfrm>
              <a:off x="7870381" y="4188886"/>
              <a:ext cx="99431" cy="120519"/>
            </a:xfrm>
            <a:custGeom>
              <a:rect b="b" l="l" r="r" t="t"/>
              <a:pathLst>
                <a:path extrusionOk="0" h="5970" w="4926">
                  <a:moveTo>
                    <a:pt x="590" y="0"/>
                  </a:moveTo>
                  <a:cubicBezTo>
                    <a:pt x="269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9" y="5969"/>
                    <a:pt x="590" y="5969"/>
                  </a:cubicBezTo>
                  <a:lnTo>
                    <a:pt x="4337" y="5969"/>
                  </a:lnTo>
                  <a:cubicBezTo>
                    <a:pt x="4658" y="5969"/>
                    <a:pt x="4926" y="5702"/>
                    <a:pt x="4926" y="5380"/>
                  </a:cubicBezTo>
                  <a:lnTo>
                    <a:pt x="4926" y="589"/>
                  </a:lnTo>
                  <a:cubicBezTo>
                    <a:pt x="4926" y="268"/>
                    <a:pt x="4658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6" name="Google Shape;3076;p68"/>
            <p:cNvSpPr/>
            <p:nvPr/>
          </p:nvSpPr>
          <p:spPr>
            <a:xfrm>
              <a:off x="8051932" y="4188886"/>
              <a:ext cx="99411" cy="120519"/>
            </a:xfrm>
            <a:custGeom>
              <a:rect b="b" l="l" r="r" t="t"/>
              <a:pathLst>
                <a:path extrusionOk="0" h="5970" w="4925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69"/>
                  </a:cubicBezTo>
                  <a:lnTo>
                    <a:pt x="4336" y="5969"/>
                  </a:lnTo>
                  <a:cubicBezTo>
                    <a:pt x="4657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7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7" name="Google Shape;3077;p68"/>
            <p:cNvSpPr/>
            <p:nvPr/>
          </p:nvSpPr>
          <p:spPr>
            <a:xfrm>
              <a:off x="8233463" y="4188886"/>
              <a:ext cx="99431" cy="120519"/>
            </a:xfrm>
            <a:custGeom>
              <a:rect b="b" l="l" r="r" t="t"/>
              <a:pathLst>
                <a:path extrusionOk="0" h="5970" w="4926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69"/>
                  </a:cubicBezTo>
                  <a:lnTo>
                    <a:pt x="4336" y="5969"/>
                  </a:lnTo>
                  <a:cubicBezTo>
                    <a:pt x="4658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8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8" name="Google Shape;3078;p68"/>
            <p:cNvSpPr/>
            <p:nvPr/>
          </p:nvSpPr>
          <p:spPr>
            <a:xfrm>
              <a:off x="8414994" y="4188886"/>
              <a:ext cx="99431" cy="120519"/>
            </a:xfrm>
            <a:custGeom>
              <a:rect b="b" l="l" r="r" t="t"/>
              <a:pathLst>
                <a:path extrusionOk="0" h="5970" w="4926">
                  <a:moveTo>
                    <a:pt x="589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589" y="5969"/>
                  </a:cubicBezTo>
                  <a:lnTo>
                    <a:pt x="4337" y="5969"/>
                  </a:lnTo>
                  <a:cubicBezTo>
                    <a:pt x="4658" y="5969"/>
                    <a:pt x="4926" y="5702"/>
                    <a:pt x="4926" y="5380"/>
                  </a:cubicBezTo>
                  <a:lnTo>
                    <a:pt x="4926" y="589"/>
                  </a:lnTo>
                  <a:cubicBezTo>
                    <a:pt x="4926" y="268"/>
                    <a:pt x="4658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9" name="Google Shape;3079;p68"/>
            <p:cNvSpPr/>
            <p:nvPr/>
          </p:nvSpPr>
          <p:spPr>
            <a:xfrm>
              <a:off x="8596524" y="4188886"/>
              <a:ext cx="99976" cy="120519"/>
            </a:xfrm>
            <a:custGeom>
              <a:rect b="b" l="l" r="r" t="t"/>
              <a:pathLst>
                <a:path extrusionOk="0" h="5970" w="4953">
                  <a:moveTo>
                    <a:pt x="616" y="0"/>
                  </a:moveTo>
                  <a:cubicBezTo>
                    <a:pt x="269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9" y="5969"/>
                    <a:pt x="616" y="5969"/>
                  </a:cubicBezTo>
                  <a:lnTo>
                    <a:pt x="4337" y="5969"/>
                  </a:lnTo>
                  <a:cubicBezTo>
                    <a:pt x="4685" y="5969"/>
                    <a:pt x="4953" y="5702"/>
                    <a:pt x="4953" y="5380"/>
                  </a:cubicBezTo>
                  <a:lnTo>
                    <a:pt x="4953" y="589"/>
                  </a:lnTo>
                  <a:cubicBezTo>
                    <a:pt x="4953" y="268"/>
                    <a:pt x="4685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0" name="Google Shape;3080;p68"/>
            <p:cNvSpPr/>
            <p:nvPr/>
          </p:nvSpPr>
          <p:spPr>
            <a:xfrm>
              <a:off x="8778075" y="4188886"/>
              <a:ext cx="99956" cy="120519"/>
            </a:xfrm>
            <a:custGeom>
              <a:rect b="b" l="l" r="r" t="t"/>
              <a:pathLst>
                <a:path extrusionOk="0" h="5970" w="4952">
                  <a:moveTo>
                    <a:pt x="616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616" y="5969"/>
                  </a:cubicBezTo>
                  <a:lnTo>
                    <a:pt x="4336" y="5969"/>
                  </a:lnTo>
                  <a:cubicBezTo>
                    <a:pt x="4684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4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1" name="Google Shape;3081;p68"/>
            <p:cNvSpPr/>
            <p:nvPr/>
          </p:nvSpPr>
          <p:spPr>
            <a:xfrm>
              <a:off x="8959606" y="4188886"/>
              <a:ext cx="99976" cy="120519"/>
            </a:xfrm>
            <a:custGeom>
              <a:rect b="b" l="l" r="r" t="t"/>
              <a:pathLst>
                <a:path extrusionOk="0" h="5970" w="4953">
                  <a:moveTo>
                    <a:pt x="616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616" y="5969"/>
                  </a:cubicBezTo>
                  <a:lnTo>
                    <a:pt x="4336" y="5969"/>
                  </a:lnTo>
                  <a:cubicBezTo>
                    <a:pt x="4684" y="5969"/>
                    <a:pt x="4952" y="5702"/>
                    <a:pt x="4952" y="5380"/>
                  </a:cubicBezTo>
                  <a:lnTo>
                    <a:pt x="4952" y="589"/>
                  </a:lnTo>
                  <a:cubicBezTo>
                    <a:pt x="4952" y="268"/>
                    <a:pt x="4684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2" name="Google Shape;3082;p68"/>
            <p:cNvSpPr/>
            <p:nvPr/>
          </p:nvSpPr>
          <p:spPr>
            <a:xfrm>
              <a:off x="3875535" y="4188886"/>
              <a:ext cx="99431" cy="120519"/>
            </a:xfrm>
            <a:custGeom>
              <a:rect b="b" l="l" r="r" t="t"/>
              <a:pathLst>
                <a:path extrusionOk="0" h="5970" w="4926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69"/>
                  </a:cubicBezTo>
                  <a:lnTo>
                    <a:pt x="4336" y="5969"/>
                  </a:lnTo>
                  <a:cubicBezTo>
                    <a:pt x="4658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8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3" name="Google Shape;3083;p68"/>
            <p:cNvSpPr/>
            <p:nvPr/>
          </p:nvSpPr>
          <p:spPr>
            <a:xfrm>
              <a:off x="4057066" y="4188886"/>
              <a:ext cx="99431" cy="120519"/>
            </a:xfrm>
            <a:custGeom>
              <a:rect b="b" l="l" r="r" t="t"/>
              <a:pathLst>
                <a:path extrusionOk="0" h="5970" w="4926">
                  <a:moveTo>
                    <a:pt x="590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5380"/>
                  </a:lnTo>
                  <a:cubicBezTo>
                    <a:pt x="1" y="5702"/>
                    <a:pt x="268" y="5969"/>
                    <a:pt x="590" y="5969"/>
                  </a:cubicBezTo>
                  <a:lnTo>
                    <a:pt x="4337" y="5969"/>
                  </a:lnTo>
                  <a:cubicBezTo>
                    <a:pt x="4658" y="5969"/>
                    <a:pt x="4926" y="5702"/>
                    <a:pt x="4926" y="5380"/>
                  </a:cubicBezTo>
                  <a:lnTo>
                    <a:pt x="4926" y="589"/>
                  </a:lnTo>
                  <a:cubicBezTo>
                    <a:pt x="4926" y="268"/>
                    <a:pt x="4658" y="0"/>
                    <a:pt x="4337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4" name="Google Shape;3084;p68"/>
            <p:cNvSpPr/>
            <p:nvPr/>
          </p:nvSpPr>
          <p:spPr>
            <a:xfrm>
              <a:off x="3875535" y="3033765"/>
              <a:ext cx="99431" cy="121044"/>
            </a:xfrm>
            <a:custGeom>
              <a:rect b="b" l="l" r="r" t="t"/>
              <a:pathLst>
                <a:path extrusionOk="0" h="5996" w="4926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96"/>
                  </a:cubicBezTo>
                  <a:lnTo>
                    <a:pt x="4336" y="5996"/>
                  </a:lnTo>
                  <a:cubicBezTo>
                    <a:pt x="4657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7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5" name="Google Shape;3085;p68"/>
            <p:cNvSpPr/>
            <p:nvPr/>
          </p:nvSpPr>
          <p:spPr>
            <a:xfrm>
              <a:off x="4057066" y="3033765"/>
              <a:ext cx="99431" cy="121044"/>
            </a:xfrm>
            <a:custGeom>
              <a:rect b="b" l="l" r="r" t="t"/>
              <a:pathLst>
                <a:path extrusionOk="0" h="5996" w="4926">
                  <a:moveTo>
                    <a:pt x="589" y="0"/>
                  </a:moveTo>
                  <a:cubicBezTo>
                    <a:pt x="268" y="0"/>
                    <a:pt x="0" y="268"/>
                    <a:pt x="0" y="589"/>
                  </a:cubicBezTo>
                  <a:lnTo>
                    <a:pt x="0" y="5380"/>
                  </a:lnTo>
                  <a:cubicBezTo>
                    <a:pt x="0" y="5702"/>
                    <a:pt x="268" y="5969"/>
                    <a:pt x="589" y="5996"/>
                  </a:cubicBezTo>
                  <a:lnTo>
                    <a:pt x="4336" y="5996"/>
                  </a:lnTo>
                  <a:cubicBezTo>
                    <a:pt x="4658" y="5969"/>
                    <a:pt x="4925" y="5702"/>
                    <a:pt x="4925" y="5380"/>
                  </a:cubicBezTo>
                  <a:lnTo>
                    <a:pt x="4925" y="589"/>
                  </a:lnTo>
                  <a:cubicBezTo>
                    <a:pt x="4925" y="268"/>
                    <a:pt x="4658" y="0"/>
                    <a:pt x="4336" y="0"/>
                  </a:cubicBez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9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0" name="Google Shape;3090;p69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091" name="Google Shape;3091;p69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2" name="Google Shape;3092;p69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3" name="Google Shape;3093;p69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4" name="Google Shape;3094;p69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5" name="Google Shape;3095;p69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6" name="Google Shape;3096;p69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7" name="Google Shape;3097;p69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8" name="Google Shape;3098;p69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9" name="Google Shape;3099;p69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0" name="Google Shape;3100;p69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1" name="Google Shape;3101;p69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2" name="Google Shape;3102;p69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3" name="Google Shape;3103;p69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04" name="Google Shape;3104;p69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Class Clown</a:t>
            </a:r>
            <a:endParaRPr sz="4800"/>
          </a:p>
        </p:txBody>
      </p:sp>
      <p:sp>
        <p:nvSpPr>
          <p:cNvPr id="3105" name="Google Shape;3105;p69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Dylan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Bruan</a:t>
            </a:r>
            <a:endParaRPr sz="3000"/>
          </a:p>
        </p:txBody>
      </p:sp>
      <p:sp>
        <p:nvSpPr>
          <p:cNvPr id="3106" name="Google Shape;3106;p69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Emma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Bruan</a:t>
            </a:r>
            <a:endParaRPr sz="3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0" name="Shape 3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1" name="Google Shape;3111;p70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112" name="Google Shape;3112;p70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3" name="Google Shape;3113;p70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4" name="Google Shape;3114;p70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5" name="Google Shape;3115;p70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6" name="Google Shape;3116;p70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7" name="Google Shape;3117;p70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8" name="Google Shape;3118;p70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9" name="Google Shape;3119;p70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0" name="Google Shape;3120;p70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1" name="Google Shape;3121;p70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2" name="Google Shape;3122;p70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3" name="Google Shape;3123;p70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4" name="Google Shape;3124;p70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25" name="Google Shape;3125;p70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Most Athletic</a:t>
            </a:r>
            <a:endParaRPr sz="4800"/>
          </a:p>
        </p:txBody>
      </p:sp>
      <p:sp>
        <p:nvSpPr>
          <p:cNvPr id="3126" name="Google Shape;3126;p70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Cameron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Gulley</a:t>
            </a:r>
            <a:endParaRPr sz="3000"/>
          </a:p>
        </p:txBody>
      </p:sp>
      <p:sp>
        <p:nvSpPr>
          <p:cNvPr id="3127" name="Google Shape;3127;p70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Olivia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Fischer</a:t>
            </a:r>
            <a:endParaRPr sz="30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2" name="Google Shape;3132;p71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133" name="Google Shape;3133;p71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4" name="Google Shape;3134;p71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5" name="Google Shape;3135;p71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6" name="Google Shape;3136;p71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7" name="Google Shape;3137;p71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8" name="Google Shape;3138;p71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9" name="Google Shape;3139;p71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0" name="Google Shape;3140;p71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1" name="Google Shape;3141;p71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2" name="Google Shape;3142;p71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3" name="Google Shape;3143;p71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4" name="Google Shape;3144;p71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5" name="Google Shape;3145;p71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46" name="Google Shape;3146;p71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Most likely to do amazing</a:t>
            </a:r>
            <a:endParaRPr sz="4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In HIgh school</a:t>
            </a:r>
            <a:endParaRPr sz="4800"/>
          </a:p>
        </p:txBody>
      </p:sp>
      <p:sp>
        <p:nvSpPr>
          <p:cNvPr id="3147" name="Google Shape;3147;p71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Carson Gartner</a:t>
            </a:r>
            <a:endParaRPr sz="3000"/>
          </a:p>
        </p:txBody>
      </p:sp>
      <p:sp>
        <p:nvSpPr>
          <p:cNvPr id="3148" name="Google Shape;3148;p71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Hailey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O’Hara</a:t>
            </a:r>
            <a:endParaRPr sz="3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2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3" name="Google Shape;3153;p72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154" name="Google Shape;3154;p72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5" name="Google Shape;3155;p72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6" name="Google Shape;3156;p72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7" name="Google Shape;3157;p72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8" name="Google Shape;3158;p72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9" name="Google Shape;3159;p72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0" name="Google Shape;3160;p72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1" name="Google Shape;3161;p72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2" name="Google Shape;3162;p72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3" name="Google Shape;3163;p72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4" name="Google Shape;3164;p72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5" name="Google Shape;3165;p72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6" name="Google Shape;3166;p72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67" name="Google Shape;3167;p72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Most likely to be caught</a:t>
            </a:r>
            <a:endParaRPr sz="4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Sleeping in class</a:t>
            </a:r>
            <a:endParaRPr sz="4800"/>
          </a:p>
        </p:txBody>
      </p:sp>
      <p:sp>
        <p:nvSpPr>
          <p:cNvPr id="3168" name="Google Shape;3168;p72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A.J. Oelker</a:t>
            </a:r>
            <a:endParaRPr sz="3000"/>
          </a:p>
        </p:txBody>
      </p:sp>
      <p:sp>
        <p:nvSpPr>
          <p:cNvPr id="3169" name="Google Shape;3169;p72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Lacey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Patten</a:t>
            </a:r>
            <a:endParaRPr sz="30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3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" name="Google Shape;3174;p73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175" name="Google Shape;3175;p73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6" name="Google Shape;3176;p73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7" name="Google Shape;3177;p73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8" name="Google Shape;3178;p73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9" name="Google Shape;3179;p73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0" name="Google Shape;3180;p73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1" name="Google Shape;3181;p73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2" name="Google Shape;3182;p73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3" name="Google Shape;3183;p73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4" name="Google Shape;3184;p73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5" name="Google Shape;3185;p73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6" name="Google Shape;3186;p73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7" name="Google Shape;3187;p73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88" name="Google Shape;3188;p73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Most Musical</a:t>
            </a:r>
            <a:endParaRPr sz="4800"/>
          </a:p>
        </p:txBody>
      </p:sp>
      <p:sp>
        <p:nvSpPr>
          <p:cNvPr id="3189" name="Google Shape;3189;p73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Cy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Southwick</a:t>
            </a:r>
            <a:endParaRPr sz="3000"/>
          </a:p>
        </p:txBody>
      </p:sp>
      <p:sp>
        <p:nvSpPr>
          <p:cNvPr id="3190" name="Google Shape;3190;p73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Kaylee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Helbling</a:t>
            </a:r>
            <a:endParaRPr sz="30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4" name="Shape 3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5" name="Google Shape;3195;p74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196" name="Google Shape;3196;p74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7" name="Google Shape;3197;p74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8" name="Google Shape;3198;p74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9" name="Google Shape;3199;p74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0" name="Google Shape;3200;p74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1" name="Google Shape;3201;p74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2" name="Google Shape;3202;p74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3" name="Google Shape;3203;p74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4" name="Google Shape;3204;p74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5" name="Google Shape;3205;p74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6" name="Google Shape;3206;p74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7" name="Google Shape;3207;p74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8" name="Google Shape;3208;p74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09" name="Google Shape;3209;p74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Most likely to cheer</a:t>
            </a:r>
            <a:endParaRPr sz="4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You up</a:t>
            </a:r>
            <a:endParaRPr sz="4800"/>
          </a:p>
        </p:txBody>
      </p:sp>
      <p:sp>
        <p:nvSpPr>
          <p:cNvPr id="3210" name="Google Shape;3210;p74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Dylan Bruan</a:t>
            </a:r>
            <a:endParaRPr sz="3000"/>
          </a:p>
        </p:txBody>
      </p:sp>
      <p:sp>
        <p:nvSpPr>
          <p:cNvPr id="3211" name="Google Shape;3211;p74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Presley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McFann</a:t>
            </a:r>
            <a:endParaRPr sz="3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30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30"/>
          <p:cNvSpPr txBox="1"/>
          <p:nvPr>
            <p:ph type="title"/>
          </p:nvPr>
        </p:nvSpPr>
        <p:spPr>
          <a:xfrm>
            <a:off x="720000" y="507650"/>
            <a:ext cx="7704000" cy="18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Birchfield</a:t>
            </a:r>
            <a:endParaRPr/>
          </a:p>
        </p:txBody>
      </p:sp>
      <p:sp>
        <p:nvSpPr>
          <p:cNvPr id="673" name="Google Shape;673;p30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30"/>
          <p:cNvSpPr txBox="1"/>
          <p:nvPr>
            <p:ph idx="1" type="subTitle"/>
          </p:nvPr>
        </p:nvSpPr>
        <p:spPr>
          <a:xfrm>
            <a:off x="720000" y="1767600"/>
            <a:ext cx="7704000" cy="11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Science</a:t>
            </a:r>
            <a:endParaRPr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5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6" name="Google Shape;3216;p75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217" name="Google Shape;3217;p75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8" name="Google Shape;3218;p75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9" name="Google Shape;3219;p75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0" name="Google Shape;3220;p75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1" name="Google Shape;3221;p75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2" name="Google Shape;3222;p75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3" name="Google Shape;3223;p75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4" name="Google Shape;3224;p75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5" name="Google Shape;3225;p75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6" name="Google Shape;3226;p75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7" name="Google Shape;3227;p75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8" name="Google Shape;3228;p75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9" name="Google Shape;3229;p75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30" name="Google Shape;3230;p75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Most School Spirit</a:t>
            </a:r>
            <a:endParaRPr sz="4800"/>
          </a:p>
        </p:txBody>
      </p:sp>
      <p:sp>
        <p:nvSpPr>
          <p:cNvPr id="3231" name="Google Shape;3231;p75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Matthew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Barber</a:t>
            </a:r>
            <a:endParaRPr sz="3000"/>
          </a:p>
        </p:txBody>
      </p:sp>
      <p:sp>
        <p:nvSpPr>
          <p:cNvPr id="3232" name="Google Shape;3232;p75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Kristie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Wright</a:t>
            </a:r>
            <a:endParaRPr sz="30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6" name="Shape 3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7" name="Google Shape;3237;p76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238" name="Google Shape;3238;p76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9" name="Google Shape;3239;p76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0" name="Google Shape;3240;p76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1" name="Google Shape;3241;p76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2" name="Google Shape;3242;p76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3" name="Google Shape;3243;p76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4" name="Google Shape;3244;p76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5" name="Google Shape;3245;p76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6" name="Google Shape;3246;p76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7" name="Google Shape;3247;p76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8" name="Google Shape;3248;p76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9" name="Google Shape;3249;p76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0" name="Google Shape;3250;p76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51" name="Google Shape;3251;p76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Best Dancer</a:t>
            </a:r>
            <a:endParaRPr sz="4800"/>
          </a:p>
        </p:txBody>
      </p:sp>
      <p:sp>
        <p:nvSpPr>
          <p:cNvPr id="3252" name="Google Shape;3252;p76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A.J.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Oelker</a:t>
            </a:r>
            <a:endParaRPr sz="3000"/>
          </a:p>
        </p:txBody>
      </p:sp>
      <p:sp>
        <p:nvSpPr>
          <p:cNvPr id="3253" name="Google Shape;3253;p76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Kaylee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Helbling</a:t>
            </a:r>
            <a:endParaRPr sz="3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7" name="Shape 3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8" name="Google Shape;3258;p77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259" name="Google Shape;3259;p77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0" name="Google Shape;3260;p77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1" name="Google Shape;3261;p77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2" name="Google Shape;3262;p77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3" name="Google Shape;3263;p77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4" name="Google Shape;3264;p77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5" name="Google Shape;3265;p77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6" name="Google Shape;3266;p77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7" name="Google Shape;3267;p77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8" name="Google Shape;3268;p77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9" name="Google Shape;3269;p77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0" name="Google Shape;3270;p77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1" name="Google Shape;3271;p77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72" name="Google Shape;3272;p77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Most likely to </a:t>
            </a:r>
            <a:endParaRPr sz="4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Become famous</a:t>
            </a:r>
            <a:endParaRPr sz="4800"/>
          </a:p>
        </p:txBody>
      </p:sp>
      <p:sp>
        <p:nvSpPr>
          <p:cNvPr id="3273" name="Google Shape;3273;p77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Zach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McElroy</a:t>
            </a:r>
            <a:endParaRPr sz="3000"/>
          </a:p>
        </p:txBody>
      </p:sp>
      <p:sp>
        <p:nvSpPr>
          <p:cNvPr id="3274" name="Google Shape;3274;p77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Emma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Roberts</a:t>
            </a:r>
            <a:endParaRPr sz="30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8" name="Shape 3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9" name="Google Shape;3279;p78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280" name="Google Shape;3280;p78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1" name="Google Shape;3281;p78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2" name="Google Shape;3282;p78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3" name="Google Shape;3283;p78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4" name="Google Shape;3284;p78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5" name="Google Shape;3285;p78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6" name="Google Shape;3286;p78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7" name="Google Shape;3287;p78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8" name="Google Shape;3288;p78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9" name="Google Shape;3289;p78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0" name="Google Shape;3290;p78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1" name="Google Shape;3291;p78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2" name="Google Shape;3292;p78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93" name="Google Shape;3293;p78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Most Memorable Hair</a:t>
            </a:r>
            <a:endParaRPr sz="4800"/>
          </a:p>
        </p:txBody>
      </p:sp>
      <p:sp>
        <p:nvSpPr>
          <p:cNvPr id="3294" name="Google Shape;3294;p78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Damien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Nolan</a:t>
            </a:r>
            <a:endParaRPr sz="3000"/>
          </a:p>
        </p:txBody>
      </p:sp>
      <p:sp>
        <p:nvSpPr>
          <p:cNvPr id="3295" name="Google Shape;3295;p78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Merrie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Loy</a:t>
            </a:r>
            <a:endParaRPr sz="30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9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0" name="Google Shape;3300;p79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301" name="Google Shape;3301;p79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2" name="Google Shape;3302;p79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3" name="Google Shape;3303;p79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4" name="Google Shape;3304;p79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5" name="Google Shape;3305;p79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6" name="Google Shape;3306;p79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7" name="Google Shape;3307;p79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8" name="Google Shape;3308;p79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9" name="Google Shape;3309;p79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0" name="Google Shape;3310;p79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1" name="Google Shape;3311;p79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2" name="Google Shape;3312;p79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3" name="Google Shape;3313;p79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14" name="Google Shape;3314;p79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Most Distinctive Laugh</a:t>
            </a:r>
            <a:endParaRPr sz="4800"/>
          </a:p>
        </p:txBody>
      </p:sp>
      <p:sp>
        <p:nvSpPr>
          <p:cNvPr id="3315" name="Google Shape;3315;p79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A.J.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Oelker</a:t>
            </a:r>
            <a:endParaRPr sz="3000"/>
          </a:p>
        </p:txBody>
      </p:sp>
      <p:sp>
        <p:nvSpPr>
          <p:cNvPr id="3316" name="Google Shape;3316;p79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Destiny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Davis</a:t>
            </a:r>
            <a:endParaRPr sz="30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0" name="Shape 3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1" name="Google Shape;3321;p80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322" name="Google Shape;3322;p80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3" name="Google Shape;3323;p80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4" name="Google Shape;3324;p80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5" name="Google Shape;3325;p80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6" name="Google Shape;3326;p80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7" name="Google Shape;3327;p80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8" name="Google Shape;3328;p80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9" name="Google Shape;3329;p80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0" name="Google Shape;3330;p80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1" name="Google Shape;3331;p80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2" name="Google Shape;3332;p80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3" name="Google Shape;3333;p80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4" name="Google Shape;3334;p80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35" name="Google Shape;3335;p80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Most Artistic</a:t>
            </a:r>
            <a:endParaRPr sz="4800"/>
          </a:p>
        </p:txBody>
      </p:sp>
      <p:sp>
        <p:nvSpPr>
          <p:cNvPr id="3336" name="Google Shape;3336;p80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Jonathan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Seibert</a:t>
            </a:r>
            <a:endParaRPr sz="3000"/>
          </a:p>
        </p:txBody>
      </p:sp>
      <p:sp>
        <p:nvSpPr>
          <p:cNvPr id="3337" name="Google Shape;3337;p80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Destiny Davis</a:t>
            </a:r>
            <a:endParaRPr sz="30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1" name="Shape 3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2" name="Google Shape;3342;p81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343" name="Google Shape;3343;p81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4" name="Google Shape;3344;p81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5" name="Google Shape;3345;p81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6" name="Google Shape;3346;p81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7" name="Google Shape;3347;p81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8" name="Google Shape;3348;p81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9" name="Google Shape;3349;p81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0" name="Google Shape;3350;p81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1" name="Google Shape;3351;p81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2" name="Google Shape;3352;p81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3" name="Google Shape;3353;p81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4" name="Google Shape;3354;p81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5" name="Google Shape;3355;p81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56" name="Google Shape;3356;p81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Most likely to win the lottery,</a:t>
            </a:r>
            <a:endParaRPr sz="4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But lose the ticket</a:t>
            </a:r>
            <a:endParaRPr sz="4600"/>
          </a:p>
        </p:txBody>
      </p:sp>
      <p:sp>
        <p:nvSpPr>
          <p:cNvPr id="3357" name="Google Shape;3357;p81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Cameron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Gulley</a:t>
            </a:r>
            <a:endParaRPr sz="3000"/>
          </a:p>
        </p:txBody>
      </p:sp>
      <p:sp>
        <p:nvSpPr>
          <p:cNvPr id="3358" name="Google Shape;3358;p81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Emma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Bruan</a:t>
            </a:r>
            <a:endParaRPr sz="30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2" name="Shape 3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3" name="Google Shape;3363;p82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364" name="Google Shape;3364;p82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5" name="Google Shape;3365;p82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6" name="Google Shape;3366;p82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7" name="Google Shape;3367;p82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8" name="Google Shape;3368;p82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9" name="Google Shape;3369;p82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0" name="Google Shape;3370;p82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1" name="Google Shape;3371;p82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2" name="Google Shape;3372;p82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3" name="Google Shape;3373;p82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4" name="Google Shape;3374;p82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5" name="Google Shape;3375;p82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6" name="Google Shape;3376;p82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77" name="Google Shape;3377;p82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Most Dependable</a:t>
            </a:r>
            <a:endParaRPr sz="4800"/>
          </a:p>
        </p:txBody>
      </p:sp>
      <p:sp>
        <p:nvSpPr>
          <p:cNvPr id="3378" name="Google Shape;3378;p82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Carson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Gartner</a:t>
            </a:r>
            <a:endParaRPr sz="3000"/>
          </a:p>
        </p:txBody>
      </p:sp>
      <p:sp>
        <p:nvSpPr>
          <p:cNvPr id="3379" name="Google Shape;3379;p82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Caitlynn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Steger</a:t>
            </a:r>
            <a:endParaRPr sz="30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3" name="Shape 3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4" name="Google Shape;3384;p83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385" name="Google Shape;3385;p83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6" name="Google Shape;3386;p83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7" name="Google Shape;3387;p83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8" name="Google Shape;3388;p83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9" name="Google Shape;3389;p83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0" name="Google Shape;3390;p83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1" name="Google Shape;3391;p83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2" name="Google Shape;3392;p83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3" name="Google Shape;3393;p83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4" name="Google Shape;3394;p83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5" name="Google Shape;3395;p83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6" name="Google Shape;3396;p83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7" name="Google Shape;3397;p83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98" name="Google Shape;3398;p83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Hardest Worker</a:t>
            </a:r>
            <a:endParaRPr sz="4800"/>
          </a:p>
        </p:txBody>
      </p:sp>
      <p:sp>
        <p:nvSpPr>
          <p:cNvPr id="3399" name="Google Shape;3399;p83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Carson Gartner</a:t>
            </a:r>
            <a:endParaRPr sz="3000"/>
          </a:p>
        </p:txBody>
      </p:sp>
      <p:sp>
        <p:nvSpPr>
          <p:cNvPr id="3400" name="Google Shape;3400;p83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Hailey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O’Hara</a:t>
            </a:r>
            <a:endParaRPr sz="30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4" name="Shape 3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5" name="Google Shape;3405;p84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406" name="Google Shape;3406;p84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7" name="Google Shape;3407;p84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8" name="Google Shape;3408;p84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9" name="Google Shape;3409;p84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0" name="Google Shape;3410;p84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1" name="Google Shape;3411;p84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2" name="Google Shape;3412;p84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3" name="Google Shape;3413;p84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4" name="Google Shape;3414;p84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5" name="Google Shape;3415;p84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6" name="Google Shape;3416;p84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7" name="Google Shape;3417;p84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8" name="Google Shape;3418;p84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19" name="Google Shape;3419;p84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Most Kind</a:t>
            </a:r>
            <a:endParaRPr sz="4800"/>
          </a:p>
        </p:txBody>
      </p:sp>
      <p:sp>
        <p:nvSpPr>
          <p:cNvPr id="3420" name="Google Shape;3420;p84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Carson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Gartner</a:t>
            </a:r>
            <a:endParaRPr sz="3000"/>
          </a:p>
        </p:txBody>
      </p:sp>
      <p:sp>
        <p:nvSpPr>
          <p:cNvPr id="3421" name="Google Shape;3421;p84"/>
          <p:cNvSpPr txBox="1"/>
          <p:nvPr>
            <p:ph idx="4" type="subTitle"/>
          </p:nvPr>
        </p:nvSpPr>
        <p:spPr>
          <a:xfrm flipH="1">
            <a:off x="5339500" y="2534875"/>
            <a:ext cx="2207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Lilah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Flores</a:t>
            </a:r>
            <a:endParaRPr sz="3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1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31"/>
          <p:cNvSpPr txBox="1"/>
          <p:nvPr>
            <p:ph type="title"/>
          </p:nvPr>
        </p:nvSpPr>
        <p:spPr>
          <a:xfrm>
            <a:off x="5334350" y="1161425"/>
            <a:ext cx="38082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681" name="Google Shape;681;p31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31"/>
          <p:cNvSpPr txBox="1"/>
          <p:nvPr>
            <p:ph idx="1" type="subTitle"/>
          </p:nvPr>
        </p:nvSpPr>
        <p:spPr>
          <a:xfrm>
            <a:off x="4572000" y="2106000"/>
            <a:ext cx="45705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Award for Excellence 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 8th Grade Science</a:t>
            </a:r>
            <a:endParaRPr sz="2400"/>
          </a:p>
        </p:txBody>
      </p:sp>
      <p:sp>
        <p:nvSpPr>
          <p:cNvPr id="683" name="Google Shape;683;p31"/>
          <p:cNvSpPr txBox="1"/>
          <p:nvPr/>
        </p:nvSpPr>
        <p:spPr>
          <a:xfrm>
            <a:off x="5016600" y="3439625"/>
            <a:ext cx="40794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 </a:t>
            </a:r>
            <a:r>
              <a:rPr lang="en" sz="2200">
                <a:latin typeface="Ultra"/>
                <a:ea typeface="Ultra"/>
                <a:cs typeface="Ultra"/>
                <a:sym typeface="Ultra"/>
              </a:rPr>
              <a:t>Olivia Fischer</a:t>
            </a:r>
            <a:endParaRPr sz="22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684" name="Google Shape;684;p31"/>
          <p:cNvSpPr txBox="1"/>
          <p:nvPr/>
        </p:nvSpPr>
        <p:spPr>
          <a:xfrm>
            <a:off x="6133850" y="3995275"/>
            <a:ext cx="29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Mr. Birchfield 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5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6" name="Google Shape;3426;p85"/>
          <p:cNvGrpSpPr/>
          <p:nvPr/>
        </p:nvGrpSpPr>
        <p:grpSpPr>
          <a:xfrm>
            <a:off x="786524" y="-5145"/>
            <a:ext cx="7570953" cy="4079702"/>
            <a:chOff x="641901" y="-5155"/>
            <a:chExt cx="7860209" cy="4235571"/>
          </a:xfrm>
        </p:grpSpPr>
        <p:sp>
          <p:nvSpPr>
            <p:cNvPr id="3427" name="Google Shape;3427;p85"/>
            <p:cNvSpPr/>
            <p:nvPr/>
          </p:nvSpPr>
          <p:spPr>
            <a:xfrm>
              <a:off x="3828725" y="2076490"/>
              <a:ext cx="1476942" cy="525262"/>
            </a:xfrm>
            <a:custGeom>
              <a:rect b="b" l="l" r="r" t="t"/>
              <a:pathLst>
                <a:path extrusionOk="0" h="19221" w="54046">
                  <a:moveTo>
                    <a:pt x="5574" y="1"/>
                  </a:moveTo>
                  <a:cubicBezTo>
                    <a:pt x="2499" y="1"/>
                    <a:pt x="1" y="2664"/>
                    <a:pt x="1" y="5967"/>
                  </a:cubicBezTo>
                  <a:cubicBezTo>
                    <a:pt x="1" y="9249"/>
                    <a:pt x="2499" y="19220"/>
                    <a:pt x="5574" y="19220"/>
                  </a:cubicBezTo>
                  <a:lnTo>
                    <a:pt x="48451" y="19220"/>
                  </a:lnTo>
                  <a:cubicBezTo>
                    <a:pt x="51548" y="19220"/>
                    <a:pt x="54046" y="9249"/>
                    <a:pt x="54046" y="5967"/>
                  </a:cubicBezTo>
                  <a:cubicBezTo>
                    <a:pt x="54046" y="2664"/>
                    <a:pt x="51548" y="1"/>
                    <a:pt x="4845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8" name="Google Shape;3428;p85"/>
            <p:cNvSpPr/>
            <p:nvPr/>
          </p:nvSpPr>
          <p:spPr>
            <a:xfrm>
              <a:off x="886182" y="2076490"/>
              <a:ext cx="3474008" cy="2153926"/>
            </a:xfrm>
            <a:custGeom>
              <a:rect b="b" l="l" r="r" t="t"/>
              <a:pathLst>
                <a:path extrusionOk="0" h="78819" w="127125">
                  <a:moveTo>
                    <a:pt x="6049" y="1"/>
                  </a:moveTo>
                  <a:cubicBezTo>
                    <a:pt x="2704" y="1"/>
                    <a:pt x="0" y="2912"/>
                    <a:pt x="0" y="6483"/>
                  </a:cubicBezTo>
                  <a:lnTo>
                    <a:pt x="2271" y="72357"/>
                  </a:lnTo>
                  <a:cubicBezTo>
                    <a:pt x="2271" y="75928"/>
                    <a:pt x="4975" y="78818"/>
                    <a:pt x="8320" y="78818"/>
                  </a:cubicBezTo>
                  <a:lnTo>
                    <a:pt x="116534" y="78818"/>
                  </a:lnTo>
                  <a:cubicBezTo>
                    <a:pt x="119878" y="78818"/>
                    <a:pt x="122582" y="75928"/>
                    <a:pt x="122582" y="72357"/>
                  </a:cubicBezTo>
                  <a:lnTo>
                    <a:pt x="127124" y="6483"/>
                  </a:lnTo>
                  <a:cubicBezTo>
                    <a:pt x="127124" y="2912"/>
                    <a:pt x="124420" y="1"/>
                    <a:pt x="12107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9" name="Google Shape;3429;p85"/>
            <p:cNvSpPr/>
            <p:nvPr/>
          </p:nvSpPr>
          <p:spPr>
            <a:xfrm>
              <a:off x="1237641" y="2402562"/>
              <a:ext cx="2771063" cy="1501783"/>
            </a:xfrm>
            <a:custGeom>
              <a:rect b="b" l="l" r="r" t="t"/>
              <a:pathLst>
                <a:path extrusionOk="0" h="54955" w="101402">
                  <a:moveTo>
                    <a:pt x="0" y="1"/>
                  </a:moveTo>
                  <a:lnTo>
                    <a:pt x="2271" y="54954"/>
                  </a:lnTo>
                  <a:lnTo>
                    <a:pt x="96860" y="54954"/>
                  </a:lnTo>
                  <a:lnTo>
                    <a:pt x="101402" y="1"/>
                  </a:lnTo>
                  <a:close/>
                </a:path>
              </a:pathLst>
            </a:custGeom>
            <a:solidFill>
              <a:srgbClr val="17B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0" name="Google Shape;3430;p85"/>
            <p:cNvSpPr/>
            <p:nvPr/>
          </p:nvSpPr>
          <p:spPr>
            <a:xfrm>
              <a:off x="4773655" y="2076490"/>
              <a:ext cx="3474582" cy="2153926"/>
            </a:xfrm>
            <a:custGeom>
              <a:rect b="b" l="l" r="r" t="t"/>
              <a:pathLst>
                <a:path extrusionOk="0" h="78819" w="127146">
                  <a:moveTo>
                    <a:pt x="6070" y="1"/>
                  </a:moveTo>
                  <a:cubicBezTo>
                    <a:pt x="2726" y="1"/>
                    <a:pt x="1" y="2912"/>
                    <a:pt x="1" y="6483"/>
                  </a:cubicBezTo>
                  <a:lnTo>
                    <a:pt x="4542" y="72357"/>
                  </a:lnTo>
                  <a:cubicBezTo>
                    <a:pt x="4542" y="75928"/>
                    <a:pt x="7267" y="78818"/>
                    <a:pt x="10591" y="78818"/>
                  </a:cubicBezTo>
                  <a:lnTo>
                    <a:pt x="118805" y="78818"/>
                  </a:lnTo>
                  <a:cubicBezTo>
                    <a:pt x="122150" y="78818"/>
                    <a:pt x="124875" y="75928"/>
                    <a:pt x="124875" y="72357"/>
                  </a:cubicBezTo>
                  <a:lnTo>
                    <a:pt x="127145" y="6483"/>
                  </a:lnTo>
                  <a:cubicBezTo>
                    <a:pt x="127145" y="2912"/>
                    <a:pt x="124420" y="1"/>
                    <a:pt x="121076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1" name="Google Shape;3431;p85"/>
            <p:cNvSpPr/>
            <p:nvPr/>
          </p:nvSpPr>
          <p:spPr>
            <a:xfrm>
              <a:off x="5125114" y="2402562"/>
              <a:ext cx="2771664" cy="1501783"/>
            </a:xfrm>
            <a:custGeom>
              <a:rect b="b" l="l" r="r" t="t"/>
              <a:pathLst>
                <a:path extrusionOk="0" h="54955" w="101424">
                  <a:moveTo>
                    <a:pt x="1" y="1"/>
                  </a:moveTo>
                  <a:lnTo>
                    <a:pt x="4542" y="54954"/>
                  </a:lnTo>
                  <a:lnTo>
                    <a:pt x="99153" y="54954"/>
                  </a:lnTo>
                  <a:lnTo>
                    <a:pt x="101423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2" name="Google Shape;3432;p85"/>
            <p:cNvSpPr/>
            <p:nvPr/>
          </p:nvSpPr>
          <p:spPr>
            <a:xfrm>
              <a:off x="1272046" y="2402562"/>
              <a:ext cx="976548" cy="1482599"/>
            </a:xfrm>
            <a:custGeom>
              <a:rect b="b" l="l" r="r" t="t"/>
              <a:pathLst>
                <a:path extrusionOk="0" h="54253" w="35735">
                  <a:moveTo>
                    <a:pt x="18828" y="1"/>
                  </a:moveTo>
                  <a:lnTo>
                    <a:pt x="0" y="30636"/>
                  </a:lnTo>
                  <a:lnTo>
                    <a:pt x="971" y="54252"/>
                  </a:lnTo>
                  <a:lnTo>
                    <a:pt x="35735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3" name="Google Shape;3433;p85"/>
            <p:cNvSpPr/>
            <p:nvPr/>
          </p:nvSpPr>
          <p:spPr>
            <a:xfrm>
              <a:off x="1985130" y="2402562"/>
              <a:ext cx="1904563" cy="1501783"/>
            </a:xfrm>
            <a:custGeom>
              <a:rect b="b" l="l" r="r" t="t"/>
              <a:pathLst>
                <a:path extrusionOk="0" h="54955" w="69694">
                  <a:moveTo>
                    <a:pt x="35342" y="1"/>
                  </a:moveTo>
                  <a:lnTo>
                    <a:pt x="0" y="54954"/>
                  </a:lnTo>
                  <a:lnTo>
                    <a:pt x="34310" y="54954"/>
                  </a:lnTo>
                  <a:lnTo>
                    <a:pt x="69693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4" name="Google Shape;3434;p85"/>
            <p:cNvSpPr/>
            <p:nvPr/>
          </p:nvSpPr>
          <p:spPr>
            <a:xfrm>
              <a:off x="3194071" y="2662637"/>
              <a:ext cx="793208" cy="1241707"/>
            </a:xfrm>
            <a:custGeom>
              <a:rect b="b" l="l" r="r" t="t"/>
              <a:pathLst>
                <a:path extrusionOk="0" h="45438" w="29026">
                  <a:moveTo>
                    <a:pt x="29026" y="1"/>
                  </a:moveTo>
                  <a:lnTo>
                    <a:pt x="1" y="45437"/>
                  </a:lnTo>
                  <a:lnTo>
                    <a:pt x="11602" y="45437"/>
                  </a:lnTo>
                  <a:lnTo>
                    <a:pt x="27230" y="21573"/>
                  </a:lnTo>
                  <a:lnTo>
                    <a:pt x="29026" y="1"/>
                  </a:lnTo>
                  <a:close/>
                </a:path>
              </a:pathLst>
            </a:custGeom>
            <a:solidFill>
              <a:srgbClr val="8ED0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5" name="Google Shape;3435;p85"/>
            <p:cNvSpPr/>
            <p:nvPr/>
          </p:nvSpPr>
          <p:spPr>
            <a:xfrm>
              <a:off x="5195647" y="2402562"/>
              <a:ext cx="985566" cy="1456638"/>
            </a:xfrm>
            <a:custGeom>
              <a:rect b="b" l="l" r="r" t="t"/>
              <a:pathLst>
                <a:path extrusionOk="0" h="53303" w="36065">
                  <a:moveTo>
                    <a:pt x="19096" y="1"/>
                  </a:moveTo>
                  <a:lnTo>
                    <a:pt x="0" y="31214"/>
                  </a:lnTo>
                  <a:lnTo>
                    <a:pt x="1838" y="53303"/>
                  </a:lnTo>
                  <a:lnTo>
                    <a:pt x="3606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6" name="Google Shape;3436;p85"/>
            <p:cNvSpPr/>
            <p:nvPr/>
          </p:nvSpPr>
          <p:spPr>
            <a:xfrm>
              <a:off x="5919443" y="2402562"/>
              <a:ext cx="1900054" cy="1501783"/>
            </a:xfrm>
            <a:custGeom>
              <a:rect b="b" l="l" r="r" t="t"/>
              <a:pathLst>
                <a:path extrusionOk="0" h="54955" w="69529">
                  <a:moveTo>
                    <a:pt x="35425" y="1"/>
                  </a:moveTo>
                  <a:lnTo>
                    <a:pt x="0" y="54954"/>
                  </a:lnTo>
                  <a:lnTo>
                    <a:pt x="34269" y="54954"/>
                  </a:lnTo>
                  <a:lnTo>
                    <a:pt x="69528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7" name="Google Shape;3437;p85"/>
            <p:cNvSpPr/>
            <p:nvPr/>
          </p:nvSpPr>
          <p:spPr>
            <a:xfrm>
              <a:off x="7126143" y="2708329"/>
              <a:ext cx="757655" cy="1196015"/>
            </a:xfrm>
            <a:custGeom>
              <a:rect b="b" l="l" r="r" t="t"/>
              <a:pathLst>
                <a:path extrusionOk="0" h="43766" w="27725">
                  <a:moveTo>
                    <a:pt x="27725" y="1"/>
                  </a:moveTo>
                  <a:lnTo>
                    <a:pt x="0" y="43765"/>
                  </a:lnTo>
                  <a:lnTo>
                    <a:pt x="11643" y="43765"/>
                  </a:lnTo>
                  <a:lnTo>
                    <a:pt x="26878" y="20644"/>
                  </a:lnTo>
                  <a:lnTo>
                    <a:pt x="27725" y="1"/>
                  </a:ln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8" name="Google Shape;3438;p85"/>
            <p:cNvSpPr/>
            <p:nvPr/>
          </p:nvSpPr>
          <p:spPr>
            <a:xfrm>
              <a:off x="641901" y="-5155"/>
              <a:ext cx="709723" cy="2489563"/>
            </a:xfrm>
            <a:custGeom>
              <a:rect b="b" l="l" r="r" t="t"/>
              <a:pathLst>
                <a:path extrusionOk="0" h="91101" w="25971">
                  <a:moveTo>
                    <a:pt x="11767" y="0"/>
                  </a:moveTo>
                  <a:cubicBezTo>
                    <a:pt x="11767" y="0"/>
                    <a:pt x="8939" y="61683"/>
                    <a:pt x="1446" y="81542"/>
                  </a:cubicBezTo>
                  <a:cubicBezTo>
                    <a:pt x="0" y="85382"/>
                    <a:pt x="9703" y="91100"/>
                    <a:pt x="9703" y="91100"/>
                  </a:cubicBezTo>
                  <a:cubicBezTo>
                    <a:pt x="10487" y="90584"/>
                    <a:pt x="12552" y="77063"/>
                    <a:pt x="12552" y="77063"/>
                  </a:cubicBezTo>
                  <a:lnTo>
                    <a:pt x="13997" y="70126"/>
                  </a:lnTo>
                  <a:lnTo>
                    <a:pt x="2597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9" name="Google Shape;3439;p85"/>
            <p:cNvSpPr/>
            <p:nvPr/>
          </p:nvSpPr>
          <p:spPr>
            <a:xfrm>
              <a:off x="7792934" y="-5155"/>
              <a:ext cx="709176" cy="2489563"/>
            </a:xfrm>
            <a:custGeom>
              <a:rect b="b" l="l" r="r" t="t"/>
              <a:pathLst>
                <a:path extrusionOk="0" h="91101" w="25951">
                  <a:moveTo>
                    <a:pt x="1" y="0"/>
                  </a:moveTo>
                  <a:lnTo>
                    <a:pt x="11954" y="70126"/>
                  </a:lnTo>
                  <a:lnTo>
                    <a:pt x="13419" y="77063"/>
                  </a:lnTo>
                  <a:cubicBezTo>
                    <a:pt x="13419" y="77063"/>
                    <a:pt x="15484" y="90584"/>
                    <a:pt x="16248" y="91100"/>
                  </a:cubicBezTo>
                  <a:cubicBezTo>
                    <a:pt x="16248" y="91100"/>
                    <a:pt x="25950" y="85382"/>
                    <a:pt x="24505" y="81542"/>
                  </a:cubicBezTo>
                  <a:cubicBezTo>
                    <a:pt x="17032" y="61683"/>
                    <a:pt x="14183" y="0"/>
                    <a:pt x="1418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40" name="Google Shape;3440;p85"/>
          <p:cNvSpPr txBox="1"/>
          <p:nvPr>
            <p:ph type="title"/>
          </p:nvPr>
        </p:nvSpPr>
        <p:spPr>
          <a:xfrm>
            <a:off x="720000" y="540000"/>
            <a:ext cx="77040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Messiest Locker</a:t>
            </a:r>
            <a:endParaRPr sz="4800"/>
          </a:p>
        </p:txBody>
      </p:sp>
      <p:sp>
        <p:nvSpPr>
          <p:cNvPr id="3441" name="Google Shape;3441;p85"/>
          <p:cNvSpPr txBox="1"/>
          <p:nvPr>
            <p:ph idx="2" type="subTitle"/>
          </p:nvPr>
        </p:nvSpPr>
        <p:spPr>
          <a:xfrm>
            <a:off x="1565225" y="2534875"/>
            <a:ext cx="2207100" cy="11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Gabe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Neeley</a:t>
            </a:r>
            <a:endParaRPr sz="3000"/>
          </a:p>
        </p:txBody>
      </p:sp>
      <p:sp>
        <p:nvSpPr>
          <p:cNvPr id="3442" name="Google Shape;3442;p85"/>
          <p:cNvSpPr txBox="1"/>
          <p:nvPr>
            <p:ph idx="4" type="subTitle"/>
          </p:nvPr>
        </p:nvSpPr>
        <p:spPr>
          <a:xfrm flipH="1">
            <a:off x="5339650" y="2534875"/>
            <a:ext cx="23151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Kerstyn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Menshouse</a:t>
            </a:r>
            <a:endParaRPr sz="30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6" name="Shape 3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7" name="Google Shape;3447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925" y="249450"/>
            <a:ext cx="4642200" cy="4644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48" name="Google Shape;3448;p86"/>
          <p:cNvSpPr txBox="1"/>
          <p:nvPr>
            <p:ph type="title"/>
          </p:nvPr>
        </p:nvSpPr>
        <p:spPr>
          <a:xfrm>
            <a:off x="3905125" y="718925"/>
            <a:ext cx="4840500" cy="16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best wishes to the class of 2024</a:t>
            </a:r>
            <a:endParaRPr/>
          </a:p>
        </p:txBody>
      </p:sp>
      <p:sp>
        <p:nvSpPr>
          <p:cNvPr id="3449" name="Google Shape;3449;p86"/>
          <p:cNvSpPr txBox="1"/>
          <p:nvPr/>
        </p:nvSpPr>
        <p:spPr>
          <a:xfrm>
            <a:off x="4770000" y="4325825"/>
            <a:ext cx="2059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veat"/>
                <a:ea typeface="Caveat"/>
                <a:cs typeface="Caveat"/>
                <a:sym typeface="Caveat"/>
              </a:rPr>
              <a:t>Mrs. Terri Stein</a:t>
            </a:r>
            <a:endParaRPr sz="18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50" name="Google Shape;3450;p86"/>
          <p:cNvSpPr txBox="1"/>
          <p:nvPr/>
        </p:nvSpPr>
        <p:spPr>
          <a:xfrm>
            <a:off x="6372750" y="2060650"/>
            <a:ext cx="25830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fortaa Regular"/>
                <a:ea typeface="Comfortaa Regular"/>
                <a:cs typeface="Comfortaa Regular"/>
                <a:sym typeface="Comfortaa Regular"/>
              </a:rPr>
              <a:t>Ms. Mindy Pride</a:t>
            </a:r>
            <a:endParaRPr sz="18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3451" name="Google Shape;3451;p86"/>
          <p:cNvSpPr txBox="1"/>
          <p:nvPr/>
        </p:nvSpPr>
        <p:spPr>
          <a:xfrm>
            <a:off x="5166525" y="2604025"/>
            <a:ext cx="19230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Mrs. Alli Hamilton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452" name="Google Shape;3452;p86"/>
          <p:cNvSpPr txBox="1"/>
          <p:nvPr/>
        </p:nvSpPr>
        <p:spPr>
          <a:xfrm>
            <a:off x="6686000" y="2998025"/>
            <a:ext cx="25149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Medium"/>
                <a:ea typeface="Roboto Medium"/>
                <a:cs typeface="Roboto Medium"/>
                <a:sym typeface="Roboto Medium"/>
              </a:rPr>
              <a:t>Mrs. Jodi Dickerson</a:t>
            </a:r>
            <a:endParaRPr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453" name="Google Shape;3453;p86"/>
          <p:cNvSpPr txBox="1"/>
          <p:nvPr/>
        </p:nvSpPr>
        <p:spPr>
          <a:xfrm>
            <a:off x="4938950" y="3466713"/>
            <a:ext cx="22305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Medium"/>
                <a:ea typeface="Roboto Medium"/>
                <a:cs typeface="Roboto Medium"/>
                <a:sym typeface="Roboto Medium"/>
              </a:rPr>
              <a:t>Mr. Justin Birchfield</a:t>
            </a:r>
            <a:endParaRPr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454" name="Google Shape;3454;p86"/>
          <p:cNvSpPr txBox="1"/>
          <p:nvPr/>
        </p:nvSpPr>
        <p:spPr>
          <a:xfrm>
            <a:off x="6629100" y="3935425"/>
            <a:ext cx="23670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B Garamond"/>
                <a:ea typeface="EB Garamond"/>
                <a:cs typeface="EB Garamond"/>
                <a:sym typeface="EB Garamond"/>
              </a:rPr>
              <a:t>Mr. Robert Kuntz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58" name="Shape 3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9" name="Google Shape;3459;p87"/>
          <p:cNvSpPr txBox="1"/>
          <p:nvPr/>
        </p:nvSpPr>
        <p:spPr>
          <a:xfrm rot="1089128">
            <a:off x="1630469" y="1853374"/>
            <a:ext cx="1422283" cy="31857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B Garamond"/>
                <a:ea typeface="EB Garamond"/>
                <a:cs typeface="EB Garamond"/>
                <a:sym typeface="EB Garamond"/>
              </a:rPr>
              <a:t>Mr. R. Adams</a:t>
            </a:r>
            <a:endParaRPr b="1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460" name="Google Shape;3460;p87"/>
          <p:cNvSpPr txBox="1"/>
          <p:nvPr/>
        </p:nvSpPr>
        <p:spPr>
          <a:xfrm rot="-1791297">
            <a:off x="387234" y="319607"/>
            <a:ext cx="1627140" cy="3186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aitree"/>
                <a:ea typeface="Maitree"/>
                <a:cs typeface="Maitree"/>
                <a:sym typeface="Maitree"/>
              </a:rPr>
              <a:t>Mrs. M. Barber</a:t>
            </a:r>
            <a:endParaRPr b="1" sz="1200">
              <a:latin typeface="Maitree"/>
              <a:ea typeface="Maitree"/>
              <a:cs typeface="Maitree"/>
              <a:sym typeface="Maitree"/>
            </a:endParaRPr>
          </a:p>
        </p:txBody>
      </p:sp>
      <p:sp>
        <p:nvSpPr>
          <p:cNvPr id="3461" name="Google Shape;3461;p87"/>
          <p:cNvSpPr txBox="1"/>
          <p:nvPr/>
        </p:nvSpPr>
        <p:spPr>
          <a:xfrm rot="-567870">
            <a:off x="5155211" y="4074742"/>
            <a:ext cx="1297157" cy="3187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aitree"/>
                <a:ea typeface="Maitree"/>
                <a:cs typeface="Maitree"/>
                <a:sym typeface="Maitree"/>
              </a:rPr>
              <a:t>Mrs. B. Bauer</a:t>
            </a:r>
            <a:endParaRPr b="1" sz="1200">
              <a:latin typeface="Maitree"/>
              <a:ea typeface="Maitree"/>
              <a:cs typeface="Maitree"/>
              <a:sym typeface="Maitree"/>
            </a:endParaRPr>
          </a:p>
        </p:txBody>
      </p:sp>
      <p:sp>
        <p:nvSpPr>
          <p:cNvPr id="3462" name="Google Shape;3462;p87"/>
          <p:cNvSpPr txBox="1"/>
          <p:nvPr/>
        </p:nvSpPr>
        <p:spPr>
          <a:xfrm rot="-480097">
            <a:off x="5917603" y="979588"/>
            <a:ext cx="1627142" cy="3187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aitree"/>
                <a:ea typeface="Maitree"/>
                <a:cs typeface="Maitree"/>
                <a:sym typeface="Maitree"/>
              </a:rPr>
              <a:t>Mrs. M. Bernhardt</a:t>
            </a:r>
            <a:endParaRPr b="1" sz="1200">
              <a:latin typeface="Maitree"/>
              <a:ea typeface="Maitree"/>
              <a:cs typeface="Maitree"/>
              <a:sym typeface="Maitree"/>
            </a:endParaRPr>
          </a:p>
        </p:txBody>
      </p:sp>
      <p:sp>
        <p:nvSpPr>
          <p:cNvPr id="3463" name="Google Shape;3463;p87"/>
          <p:cNvSpPr txBox="1"/>
          <p:nvPr/>
        </p:nvSpPr>
        <p:spPr>
          <a:xfrm rot="1384277">
            <a:off x="1004073" y="3184777"/>
            <a:ext cx="1684206" cy="2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aitree"/>
                <a:ea typeface="Maitree"/>
                <a:cs typeface="Maitree"/>
                <a:sym typeface="Maitree"/>
              </a:rPr>
              <a:t>Mrs. P. Carkeek</a:t>
            </a:r>
            <a:endParaRPr b="1" sz="1200">
              <a:latin typeface="Maitree"/>
              <a:ea typeface="Maitree"/>
              <a:cs typeface="Maitree"/>
              <a:sym typeface="Maitree"/>
            </a:endParaRPr>
          </a:p>
        </p:txBody>
      </p:sp>
      <p:sp>
        <p:nvSpPr>
          <p:cNvPr id="3464" name="Google Shape;3464;p87"/>
          <p:cNvSpPr txBox="1"/>
          <p:nvPr/>
        </p:nvSpPr>
        <p:spPr>
          <a:xfrm rot="-654855">
            <a:off x="5993788" y="2709038"/>
            <a:ext cx="1627234" cy="23922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aitree"/>
                <a:ea typeface="Maitree"/>
                <a:cs typeface="Maitree"/>
                <a:sym typeface="Maitree"/>
              </a:rPr>
              <a:t>Mrs. M. Clark</a:t>
            </a:r>
            <a:endParaRPr b="1" sz="1200">
              <a:latin typeface="Maitree"/>
              <a:ea typeface="Maitree"/>
              <a:cs typeface="Maitree"/>
              <a:sym typeface="Maitree"/>
            </a:endParaRPr>
          </a:p>
        </p:txBody>
      </p:sp>
      <p:sp>
        <p:nvSpPr>
          <p:cNvPr id="3465" name="Google Shape;3465;p87"/>
          <p:cNvSpPr txBox="1"/>
          <p:nvPr/>
        </p:nvSpPr>
        <p:spPr>
          <a:xfrm>
            <a:off x="3323075" y="4825850"/>
            <a:ext cx="14223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Lobster"/>
                <a:ea typeface="Lobster"/>
                <a:cs typeface="Lobster"/>
                <a:sym typeface="Lobster"/>
              </a:rPr>
              <a:t>Ms. L. Comberger</a:t>
            </a:r>
            <a:endParaRPr b="1" sz="12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466" name="Google Shape;3466;p87"/>
          <p:cNvSpPr txBox="1"/>
          <p:nvPr/>
        </p:nvSpPr>
        <p:spPr>
          <a:xfrm rot="715637">
            <a:off x="330254" y="1195760"/>
            <a:ext cx="1627231" cy="2391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Lobster"/>
                <a:ea typeface="Lobster"/>
                <a:cs typeface="Lobster"/>
                <a:sym typeface="Lobster"/>
              </a:rPr>
              <a:t>Mrs. C. Donathan</a:t>
            </a:r>
            <a:endParaRPr b="1" sz="12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467" name="Google Shape;3467;p87"/>
          <p:cNvSpPr txBox="1"/>
          <p:nvPr/>
        </p:nvSpPr>
        <p:spPr>
          <a:xfrm rot="1423908">
            <a:off x="7351410" y="2322453"/>
            <a:ext cx="1422268" cy="3184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ourier New"/>
                <a:ea typeface="Courier New"/>
                <a:cs typeface="Courier New"/>
                <a:sym typeface="Courier New"/>
              </a:rPr>
              <a:t>Mr. B. Drew</a:t>
            </a:r>
            <a:endParaRPr b="1" sz="12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468" name="Google Shape;3468;p87"/>
          <p:cNvSpPr txBox="1"/>
          <p:nvPr/>
        </p:nvSpPr>
        <p:spPr>
          <a:xfrm rot="-1051772">
            <a:off x="3095459" y="1434748"/>
            <a:ext cx="1524914" cy="2390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aitree"/>
                <a:ea typeface="Maitree"/>
                <a:cs typeface="Maitree"/>
                <a:sym typeface="Maitree"/>
              </a:rPr>
              <a:t>Mrs. D. Eldridge</a:t>
            </a:r>
            <a:endParaRPr b="1" sz="1200">
              <a:latin typeface="Maitree"/>
              <a:ea typeface="Maitree"/>
              <a:cs typeface="Maitree"/>
              <a:sym typeface="Maitree"/>
            </a:endParaRPr>
          </a:p>
        </p:txBody>
      </p:sp>
      <p:sp>
        <p:nvSpPr>
          <p:cNvPr id="3469" name="Google Shape;3469;p87"/>
          <p:cNvSpPr txBox="1"/>
          <p:nvPr/>
        </p:nvSpPr>
        <p:spPr>
          <a:xfrm rot="869386">
            <a:off x="5257560" y="410569"/>
            <a:ext cx="1627053" cy="3185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aitree"/>
                <a:ea typeface="Maitree"/>
                <a:cs typeface="Maitree"/>
                <a:sym typeface="Maitree"/>
              </a:rPr>
              <a:t>Mrs. M. Germann</a:t>
            </a:r>
            <a:endParaRPr b="1" sz="1200">
              <a:latin typeface="Maitree"/>
              <a:ea typeface="Maitree"/>
              <a:cs typeface="Maitree"/>
              <a:sym typeface="Maitree"/>
            </a:endParaRPr>
          </a:p>
        </p:txBody>
      </p:sp>
      <p:sp>
        <p:nvSpPr>
          <p:cNvPr id="3470" name="Google Shape;3470;p87"/>
          <p:cNvSpPr txBox="1"/>
          <p:nvPr/>
        </p:nvSpPr>
        <p:spPr>
          <a:xfrm rot="-1001651">
            <a:off x="2576910" y="2701039"/>
            <a:ext cx="1627079" cy="238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aitree"/>
                <a:ea typeface="Maitree"/>
                <a:cs typeface="Maitree"/>
                <a:sym typeface="Maitree"/>
              </a:rPr>
              <a:t>Mrs. T. Gibson</a:t>
            </a:r>
            <a:endParaRPr b="1" sz="1200">
              <a:latin typeface="Maitree"/>
              <a:ea typeface="Maitree"/>
              <a:cs typeface="Maitree"/>
              <a:sym typeface="Maitree"/>
            </a:endParaRPr>
          </a:p>
        </p:txBody>
      </p:sp>
      <p:sp>
        <p:nvSpPr>
          <p:cNvPr id="3471" name="Google Shape;3471;p87"/>
          <p:cNvSpPr txBox="1"/>
          <p:nvPr/>
        </p:nvSpPr>
        <p:spPr>
          <a:xfrm rot="-446511">
            <a:off x="284719" y="4279633"/>
            <a:ext cx="921865" cy="2390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Lobster"/>
                <a:ea typeface="Lobster"/>
                <a:cs typeface="Lobster"/>
                <a:sym typeface="Lobster"/>
              </a:rPr>
              <a:t>Mrs. B. Gill</a:t>
            </a:r>
            <a:endParaRPr b="1" sz="12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472" name="Google Shape;3472;p87"/>
          <p:cNvSpPr txBox="1"/>
          <p:nvPr/>
        </p:nvSpPr>
        <p:spPr>
          <a:xfrm rot="-397046">
            <a:off x="6520723" y="3653474"/>
            <a:ext cx="1684321" cy="2391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Ms. S. Griffith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3" name="Google Shape;3473;p87"/>
          <p:cNvSpPr txBox="1"/>
          <p:nvPr/>
        </p:nvSpPr>
        <p:spPr>
          <a:xfrm>
            <a:off x="3243400" y="3551375"/>
            <a:ext cx="921900" cy="2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veat"/>
                <a:ea typeface="Caveat"/>
                <a:cs typeface="Caveat"/>
                <a:sym typeface="Caveat"/>
              </a:rPr>
              <a:t>Mrs. L. Hall</a:t>
            </a:r>
            <a:endParaRPr b="1"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74" name="Google Shape;3474;p87"/>
          <p:cNvSpPr txBox="1"/>
          <p:nvPr/>
        </p:nvSpPr>
        <p:spPr>
          <a:xfrm>
            <a:off x="2651675" y="695125"/>
            <a:ext cx="1809300" cy="2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veat"/>
                <a:ea typeface="Caveat"/>
                <a:cs typeface="Caveat"/>
                <a:sym typeface="Caveat"/>
              </a:rPr>
              <a:t>Mrs. J. Hamilton</a:t>
            </a:r>
            <a:endParaRPr b="1"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75" name="Google Shape;3475;p87"/>
          <p:cNvSpPr txBox="1"/>
          <p:nvPr/>
        </p:nvSpPr>
        <p:spPr>
          <a:xfrm rot="256915">
            <a:off x="489581" y="2424914"/>
            <a:ext cx="1422370" cy="1925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veat"/>
                <a:ea typeface="Caveat"/>
                <a:cs typeface="Caveat"/>
                <a:sym typeface="Caveat"/>
              </a:rPr>
              <a:t>Mrs. B. Haney</a:t>
            </a:r>
            <a:endParaRPr b="1"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76" name="Google Shape;3476;p87"/>
          <p:cNvSpPr txBox="1"/>
          <p:nvPr/>
        </p:nvSpPr>
        <p:spPr>
          <a:xfrm rot="1864369">
            <a:off x="4572037" y="2055051"/>
            <a:ext cx="1297355" cy="1925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omic Sans MS"/>
                <a:ea typeface="Comic Sans MS"/>
                <a:cs typeface="Comic Sans MS"/>
                <a:sym typeface="Comic Sans MS"/>
              </a:rPr>
              <a:t>Mrs. K. Haney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77" name="Google Shape;3477;p87"/>
          <p:cNvSpPr txBox="1"/>
          <p:nvPr/>
        </p:nvSpPr>
        <p:spPr>
          <a:xfrm rot="977793">
            <a:off x="6646845" y="4669491"/>
            <a:ext cx="1627176" cy="2391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omic Sans MS"/>
                <a:ea typeface="Comic Sans MS"/>
                <a:cs typeface="Comic Sans MS"/>
                <a:sym typeface="Comic Sans MS"/>
              </a:rPr>
              <a:t>Mrs. K. Helbling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78" name="Google Shape;3478;p87"/>
          <p:cNvSpPr txBox="1"/>
          <p:nvPr/>
        </p:nvSpPr>
        <p:spPr>
          <a:xfrm rot="-1142776">
            <a:off x="2008838" y="4432130"/>
            <a:ext cx="1627179" cy="238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Georgia"/>
                <a:ea typeface="Georgia"/>
                <a:cs typeface="Georgia"/>
                <a:sym typeface="Georgia"/>
              </a:rPr>
              <a:t>Mrs. S. Helton</a:t>
            </a:r>
            <a:endParaRPr b="1"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79" name="Google Shape;3479;p87"/>
          <p:cNvSpPr txBox="1"/>
          <p:nvPr/>
        </p:nvSpPr>
        <p:spPr>
          <a:xfrm rot="-2500708">
            <a:off x="6088315" y="1753432"/>
            <a:ext cx="1684188" cy="1925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Livvic"/>
                <a:ea typeface="Livvic"/>
                <a:cs typeface="Livvic"/>
                <a:sym typeface="Livvic"/>
              </a:rPr>
              <a:t>Mr. B. Holbrook</a:t>
            </a:r>
            <a:endParaRPr b="1" sz="1200"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3480" name="Google Shape;3480;p87"/>
          <p:cNvSpPr txBox="1"/>
          <p:nvPr/>
        </p:nvSpPr>
        <p:spPr>
          <a:xfrm rot="-2700448">
            <a:off x="3550551" y="377476"/>
            <a:ext cx="1627265" cy="1926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Lora"/>
                <a:ea typeface="Lora"/>
                <a:cs typeface="Lora"/>
                <a:sym typeface="Lora"/>
              </a:rPr>
              <a:t>Mrs. K. Hunter</a:t>
            </a:r>
            <a:endParaRPr b="1"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481" name="Google Shape;3481;p87"/>
          <p:cNvSpPr txBox="1"/>
          <p:nvPr/>
        </p:nvSpPr>
        <p:spPr>
          <a:xfrm>
            <a:off x="4654450" y="3175850"/>
            <a:ext cx="1684200" cy="2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omic Sans MS"/>
                <a:ea typeface="Comic Sans MS"/>
                <a:cs typeface="Comic Sans MS"/>
                <a:sym typeface="Comic Sans MS"/>
              </a:rPr>
              <a:t>Mrs. J. Hutson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82" name="Google Shape;3482;p87"/>
          <p:cNvSpPr txBox="1"/>
          <p:nvPr/>
        </p:nvSpPr>
        <p:spPr>
          <a:xfrm rot="666925">
            <a:off x="3823729" y="4438955"/>
            <a:ext cx="1525008" cy="2391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eorgia"/>
                <a:ea typeface="Georgia"/>
                <a:cs typeface="Georgia"/>
                <a:sym typeface="Georgia"/>
              </a:rPr>
              <a:t>Mrs. K. Jody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83" name="Google Shape;3483;p87"/>
          <p:cNvSpPr txBox="1"/>
          <p:nvPr/>
        </p:nvSpPr>
        <p:spPr>
          <a:xfrm rot="-541944">
            <a:off x="893482" y="746332"/>
            <a:ext cx="1524909" cy="1925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ivvic"/>
                <a:ea typeface="Livvic"/>
                <a:cs typeface="Livvic"/>
                <a:sym typeface="Livvic"/>
              </a:rPr>
              <a:t>Mrs. H. Klump</a:t>
            </a:r>
            <a:endParaRPr sz="1200"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3484" name="Google Shape;3484;p87"/>
          <p:cNvSpPr txBox="1"/>
          <p:nvPr/>
        </p:nvSpPr>
        <p:spPr>
          <a:xfrm rot="-961014">
            <a:off x="7237616" y="251334"/>
            <a:ext cx="1684179" cy="2390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Mr. G. Liming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485" name="Google Shape;3485;p87"/>
          <p:cNvSpPr txBox="1"/>
          <p:nvPr/>
        </p:nvSpPr>
        <p:spPr>
          <a:xfrm rot="-1699934">
            <a:off x="7266139" y="3927949"/>
            <a:ext cx="1627111" cy="1926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acifico"/>
                <a:ea typeface="Pacifico"/>
                <a:cs typeface="Pacifico"/>
                <a:sym typeface="Pacifico"/>
              </a:rPr>
              <a:t>Mrs. L. Liming</a:t>
            </a:r>
            <a:endParaRPr sz="12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486" name="Google Shape;3486;p87"/>
          <p:cNvSpPr txBox="1"/>
          <p:nvPr/>
        </p:nvSpPr>
        <p:spPr>
          <a:xfrm rot="-746092">
            <a:off x="1832342" y="2413461"/>
            <a:ext cx="1627273" cy="1926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Mrs. G. McKinney</a:t>
            </a:r>
            <a:endParaRPr sz="12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487" name="Google Shape;3487;p87"/>
          <p:cNvSpPr txBox="1"/>
          <p:nvPr/>
        </p:nvSpPr>
        <p:spPr>
          <a:xfrm rot="634553">
            <a:off x="839896" y="4692767"/>
            <a:ext cx="1809438" cy="1925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layfair Display"/>
                <a:ea typeface="Playfair Display"/>
                <a:cs typeface="Playfair Display"/>
                <a:sym typeface="Playfair Display"/>
              </a:rPr>
              <a:t>Mrs. K. Menard</a:t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488" name="Google Shape;3488;p87"/>
          <p:cNvSpPr txBox="1"/>
          <p:nvPr/>
        </p:nvSpPr>
        <p:spPr>
          <a:xfrm>
            <a:off x="4301650" y="1061650"/>
            <a:ext cx="1684200" cy="2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ora Regular"/>
                <a:ea typeface="Lora Regular"/>
                <a:cs typeface="Lora Regular"/>
                <a:sym typeface="Lora Regular"/>
              </a:rPr>
              <a:t>Mrs. L. Minnick</a:t>
            </a:r>
            <a:endParaRPr sz="1200"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3489" name="Google Shape;3489;p87"/>
          <p:cNvSpPr txBox="1"/>
          <p:nvPr/>
        </p:nvSpPr>
        <p:spPr>
          <a:xfrm rot="-463991">
            <a:off x="5143767" y="4684086"/>
            <a:ext cx="1524969" cy="1925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Ms. J. Mootz</a:t>
            </a:r>
            <a:endParaRPr sz="12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90" name="Google Shape;3490;p87"/>
          <p:cNvSpPr txBox="1"/>
          <p:nvPr/>
        </p:nvSpPr>
        <p:spPr>
          <a:xfrm>
            <a:off x="5257575" y="1571350"/>
            <a:ext cx="14793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Miss S. Purtell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91" name="Google Shape;3491;p87"/>
          <p:cNvSpPr txBox="1"/>
          <p:nvPr/>
        </p:nvSpPr>
        <p:spPr>
          <a:xfrm rot="966186">
            <a:off x="1105410" y="4131761"/>
            <a:ext cx="1422305" cy="1926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Mrs. C. Reed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492" name="Google Shape;3492;p87"/>
          <p:cNvSpPr txBox="1"/>
          <p:nvPr/>
        </p:nvSpPr>
        <p:spPr>
          <a:xfrm rot="263922">
            <a:off x="2674478" y="3255460"/>
            <a:ext cx="1627193" cy="239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eorgia"/>
                <a:ea typeface="Georgia"/>
                <a:cs typeface="Georgia"/>
                <a:sym typeface="Georgia"/>
              </a:rPr>
              <a:t>Mrs. C. Roberts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93" name="Google Shape;3493;p87"/>
          <p:cNvSpPr txBox="1"/>
          <p:nvPr/>
        </p:nvSpPr>
        <p:spPr>
          <a:xfrm rot="-805430">
            <a:off x="91302" y="1878677"/>
            <a:ext cx="1524860" cy="2390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Mrs. M. Rolph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94" name="Google Shape;3494;p87"/>
          <p:cNvSpPr txBox="1"/>
          <p:nvPr/>
        </p:nvSpPr>
        <p:spPr>
          <a:xfrm rot="205256">
            <a:off x="7563559" y="1746316"/>
            <a:ext cx="1297111" cy="1926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Mrs. L. Sams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95" name="Google Shape;3495;p87"/>
          <p:cNvSpPr txBox="1"/>
          <p:nvPr/>
        </p:nvSpPr>
        <p:spPr>
          <a:xfrm>
            <a:off x="2469600" y="3983775"/>
            <a:ext cx="21024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Mrs. T. Schneider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496" name="Google Shape;3496;p87"/>
          <p:cNvSpPr txBox="1"/>
          <p:nvPr/>
        </p:nvSpPr>
        <p:spPr>
          <a:xfrm rot="199653">
            <a:off x="2173780" y="1218626"/>
            <a:ext cx="1297287" cy="1926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ivvic Medium"/>
                <a:ea typeface="Livvic Medium"/>
                <a:cs typeface="Livvic Medium"/>
                <a:sym typeface="Livvic Medium"/>
              </a:rPr>
              <a:t>Mrs. K. Smith</a:t>
            </a:r>
            <a:endParaRPr sz="1200">
              <a:latin typeface="Livvic Medium"/>
              <a:ea typeface="Livvic Medium"/>
              <a:cs typeface="Livvic Medium"/>
              <a:sym typeface="Livvic Medium"/>
            </a:endParaRPr>
          </a:p>
        </p:txBody>
      </p:sp>
      <p:sp>
        <p:nvSpPr>
          <p:cNvPr id="3497" name="Google Shape;3497;p87"/>
          <p:cNvSpPr txBox="1"/>
          <p:nvPr/>
        </p:nvSpPr>
        <p:spPr>
          <a:xfrm rot="358631">
            <a:off x="4631667" y="3744873"/>
            <a:ext cx="1809236" cy="1927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layfair Display"/>
                <a:ea typeface="Playfair Display"/>
                <a:cs typeface="Playfair Display"/>
                <a:sym typeface="Playfair Display"/>
              </a:rPr>
              <a:t>Mrs. J. Taylor</a:t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498" name="Google Shape;3498;p87"/>
          <p:cNvSpPr txBox="1"/>
          <p:nvPr/>
        </p:nvSpPr>
        <p:spPr>
          <a:xfrm rot="-1572924">
            <a:off x="205172" y="3551384"/>
            <a:ext cx="1297122" cy="23908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ora Regular"/>
                <a:ea typeface="Lora Regular"/>
                <a:cs typeface="Lora Regular"/>
                <a:sym typeface="Lora Regular"/>
              </a:rPr>
              <a:t>Mrs. M. Torok</a:t>
            </a:r>
            <a:endParaRPr sz="1200"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3499" name="Google Shape;3499;p87"/>
          <p:cNvSpPr txBox="1"/>
          <p:nvPr/>
        </p:nvSpPr>
        <p:spPr>
          <a:xfrm rot="-1704184">
            <a:off x="3630316" y="2538629"/>
            <a:ext cx="1627174" cy="2390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Mrs. R. VanWinkle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0" name="Google Shape;3500;p87"/>
          <p:cNvSpPr txBox="1"/>
          <p:nvPr/>
        </p:nvSpPr>
        <p:spPr>
          <a:xfrm rot="716877">
            <a:off x="7349816" y="3278768"/>
            <a:ext cx="1627355" cy="1925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omic Sans MS"/>
                <a:ea typeface="Comic Sans MS"/>
                <a:cs typeface="Comic Sans MS"/>
                <a:sym typeface="Comic Sans MS"/>
              </a:rPr>
              <a:t>Mrs. B. Wolke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01" name="Google Shape;3501;p87"/>
          <p:cNvSpPr txBox="1"/>
          <p:nvPr/>
        </p:nvSpPr>
        <p:spPr>
          <a:xfrm rot="1191422">
            <a:off x="7669908" y="1116641"/>
            <a:ext cx="1479358" cy="1926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ivvic Medium"/>
                <a:ea typeface="Livvic Medium"/>
                <a:cs typeface="Livvic Medium"/>
                <a:sym typeface="Livvic Medium"/>
              </a:rPr>
              <a:t>Mrs. K. Yockey</a:t>
            </a:r>
            <a:endParaRPr sz="1200">
              <a:latin typeface="Livvic Medium"/>
              <a:ea typeface="Livvic Medium"/>
              <a:cs typeface="Livvic Medium"/>
              <a:sym typeface="Livvic Medium"/>
            </a:endParaRPr>
          </a:p>
        </p:txBody>
      </p:sp>
      <p:sp>
        <p:nvSpPr>
          <p:cNvPr id="3502" name="Google Shape;3502;p87"/>
          <p:cNvSpPr txBox="1"/>
          <p:nvPr/>
        </p:nvSpPr>
        <p:spPr>
          <a:xfrm rot="1206544">
            <a:off x="1968941" y="227573"/>
            <a:ext cx="1422304" cy="2389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Mrs. K. Young</a:t>
            </a:r>
            <a:endParaRPr sz="12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6" name="Shape 3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7" name="Google Shape;3507;p88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8" name="Google Shape;3508;p88"/>
          <p:cNvSpPr txBox="1"/>
          <p:nvPr>
            <p:ph type="title"/>
          </p:nvPr>
        </p:nvSpPr>
        <p:spPr>
          <a:xfrm>
            <a:off x="5443200" y="755375"/>
            <a:ext cx="2980800" cy="10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endParaRPr/>
          </a:p>
        </p:txBody>
      </p:sp>
      <p:sp>
        <p:nvSpPr>
          <p:cNvPr id="3509" name="Google Shape;3509;p88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0" name="Google Shape;3510;p88"/>
          <p:cNvSpPr txBox="1"/>
          <p:nvPr/>
        </p:nvSpPr>
        <p:spPr>
          <a:xfrm>
            <a:off x="5234800" y="1924100"/>
            <a:ext cx="3721200" cy="15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Medium"/>
                <a:ea typeface="Maitree Medium"/>
                <a:cs typeface="Maitree Medium"/>
                <a:sym typeface="Maitree Medium"/>
              </a:rPr>
              <a:t>We would like to end this presentation with a thank you to all of the 8th grade parents.  We appreciate the support and cooperation you have shown in this unprecedented time.  Have a great summer!</a:t>
            </a:r>
            <a:endParaRPr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2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32"/>
          <p:cNvSpPr txBox="1"/>
          <p:nvPr>
            <p:ph type="title"/>
          </p:nvPr>
        </p:nvSpPr>
        <p:spPr>
          <a:xfrm>
            <a:off x="5334350" y="1161425"/>
            <a:ext cx="38082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691" name="Google Shape;691;p32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32"/>
          <p:cNvSpPr txBox="1"/>
          <p:nvPr>
            <p:ph idx="1" type="subTitle"/>
          </p:nvPr>
        </p:nvSpPr>
        <p:spPr>
          <a:xfrm>
            <a:off x="4572000" y="2106000"/>
            <a:ext cx="45705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Award for Excellence 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 8th Grade Science</a:t>
            </a:r>
            <a:endParaRPr sz="2400"/>
          </a:p>
        </p:txBody>
      </p:sp>
      <p:sp>
        <p:nvSpPr>
          <p:cNvPr id="693" name="Google Shape;693;p32"/>
          <p:cNvSpPr txBox="1"/>
          <p:nvPr/>
        </p:nvSpPr>
        <p:spPr>
          <a:xfrm>
            <a:off x="5016600" y="3439625"/>
            <a:ext cx="40794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</a:t>
            </a:r>
            <a:r>
              <a:rPr lang="en" sz="2200">
                <a:latin typeface="Ultra"/>
                <a:ea typeface="Ultra"/>
                <a:cs typeface="Ultra"/>
                <a:sym typeface="Ultra"/>
              </a:rPr>
              <a:t>Caitlynn Steger</a:t>
            </a:r>
            <a:r>
              <a:rPr lang="en" sz="1800">
                <a:latin typeface="Ultra"/>
                <a:ea typeface="Ultra"/>
                <a:cs typeface="Ultra"/>
                <a:sym typeface="Ultra"/>
              </a:rPr>
              <a:t>  </a:t>
            </a:r>
            <a:endParaRPr sz="18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694" name="Google Shape;694;p32"/>
          <p:cNvSpPr txBox="1"/>
          <p:nvPr/>
        </p:nvSpPr>
        <p:spPr>
          <a:xfrm>
            <a:off x="6133850" y="3995275"/>
            <a:ext cx="29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Mr. Birchfield 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3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33"/>
          <p:cNvSpPr txBox="1"/>
          <p:nvPr>
            <p:ph type="title"/>
          </p:nvPr>
        </p:nvSpPr>
        <p:spPr>
          <a:xfrm>
            <a:off x="720000" y="507650"/>
            <a:ext cx="7704000" cy="18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Mrs. Dickerson</a:t>
            </a:r>
            <a:endParaRPr/>
          </a:p>
        </p:txBody>
      </p:sp>
      <p:sp>
        <p:nvSpPr>
          <p:cNvPr id="701" name="Google Shape;701;p33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33"/>
          <p:cNvSpPr txBox="1"/>
          <p:nvPr>
            <p:ph idx="1" type="subTitle"/>
          </p:nvPr>
        </p:nvSpPr>
        <p:spPr>
          <a:xfrm>
            <a:off x="720000" y="1767600"/>
            <a:ext cx="7704000" cy="11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Social Studies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4"/>
          <p:cNvSpPr/>
          <p:nvPr/>
        </p:nvSpPr>
        <p:spPr>
          <a:xfrm>
            <a:off x="7673102" y="5138458"/>
            <a:ext cx="1469460" cy="1090"/>
          </a:xfrm>
          <a:custGeom>
            <a:rect b="b" l="l" r="r" t="t"/>
            <a:pathLst>
              <a:path extrusionOk="0" h="34" w="45849">
                <a:moveTo>
                  <a:pt x="45849" y="0"/>
                </a:moveTo>
                <a:lnTo>
                  <a:pt x="1" y="34"/>
                </a:lnTo>
                <a:lnTo>
                  <a:pt x="45849" y="34"/>
                </a:lnTo>
                <a:lnTo>
                  <a:pt x="45849" y="0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34"/>
          <p:cNvSpPr txBox="1"/>
          <p:nvPr>
            <p:ph type="title"/>
          </p:nvPr>
        </p:nvSpPr>
        <p:spPr>
          <a:xfrm>
            <a:off x="5334350" y="1161425"/>
            <a:ext cx="38082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2020 Academic award</a:t>
            </a:r>
            <a:endParaRPr sz="3600"/>
          </a:p>
        </p:txBody>
      </p:sp>
      <p:sp>
        <p:nvSpPr>
          <p:cNvPr id="709" name="Google Shape;709;p34"/>
          <p:cNvSpPr/>
          <p:nvPr/>
        </p:nvSpPr>
        <p:spPr>
          <a:xfrm>
            <a:off x="7640966" y="5121210"/>
            <a:ext cx="1463044" cy="1123"/>
          </a:xfrm>
          <a:custGeom>
            <a:rect b="b" l="l" r="r" t="t"/>
            <a:pathLst>
              <a:path extrusionOk="0" h="35" w="45599">
                <a:moveTo>
                  <a:pt x="45598" y="1"/>
                </a:moveTo>
                <a:lnTo>
                  <a:pt x="1" y="34"/>
                </a:lnTo>
                <a:lnTo>
                  <a:pt x="45598" y="34"/>
                </a:lnTo>
                <a:lnTo>
                  <a:pt x="45598" y="1"/>
                </a:lnTo>
                <a:close/>
              </a:path>
            </a:pathLst>
          </a:custGeom>
          <a:solidFill>
            <a:srgbClr val="F5EB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34"/>
          <p:cNvSpPr txBox="1"/>
          <p:nvPr>
            <p:ph idx="1" type="subTitle"/>
          </p:nvPr>
        </p:nvSpPr>
        <p:spPr>
          <a:xfrm>
            <a:off x="4572000" y="2106000"/>
            <a:ext cx="45705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Award for Excellence 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 8th Grade Social Studies</a:t>
            </a:r>
            <a:endParaRPr sz="2400"/>
          </a:p>
        </p:txBody>
      </p:sp>
      <p:sp>
        <p:nvSpPr>
          <p:cNvPr id="711" name="Google Shape;711;p34"/>
          <p:cNvSpPr txBox="1"/>
          <p:nvPr/>
        </p:nvSpPr>
        <p:spPr>
          <a:xfrm>
            <a:off x="5016600" y="3439625"/>
            <a:ext cx="4079400" cy="568500"/>
          </a:xfrm>
          <a:prstGeom prst="rect">
            <a:avLst/>
          </a:prstGeom>
          <a:solidFill>
            <a:srgbClr val="F5EB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ltra"/>
                <a:ea typeface="Ultra"/>
                <a:cs typeface="Ultra"/>
                <a:sym typeface="Ultra"/>
              </a:rPr>
              <a:t>Presented to:  </a:t>
            </a:r>
            <a:r>
              <a:rPr lang="en" sz="2200">
                <a:latin typeface="Ultra"/>
                <a:ea typeface="Ultra"/>
                <a:cs typeface="Ultra"/>
                <a:sym typeface="Ultra"/>
              </a:rPr>
              <a:t>Lilah Flores</a:t>
            </a:r>
            <a:endParaRPr sz="22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712" name="Google Shape;712;p34"/>
          <p:cNvSpPr txBox="1"/>
          <p:nvPr/>
        </p:nvSpPr>
        <p:spPr>
          <a:xfrm>
            <a:off x="6133850" y="3995275"/>
            <a:ext cx="29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itree ExtraLight"/>
                <a:ea typeface="Maitree ExtraLight"/>
                <a:cs typeface="Maitree ExtraLight"/>
                <a:sym typeface="Maitree ExtraLight"/>
              </a:rPr>
              <a:t>Mrs. Dickerson   May 20, 2020</a:t>
            </a:r>
            <a:endParaRPr>
              <a:latin typeface="Maitree ExtraLight"/>
              <a:ea typeface="Maitree ExtraLight"/>
              <a:cs typeface="Maitree ExtraLight"/>
              <a:sym typeface="Maitree Extra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vie Background by Slidesgo">
  <a:themeElements>
    <a:clrScheme name="Simple Light">
      <a:dk1>
        <a:srgbClr val="F5EBDC"/>
      </a:dk1>
      <a:lt1>
        <a:srgbClr val="FFFFFF"/>
      </a:lt1>
      <a:dk2>
        <a:srgbClr val="432918"/>
      </a:dk2>
      <a:lt2>
        <a:srgbClr val="000000"/>
      </a:lt2>
      <a:accent1>
        <a:srgbClr val="432918"/>
      </a:accent1>
      <a:accent2>
        <a:srgbClr val="EB5E68"/>
      </a:accent2>
      <a:accent3>
        <a:srgbClr val="17B1BF"/>
      </a:accent3>
      <a:accent4>
        <a:srgbClr val="F6B804"/>
      </a:accent4>
      <a:accent5>
        <a:srgbClr val="926037"/>
      </a:accent5>
      <a:accent6>
        <a:srgbClr val="C7C6C6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